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exend Deca Light"/>
      <p:regular r:id="rId27"/>
      <p:bold r:id="rId28"/>
    </p:embeddedFont>
    <p:embeddedFont>
      <p:font typeface="Lexend Deca Medium"/>
      <p:regular r:id="rId29"/>
      <p:bold r:id="rId30"/>
    </p:embeddedFont>
    <p:embeddedFont>
      <p:font typeface="Lexend Dec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exendDecaLight-bold.fntdata"/><Relationship Id="rId27" Type="http://schemas.openxmlformats.org/officeDocument/2006/relationships/font" Target="fonts/LexendDec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Deca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Deca-regular.fntdata"/><Relationship Id="rId30" Type="http://schemas.openxmlformats.org/officeDocument/2006/relationships/font" Target="fonts/LexendDeca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exendDec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5160cb469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5160cb469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5a4b68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5a4b68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5a4b688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5a4b688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5a4b688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5a4b688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5a4b688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85a4b688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51aac46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51aac46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51aac466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51aac466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51aac466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51aac466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51aac466e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51aac466e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51aac466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851aac466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51aac466e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51aac466e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51aac466e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51aac466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51aac466e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51aac466e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5160cb469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5160cb46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51aac466e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51aac466e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5160cb46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5160cb46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5160cb46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5160cb46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5160cb46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5160cb46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5160cb46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5160cb46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5160cb469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5160cb46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60" name="Google Shape;60;p1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8" name="Google Shape;68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3" name="Google Shape;73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" name="Google Shape;78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9" name="Google Shape;79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2" name="Google Shape;82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" name="Google Shape;86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7" name="Google Shape;87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7402500" y="139725"/>
            <a:ext cx="1590600" cy="8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676075" y="1302800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Atelier Cybersécurité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7251600" y="3983700"/>
            <a:ext cx="189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Jérémie SCHEMITH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Ayoub BOUASRIA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Simon VILLECHENAUD</a:t>
            </a:r>
            <a:endParaRPr sz="12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rPr>
              <a:t>Valentine GILLES</a:t>
            </a:r>
            <a:endParaRPr sz="1500">
              <a:solidFill>
                <a:schemeClr val="lt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949" y="163999"/>
            <a:ext cx="1499700" cy="7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type="ctrTitle"/>
          </p:nvPr>
        </p:nvSpPr>
        <p:spPr>
          <a:xfrm>
            <a:off x="676075" y="3007950"/>
            <a:ext cx="5381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Mobile Forensics</a:t>
            </a:r>
            <a:endParaRPr sz="3500"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2 : Smartphone virtuel</a:t>
            </a:r>
            <a:endParaRPr/>
          </a:p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2187900" y="1106200"/>
            <a:ext cx="47682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>
                <a:latin typeface="Lexend Deca Medium"/>
                <a:ea typeface="Lexend Deca Medium"/>
                <a:cs typeface="Lexend Deca Medium"/>
                <a:sym typeface="Lexend Deca Medium"/>
              </a:rPr>
              <a:t>Étape du création de l’image</a:t>
            </a:r>
            <a:endParaRPr b="0"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799350" y="1870825"/>
            <a:ext cx="7545300" cy="31428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📱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(root) generic_x86:/ $</a:t>
            </a: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ls /data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adb						data					property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anr						drm					resource-cache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						local				ss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app-asec					lost+found			system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app-ephemeral			media				system_ce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app-lib					mediadrm				system_de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app-private				misc					tombstones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backup					misc_ce				user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benchmarktest			misc_de				user_de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bootchart				nativetest			var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cache					ota					vendor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dalvik-cache				otapackages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2 : Smartphone virtuel</a:t>
            </a:r>
            <a:endParaRPr/>
          </a:p>
        </p:txBody>
      </p:sp>
      <p:sp>
        <p:nvSpPr>
          <p:cNvPr id="226" name="Google Shape;226;p24"/>
          <p:cNvSpPr txBox="1"/>
          <p:nvPr>
            <p:ph type="title"/>
          </p:nvPr>
        </p:nvSpPr>
        <p:spPr>
          <a:xfrm>
            <a:off x="2187900" y="1250500"/>
            <a:ext cx="47682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>
                <a:latin typeface="Lexend Deca Medium"/>
                <a:ea typeface="Lexend Deca Medium"/>
                <a:cs typeface="Lexend Deca Medium"/>
                <a:sym typeface="Lexend Deca Medium"/>
              </a:rPr>
              <a:t>Étape du création de l’image</a:t>
            </a:r>
            <a:endParaRPr b="0"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799350" y="2107900"/>
            <a:ext cx="7545300" cy="10824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📱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(root) generic_x86:/ $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mount | grep “/data”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/dev/block/dm-0 on /data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type ext4 (rw, seclabel, nosuid, nodev, …)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799350" y="3458200"/>
            <a:ext cx="7545300" cy="4629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adb forward tcp:12345 tcp:12345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799350" y="4189000"/>
            <a:ext cx="7545300" cy="4629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adb -d install BusyBox.apk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2 : Smartphone virtuel</a:t>
            </a:r>
            <a:endParaRPr/>
          </a:p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2187900" y="1250500"/>
            <a:ext cx="47682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>
                <a:latin typeface="Lexend Deca Medium"/>
                <a:ea typeface="Lexend Deca Medium"/>
                <a:cs typeface="Lexend Deca Medium"/>
                <a:sym typeface="Lexend Deca Medium"/>
              </a:rPr>
              <a:t>Étape du création de l’image</a:t>
            </a:r>
            <a:endParaRPr b="0"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655200" y="2422325"/>
            <a:ext cx="7833600" cy="4638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📱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(root) generic_x86:/ $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dd if=/dev/block/dm-0 | busybox nc -l -p 12345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655200" y="3672450"/>
            <a:ext cx="7833600" cy="4638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ncat 127.0.0.1 12345 &gt; data.dd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preuves</a:t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734250" y="1907400"/>
            <a:ext cx="7675500" cy="8574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telnet localhost 5554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📱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auth 5eLs2lnkkdsmo02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734250" y="3771213"/>
            <a:ext cx="7675500" cy="4260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📱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sms send +3353232222 “Salut”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795750" y="1506575"/>
            <a:ext cx="59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Connection au smartphone via telnet</a:t>
            </a:r>
            <a:endParaRPr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734250" y="3371025"/>
            <a:ext cx="59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Envoi d’un SMS</a:t>
            </a:r>
            <a:endParaRPr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preuves</a:t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734250" y="1877850"/>
            <a:ext cx="7675500" cy="6939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adb shell am start -a android.intent.action.DIAL -d tel:+1234567890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734250" y="1477650"/>
            <a:ext cx="59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Appel vers le téléphone virtuel</a:t>
            </a:r>
            <a:endParaRPr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734250" y="3741325"/>
            <a:ext cx="7675500" cy="4683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exiftool -Description=”Blablabla” image.png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34250" y="3341125"/>
            <a:ext cx="59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Modification des métadonnées d’une image</a:t>
            </a:r>
            <a:endParaRPr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Exploitation des données</a:t>
            </a: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6480" l="0" r="0" t="0"/>
          <a:stretch/>
        </p:blipFill>
        <p:spPr>
          <a:xfrm>
            <a:off x="1343200" y="1310750"/>
            <a:ext cx="6457589" cy="3400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050" y="1310750"/>
            <a:ext cx="5410200" cy="3400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Exploitation des données</a:t>
            </a: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012" y="1310750"/>
            <a:ext cx="6321974" cy="3702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938" y="1545438"/>
            <a:ext cx="3848100" cy="1543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4988" y="3666088"/>
            <a:ext cx="5133975" cy="72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Exploitation des données</a:t>
            </a:r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163" y="1310750"/>
            <a:ext cx="7379674" cy="3702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175" y="1310750"/>
            <a:ext cx="7379650" cy="3702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Exploitation des données</a:t>
            </a:r>
            <a:endParaRPr/>
          </a:p>
        </p:txBody>
      </p:sp>
      <p:grpSp>
        <p:nvGrpSpPr>
          <p:cNvPr id="290" name="Google Shape;290;p31"/>
          <p:cNvGrpSpPr/>
          <p:nvPr/>
        </p:nvGrpSpPr>
        <p:grpSpPr>
          <a:xfrm>
            <a:off x="1704975" y="1504400"/>
            <a:ext cx="5734050" cy="2628825"/>
            <a:chOff x="1704975" y="1504400"/>
            <a:chExt cx="5734050" cy="2628825"/>
          </a:xfrm>
        </p:grpSpPr>
        <p:pic>
          <p:nvPicPr>
            <p:cNvPr id="291" name="Google Shape;29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04975" y="1504400"/>
              <a:ext cx="5734050" cy="1524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92" name="Google Shape;29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04975" y="1850450"/>
              <a:ext cx="5734050" cy="37147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93" name="Google Shape;29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04975" y="2761625"/>
              <a:ext cx="5734050" cy="1371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94" name="Google Shape;294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Exploitation des données</a:t>
            </a:r>
            <a:endParaRPr/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10750"/>
            <a:ext cx="5734050" cy="304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25" y="1725075"/>
            <a:ext cx="2667000" cy="2219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9038" y="1310750"/>
            <a:ext cx="4853275" cy="3700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</a:t>
            </a:r>
            <a:r>
              <a:rPr lang="fr"/>
              <a:t>👍</a:t>
            </a:r>
            <a:endParaRPr/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Matériel Utilisé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0453925" y="4817425"/>
            <a:ext cx="55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39250" y="1199740"/>
            <a:ext cx="2408700" cy="1829285"/>
            <a:chOff x="1242225" y="2340190"/>
            <a:chExt cx="2408700" cy="1829285"/>
          </a:xfrm>
        </p:grpSpPr>
        <p:sp>
          <p:nvSpPr>
            <p:cNvPr id="121" name="Google Shape;121;p16"/>
            <p:cNvSpPr txBox="1"/>
            <p:nvPr/>
          </p:nvSpPr>
          <p:spPr>
            <a:xfrm>
              <a:off x="1242225" y="3769275"/>
              <a:ext cx="24087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Google Pixel 5</a:t>
              </a:r>
              <a:endPara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pic>
          <p:nvPicPr>
            <p:cNvPr id="122" name="Google Shape;12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31987" y="2340190"/>
              <a:ext cx="1429124" cy="1429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23" name="Google Shape;123;p16"/>
          <p:cNvGrpSpPr/>
          <p:nvPr/>
        </p:nvGrpSpPr>
        <p:grpSpPr>
          <a:xfrm>
            <a:off x="3367644" y="1207325"/>
            <a:ext cx="2408700" cy="1814112"/>
            <a:chOff x="2559163" y="2296588"/>
            <a:chExt cx="2408700" cy="1814112"/>
          </a:xfrm>
        </p:grpSpPr>
        <p:sp>
          <p:nvSpPr>
            <p:cNvPr id="124" name="Google Shape;124;p16"/>
            <p:cNvSpPr txBox="1"/>
            <p:nvPr/>
          </p:nvSpPr>
          <p:spPr>
            <a:xfrm>
              <a:off x="2559163" y="3710500"/>
              <a:ext cx="24087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AVD Manager</a:t>
              </a:r>
              <a:endPara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pic>
          <p:nvPicPr>
            <p:cNvPr id="125" name="Google Shape;12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58100" y="2296588"/>
              <a:ext cx="1410825" cy="158452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26" name="Google Shape;126;p16"/>
          <p:cNvGrpSpPr/>
          <p:nvPr/>
        </p:nvGrpSpPr>
        <p:grpSpPr>
          <a:xfrm>
            <a:off x="6396038" y="1492650"/>
            <a:ext cx="2408700" cy="1528788"/>
            <a:chOff x="4926863" y="2817362"/>
            <a:chExt cx="2408700" cy="1528788"/>
          </a:xfrm>
        </p:grpSpPr>
        <p:pic>
          <p:nvPicPr>
            <p:cNvPr id="127" name="Google Shape;12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5350" y="2817362"/>
              <a:ext cx="1051750" cy="10517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28" name="Google Shape;128;p16"/>
            <p:cNvSpPr txBox="1"/>
            <p:nvPr/>
          </p:nvSpPr>
          <p:spPr>
            <a:xfrm>
              <a:off x="4926863" y="3945950"/>
              <a:ext cx="24087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FTK Imager</a:t>
              </a:r>
              <a:endPara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3367644" y="3347775"/>
            <a:ext cx="2408700" cy="1547438"/>
            <a:chOff x="6843100" y="2778688"/>
            <a:chExt cx="2408700" cy="1547438"/>
          </a:xfrm>
        </p:grpSpPr>
        <p:pic>
          <p:nvPicPr>
            <p:cNvPr id="130" name="Google Shape;130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7650" y="2778688"/>
              <a:ext cx="1226250" cy="12262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31" name="Google Shape;131;p16"/>
            <p:cNvSpPr txBox="1"/>
            <p:nvPr/>
          </p:nvSpPr>
          <p:spPr>
            <a:xfrm>
              <a:off x="6843100" y="3925925"/>
              <a:ext cx="24087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Autopsy</a:t>
              </a:r>
              <a:endPara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318163" y="3392450"/>
            <a:ext cx="2408700" cy="1516325"/>
            <a:chOff x="5153500" y="297325"/>
            <a:chExt cx="2408700" cy="1516325"/>
          </a:xfrm>
        </p:grpSpPr>
        <p:pic>
          <p:nvPicPr>
            <p:cNvPr id="133" name="Google Shape;133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19397" y="297325"/>
              <a:ext cx="1276900" cy="1276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34" name="Google Shape;134;p16"/>
            <p:cNvSpPr txBox="1"/>
            <p:nvPr/>
          </p:nvSpPr>
          <p:spPr>
            <a:xfrm>
              <a:off x="5153500" y="1413450"/>
              <a:ext cx="24087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Exiftool</a:t>
              </a:r>
              <a:endPara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6417125" y="3405998"/>
            <a:ext cx="2408700" cy="1489214"/>
            <a:chOff x="6417125" y="3405998"/>
            <a:chExt cx="2408700" cy="1489214"/>
          </a:xfrm>
        </p:grpSpPr>
        <p:sp>
          <p:nvSpPr>
            <p:cNvPr id="136" name="Google Shape;136;p16"/>
            <p:cNvSpPr txBox="1"/>
            <p:nvPr/>
          </p:nvSpPr>
          <p:spPr>
            <a:xfrm>
              <a:off x="6417125" y="4495013"/>
              <a:ext cx="24087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newbit1/rootAVD</a:t>
              </a:r>
              <a:endPara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grpSp>
          <p:nvGrpSpPr>
            <p:cNvPr id="137" name="Google Shape;137;p16"/>
            <p:cNvGrpSpPr/>
            <p:nvPr/>
          </p:nvGrpSpPr>
          <p:grpSpPr>
            <a:xfrm>
              <a:off x="7073492" y="3405998"/>
              <a:ext cx="1095999" cy="1089024"/>
              <a:chOff x="5236850" y="3021450"/>
              <a:chExt cx="1516324" cy="1516324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5337250" y="3202464"/>
                <a:ext cx="1315500" cy="1335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pic>
            <p:nvPicPr>
              <p:cNvPr id="139" name="Google Shape;139;p1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236850" y="3021450"/>
                <a:ext cx="1516324" cy="1516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10453925" y="4817425"/>
            <a:ext cx="55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>
            <a:off x="5367125" y="2661800"/>
            <a:ext cx="3905400" cy="2196050"/>
            <a:chOff x="5485350" y="2292450"/>
            <a:chExt cx="3905400" cy="2196050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5485350" y="4088300"/>
              <a:ext cx="390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Exploitation des données</a:t>
              </a:r>
              <a:endParaRPr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grpSp>
          <p:nvGrpSpPr>
            <p:cNvPr id="149" name="Google Shape;149;p17"/>
            <p:cNvGrpSpPr/>
            <p:nvPr/>
          </p:nvGrpSpPr>
          <p:grpSpPr>
            <a:xfrm>
              <a:off x="6456450" y="2292450"/>
              <a:ext cx="1826700" cy="1781400"/>
              <a:chOff x="4351875" y="3075800"/>
              <a:chExt cx="1826700" cy="1781400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4351875" y="3075800"/>
                <a:ext cx="1826700" cy="17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pic>
            <p:nvPicPr>
              <p:cNvPr id="151" name="Google Shape;151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93962" y="3395237"/>
                <a:ext cx="1142525" cy="1142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2" name="Google Shape;152;p17"/>
          <p:cNvGrpSpPr/>
          <p:nvPr/>
        </p:nvGrpSpPr>
        <p:grpSpPr>
          <a:xfrm>
            <a:off x="3072000" y="1152100"/>
            <a:ext cx="3000000" cy="2258400"/>
            <a:chOff x="3072000" y="1356025"/>
            <a:chExt cx="3000000" cy="2258400"/>
          </a:xfrm>
        </p:grpSpPr>
        <p:grpSp>
          <p:nvGrpSpPr>
            <p:cNvPr id="153" name="Google Shape;153;p17"/>
            <p:cNvGrpSpPr/>
            <p:nvPr/>
          </p:nvGrpSpPr>
          <p:grpSpPr>
            <a:xfrm>
              <a:off x="3658650" y="1833025"/>
              <a:ext cx="1826700" cy="1781400"/>
              <a:chOff x="6318400" y="373475"/>
              <a:chExt cx="1826700" cy="1781400"/>
            </a:xfrm>
          </p:grpSpPr>
          <p:sp>
            <p:nvSpPr>
              <p:cNvPr id="154" name="Google Shape;154;p17"/>
              <p:cNvSpPr/>
              <p:nvPr/>
            </p:nvSpPr>
            <p:spPr>
              <a:xfrm>
                <a:off x="6318400" y="373475"/>
                <a:ext cx="1826700" cy="17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grpSp>
            <p:nvGrpSpPr>
              <p:cNvPr id="155" name="Google Shape;155;p17"/>
              <p:cNvGrpSpPr/>
              <p:nvPr/>
            </p:nvGrpSpPr>
            <p:grpSpPr>
              <a:xfrm>
                <a:off x="6622653" y="692891"/>
                <a:ext cx="1218193" cy="1142569"/>
                <a:chOff x="6318425" y="328225"/>
                <a:chExt cx="1826650" cy="1826650"/>
              </a:xfrm>
            </p:grpSpPr>
            <p:pic>
              <p:nvPicPr>
                <p:cNvPr id="156" name="Google Shape;156;p1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6318425" y="328225"/>
                  <a:ext cx="1826650" cy="1826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7" name="Google Shape;157;p1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6862398" y="557835"/>
                  <a:ext cx="738725" cy="7387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58" name="Google Shape;158;p17"/>
            <p:cNvSpPr txBox="1"/>
            <p:nvPr/>
          </p:nvSpPr>
          <p:spPr>
            <a:xfrm>
              <a:off x="3072000" y="1356025"/>
              <a:ext cx="3000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Smartphone virtuel</a:t>
              </a:r>
              <a:endParaRPr/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-128525" y="2661800"/>
            <a:ext cx="3905400" cy="2196050"/>
            <a:chOff x="7800" y="2484725"/>
            <a:chExt cx="3905400" cy="2196050"/>
          </a:xfrm>
        </p:grpSpPr>
        <p:grpSp>
          <p:nvGrpSpPr>
            <p:cNvPr id="160" name="Google Shape;160;p17"/>
            <p:cNvGrpSpPr/>
            <p:nvPr/>
          </p:nvGrpSpPr>
          <p:grpSpPr>
            <a:xfrm>
              <a:off x="1047150" y="2484725"/>
              <a:ext cx="1826700" cy="1781400"/>
              <a:chOff x="6318400" y="2571750"/>
              <a:chExt cx="1826700" cy="1781400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6318400" y="2571750"/>
                <a:ext cx="1826700" cy="1781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uli"/>
                  <a:ea typeface="Muli"/>
                  <a:cs typeface="Muli"/>
                  <a:sym typeface="Muli"/>
                </a:endParaRPr>
              </a:p>
            </p:txBody>
          </p:sp>
          <p:pic>
            <p:nvPicPr>
              <p:cNvPr id="162" name="Google Shape;162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622650" y="2853350"/>
                <a:ext cx="1218200" cy="1218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3" name="Google Shape;163;p17"/>
            <p:cNvSpPr txBox="1"/>
            <p:nvPr/>
          </p:nvSpPr>
          <p:spPr>
            <a:xfrm>
              <a:off x="7800" y="4280575"/>
              <a:ext cx="390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9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Smartphone physique</a:t>
              </a:r>
              <a:endParaRPr sz="1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1 : Smartphone physique</a:t>
            </a:r>
            <a:endParaRPr/>
          </a:p>
        </p:txBody>
      </p:sp>
      <p:grpSp>
        <p:nvGrpSpPr>
          <p:cNvPr id="170" name="Google Shape;170;p18"/>
          <p:cNvGrpSpPr/>
          <p:nvPr/>
        </p:nvGrpSpPr>
        <p:grpSpPr>
          <a:xfrm>
            <a:off x="1476625" y="1890400"/>
            <a:ext cx="6957000" cy="2401200"/>
            <a:chOff x="1476625" y="1890400"/>
            <a:chExt cx="6957000" cy="2401200"/>
          </a:xfrm>
        </p:grpSpPr>
        <p:sp>
          <p:nvSpPr>
            <p:cNvPr id="171" name="Google Shape;171;p18"/>
            <p:cNvSpPr txBox="1"/>
            <p:nvPr/>
          </p:nvSpPr>
          <p:spPr>
            <a:xfrm>
              <a:off x="1476625" y="1890400"/>
              <a:ext cx="6369600" cy="2401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exend Deca Medium"/>
                <a:buChar char="●"/>
              </a:pPr>
              <a:r>
                <a:rPr lang="fr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Active</a:t>
              </a:r>
              <a:r>
                <a:rPr lang="fr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r</a:t>
              </a:r>
              <a:r>
                <a:rPr lang="fr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 le débogage USB</a:t>
              </a:r>
              <a:endParaRPr sz="16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exend Deca Medium"/>
                <a:buChar char="●"/>
              </a:pPr>
              <a:r>
                <a:rPr lang="fr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Désactiver le verrouillage OEM</a:t>
              </a:r>
              <a:endParaRPr sz="16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exend Deca Light"/>
                <a:buChar char="●"/>
              </a:pPr>
              <a:r>
                <a:rPr lang="fr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Déverrouiller</a:t>
              </a:r>
              <a:r>
                <a:rPr lang="fr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 le bootloader</a:t>
              </a:r>
              <a:r>
                <a:rPr lang="fr" sz="1600">
                  <a:solidFill>
                    <a:schemeClr val="l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 :</a:t>
              </a:r>
              <a:endParaRPr>
                <a:solidFill>
                  <a:schemeClr val="lt1"/>
                </a:solidFill>
                <a:latin typeface="Lexend Deca Light"/>
                <a:ea typeface="Lexend Deca Light"/>
                <a:cs typeface="Lexend Deca Light"/>
                <a:sym typeface="Lexend Deca Light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011825" y="3815500"/>
              <a:ext cx="3421800" cy="476100"/>
            </a:xfrm>
            <a:prstGeom prst="roundRect">
              <a:avLst>
                <a:gd fmla="val 16667" name="adj"/>
              </a:avLst>
            </a:prstGeom>
            <a:solidFill>
              <a:srgbClr val="22222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💻</a:t>
              </a:r>
              <a:r>
                <a:rPr b="1" lang="fr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\&gt;</a:t>
              </a:r>
              <a:r>
                <a:rPr lang="fr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fastboot flashing unlock</a:t>
              </a:r>
              <a:endParaRPr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1 : Smartphone physique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872625" y="2645500"/>
            <a:ext cx="28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Déverrouillage</a:t>
            </a: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 du bootloader</a:t>
            </a:r>
            <a:endParaRPr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405775" y="1699425"/>
            <a:ext cx="28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Suppression des </a:t>
            </a: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données</a:t>
            </a:r>
            <a:endParaRPr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405775" y="2645500"/>
            <a:ext cx="28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Intégrité non respectée</a:t>
            </a:r>
            <a:endParaRPr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405775" y="3591575"/>
            <a:ext cx="32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Impossibilité de mener l’enquête</a:t>
            </a:r>
            <a:endParaRPr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cxnSp>
        <p:nvCxnSpPr>
          <p:cNvPr id="183" name="Google Shape;183;p19"/>
          <p:cNvCxnSpPr>
            <a:stCxn id="179" idx="3"/>
            <a:endCxn id="180" idx="1"/>
          </p:cNvCxnSpPr>
          <p:nvPr/>
        </p:nvCxnSpPr>
        <p:spPr>
          <a:xfrm flipH="1" rot="10800000">
            <a:off x="3738225" y="1899400"/>
            <a:ext cx="1667700" cy="946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9"/>
          <p:cNvCxnSpPr>
            <a:stCxn id="179" idx="3"/>
            <a:endCxn id="181" idx="1"/>
          </p:cNvCxnSpPr>
          <p:nvPr/>
        </p:nvCxnSpPr>
        <p:spPr>
          <a:xfrm>
            <a:off x="3738225" y="2845600"/>
            <a:ext cx="16677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>
            <a:stCxn id="179" idx="3"/>
            <a:endCxn id="182" idx="1"/>
          </p:cNvCxnSpPr>
          <p:nvPr/>
        </p:nvCxnSpPr>
        <p:spPr>
          <a:xfrm>
            <a:off x="3738225" y="2845600"/>
            <a:ext cx="1667700" cy="946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2 : Smartphone virtuel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1759050" y="4400050"/>
            <a:ext cx="56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Pixel 6 Pro - Android 8.1 - API 27</a:t>
            </a:r>
            <a:endParaRPr>
              <a:solidFill>
                <a:schemeClr val="lt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824" y="1226575"/>
            <a:ext cx="1474899" cy="31734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2 : Smartphone virtuel</a:t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2187900" y="1250500"/>
            <a:ext cx="47682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>
                <a:latin typeface="Lexend Deca Medium"/>
                <a:ea typeface="Lexend Deca Medium"/>
                <a:cs typeface="Lexend Deca Medium"/>
                <a:sym typeface="Lexend Deca Medium"/>
              </a:rPr>
              <a:t>Étape</a:t>
            </a:r>
            <a:r>
              <a:rPr b="0" lang="fr" sz="2000">
                <a:latin typeface="Lexend Deca Medium"/>
                <a:ea typeface="Lexend Deca Medium"/>
                <a:cs typeface="Lexend Deca Medium"/>
                <a:sym typeface="Lexend Deca Medium"/>
              </a:rPr>
              <a:t> du Rootage</a:t>
            </a:r>
            <a:endParaRPr b="0"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682650" y="2107900"/>
            <a:ext cx="7778700" cy="9045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rootAVD.bat ListAllAVDs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rootAVD.bat system-images\android-27\google_apis\x86\ramdisk.img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682650" y="3476025"/>
            <a:ext cx="7778700" cy="10824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rootAVD.bat system-images\android-27\google_apis\x86\ramdisk.img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[-] Success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580525" y="453350"/>
            <a:ext cx="77295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2 : Smartphone virtuel</a:t>
            </a:r>
            <a:endParaRPr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2187900" y="1250500"/>
            <a:ext cx="47682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>
                <a:latin typeface="Lexend Deca Medium"/>
                <a:ea typeface="Lexend Deca Medium"/>
                <a:cs typeface="Lexend Deca Medium"/>
                <a:sym typeface="Lexend Deca Medium"/>
              </a:rPr>
              <a:t>Étape du création de l’image</a:t>
            </a:r>
            <a:endParaRPr b="0" sz="20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799350" y="2107900"/>
            <a:ext cx="7545300" cy="10824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adb devices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List of devices attached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emulator-5554   device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799350" y="3517825"/>
            <a:ext cx="7545300" cy="1124700"/>
          </a:xfrm>
          <a:prstGeom prst="roundRect">
            <a:avLst>
              <a:gd fmla="val 16667" name="adj"/>
            </a:avLst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💻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\&gt;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adb shell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📱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generic_x86:/ $</a:t>
            </a:r>
            <a:r>
              <a:rPr b="1"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📱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(root) </a:t>
            </a:r>
            <a:r>
              <a:rPr b="1" lang="f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generic_x86:/ $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