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23"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8" name="Slide Number Placeholder 7"/>
          <p:cNvSpPr>
            <a:spLocks noGrp="1"/>
          </p:cNvSpPr>
          <p:nvPr>
            <p:ph type="sldNum" sz="quarter" idx="11"/>
          </p:nvPr>
        </p:nvSpPr>
        <p:spPr/>
        <p:txBody>
          <a:bodyPr/>
          <a:lstStyle/>
          <a:p>
            <a:fld id="{44450413-528B-4A9D-98AD-9515B12573D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spd="med">
    <p:random/>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38BA23-E941-4837-B6BD-1316AAAFA890}" type="datetimeFigureOut">
              <a:rPr lang="en-US" smtClean="0"/>
              <a:pPr/>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338BA23-E941-4837-B6BD-1316AAAFA890}" type="datetimeFigureOut">
              <a:rPr lang="en-US" smtClean="0"/>
              <a:pPr/>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50413-528B-4A9D-98AD-9515B12573DB}" type="slidenum">
              <a:rPr lang="en-US" smtClean="0"/>
              <a:pPr/>
              <a:t>‹#›</a:t>
            </a:fld>
            <a:endParaRPr lang="en-US"/>
          </a:p>
        </p:txBody>
      </p:sp>
    </p:spTree>
  </p:cSld>
  <p:clrMapOvr>
    <a:masterClrMapping/>
  </p:clrMapOvr>
  <p:transition spd="med">
    <p:random/>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338BA23-E941-4837-B6BD-1316AAAFA890}" type="datetimeFigureOut">
              <a:rPr lang="en-US" smtClean="0"/>
              <a:pPr/>
              <a:t>10/22/2023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4450413-528B-4A9D-98AD-9515B12573D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random/>
    <p:sndAc>
      <p:stSnd>
        <p:snd r:embed="rId13" name="click.wav"/>
      </p:stSnd>
    </p:sndAc>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b="1" i="1" dirty="0" smtClean="0">
                <a:latin typeface="Times New Roman" pitchFamily="18" charset="0"/>
                <a:cs typeface="Times New Roman" pitchFamily="18" charset="0"/>
              </a:rPr>
              <a:t>PROJECT – MP3 MUSIC PLAYER</a:t>
            </a:r>
            <a:endParaRPr lang="en-US" sz="4000" b="1" i="1" dirty="0">
              <a:latin typeface="Times New Roman" pitchFamily="18" charset="0"/>
              <a:cs typeface="Times New Roman" pitchFamily="18" charset="0"/>
            </a:endParaRPr>
          </a:p>
        </p:txBody>
      </p:sp>
    </p:spTree>
  </p:cSld>
  <p:clrMapOvr>
    <a:masterClrMapping/>
  </p:clrMapOvr>
  <p:transition spd="med">
    <p:randomBar dir="vert"/>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OUTLINE OF MY PROJECT contd.</a:t>
            </a:r>
            <a:endParaRPr lang="en-US" sz="3600" dirty="0"/>
          </a:p>
        </p:txBody>
      </p:sp>
      <p:sp>
        <p:nvSpPr>
          <p:cNvPr id="3" name="Content Placeholder 2"/>
          <p:cNvSpPr>
            <a:spLocks noGrp="1"/>
          </p:cNvSpPr>
          <p:nvPr>
            <p:ph idx="1"/>
          </p:nvPr>
        </p:nvSpPr>
        <p:spPr/>
        <p:txBody>
          <a:bodyPr>
            <a:normAutofit/>
          </a:bodyPr>
          <a:lstStyle/>
          <a:p>
            <a:r>
              <a:rPr lang="en-US" sz="2400" dirty="0" smtClean="0"/>
              <a:t>The slide method is called when the user interacts with the music slider.</a:t>
            </a:r>
          </a:p>
          <a:p>
            <a:pPr>
              <a:buNone/>
            </a:pPr>
            <a:r>
              <a:rPr lang="en-US" sz="2400" dirty="0" smtClean="0"/>
              <a:t>	 - It retrieves the selected song from the playlist, loads it using </a:t>
            </a:r>
            <a:r>
              <a:rPr lang="en-US" sz="2400" dirty="0" err="1" smtClean="0"/>
              <a:t>pygame.mixer</a:t>
            </a:r>
            <a:r>
              <a:rPr lang="en-US" sz="2400" dirty="0" smtClean="0"/>
              <a:t>, and starts playing the song from the specified position.</a:t>
            </a:r>
          </a:p>
          <a:p>
            <a:r>
              <a:rPr lang="en-US" sz="2400" dirty="0" smtClean="0"/>
              <a:t>- I defined a run method, which starts the Tkinter event loop and keeps the application running.</a:t>
            </a:r>
          </a:p>
          <a:p>
            <a:endParaRPr lang="en-US" sz="2800" dirty="0" smtClean="0"/>
          </a:p>
          <a:p>
            <a:pPr>
              <a:buNone/>
            </a:pPr>
            <a:r>
              <a:rPr lang="en-US" sz="2800" dirty="0" smtClean="0"/>
              <a:t>	</a:t>
            </a:r>
          </a:p>
          <a:p>
            <a:pPr>
              <a:buNone/>
            </a:pPr>
            <a:endParaRPr lang="en-US" sz="2800" dirty="0" smtClean="0"/>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LIMITATIONS OF MUSIC PLAYER</a:t>
            </a:r>
            <a:endParaRPr lang="en-US" sz="3200" dirty="0"/>
          </a:p>
        </p:txBody>
      </p:sp>
      <p:sp>
        <p:nvSpPr>
          <p:cNvPr id="3" name="Content Placeholder 2"/>
          <p:cNvSpPr>
            <a:spLocks noGrp="1"/>
          </p:cNvSpPr>
          <p:nvPr>
            <p:ph idx="1"/>
          </p:nvPr>
        </p:nvSpPr>
        <p:spPr/>
        <p:txBody>
          <a:bodyPr>
            <a:normAutofit/>
          </a:bodyPr>
          <a:lstStyle/>
          <a:p>
            <a:r>
              <a:rPr lang="en-US" sz="1800" dirty="0" smtClean="0"/>
              <a:t>This code might not work on all platforms. It is written primarily for Windows systems.</a:t>
            </a:r>
          </a:p>
          <a:p>
            <a:pPr>
              <a:buNone/>
            </a:pPr>
            <a:endParaRPr lang="en-US" sz="1800" dirty="0" smtClean="0"/>
          </a:p>
          <a:p>
            <a:r>
              <a:rPr lang="en-US" sz="1800" dirty="0" smtClean="0"/>
              <a:t>It only loads and plays individual songs.</a:t>
            </a:r>
          </a:p>
          <a:p>
            <a:pPr>
              <a:buNone/>
            </a:pPr>
            <a:endParaRPr lang="en-US" sz="1800" dirty="0" smtClean="0"/>
          </a:p>
          <a:p>
            <a:r>
              <a:rPr lang="en-US" sz="1800" dirty="0" smtClean="0"/>
              <a:t>The code may not provide a smooth user experience, especially when managing a large number of songs. There could be issues with scrolling, responsiveness, or performance.</a:t>
            </a:r>
          </a:p>
          <a:p>
            <a:pPr>
              <a:buNone/>
            </a:pPr>
            <a:endParaRPr lang="en-US" sz="1800" dirty="0" smtClean="0"/>
          </a:p>
          <a:p>
            <a:r>
              <a:rPr lang="en-US" sz="1800" dirty="0" smtClean="0"/>
              <a:t>It is designed to play only MP3 files</a:t>
            </a:r>
            <a:r>
              <a:rPr lang="en-US" sz="1800" dirty="0" smtClean="0"/>
              <a:t>.</a:t>
            </a:r>
          </a:p>
          <a:p>
            <a:pPr>
              <a:buNone/>
            </a:pPr>
            <a:endParaRPr lang="en-US" sz="1800" dirty="0" smtClean="0"/>
          </a:p>
          <a:p>
            <a:r>
              <a:rPr lang="en-US" sz="1800" dirty="0" smtClean="0"/>
              <a:t>The slider might not work effectively when the previous and next button </a:t>
            </a:r>
            <a:r>
              <a:rPr lang="en-US" sz="1800" smtClean="0"/>
              <a:t>are used.</a:t>
            </a:r>
            <a:endParaRPr lang="en-US" sz="1800" dirty="0"/>
          </a:p>
        </p:txBody>
      </p:sp>
    </p:spTree>
  </p:cSld>
  <p:clrMapOvr>
    <a:masterClrMapping/>
  </p:clrMapOvr>
  <p:transition spd="med">
    <p:split dir="in"/>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492896"/>
            <a:ext cx="7470648" cy="1143000"/>
          </a:xfrm>
        </p:spPr>
        <p:txBody>
          <a:bodyPr/>
          <a:lstStyle/>
          <a:p>
            <a:r>
              <a:rPr lang="en-US" dirty="0" smtClean="0">
                <a:solidFill>
                  <a:schemeClr val="accent6">
                    <a:lumMod val="40000"/>
                    <a:lumOff val="60000"/>
                  </a:schemeClr>
                </a:solidFill>
              </a:rPr>
              <a:t>THANK YOU</a:t>
            </a:r>
            <a:endParaRPr lang="en-US" dirty="0">
              <a:solidFill>
                <a:schemeClr val="accent6">
                  <a:lumMod val="40000"/>
                  <a:lumOff val="60000"/>
                </a:schemeClr>
              </a:solidFill>
            </a:endParaRPr>
          </a:p>
        </p:txBody>
      </p:sp>
    </p:spTree>
  </p:cSld>
  <p:clrMapOvr>
    <a:masterClrMapping/>
  </p:clrMapOvr>
  <p:transition spd="med">
    <p:random/>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MODULES USED FOR PROJECT</a:t>
            </a:r>
            <a:endParaRPr lang="en-US" sz="3600" dirty="0"/>
          </a:p>
        </p:txBody>
      </p:sp>
      <p:sp>
        <p:nvSpPr>
          <p:cNvPr id="3" name="Content Placeholder 2"/>
          <p:cNvSpPr>
            <a:spLocks noGrp="1"/>
          </p:cNvSpPr>
          <p:nvPr>
            <p:ph idx="1"/>
          </p:nvPr>
        </p:nvSpPr>
        <p:spPr/>
        <p:txBody>
          <a:bodyPr>
            <a:normAutofit/>
          </a:bodyPr>
          <a:lstStyle/>
          <a:p>
            <a:r>
              <a:rPr lang="en-US" sz="2000" dirty="0" smtClean="0"/>
              <a:t>1. Tkinter and </a:t>
            </a:r>
            <a:r>
              <a:rPr lang="en-US" sz="2000" dirty="0" err="1" smtClean="0"/>
              <a:t>ttk</a:t>
            </a:r>
            <a:r>
              <a:rPr lang="en-US" sz="2000" dirty="0" smtClean="0"/>
              <a:t>.</a:t>
            </a:r>
          </a:p>
          <a:p>
            <a:pPr>
              <a:buNone/>
            </a:pPr>
            <a:r>
              <a:rPr lang="en-US" sz="2000" dirty="0" smtClean="0"/>
              <a:t>	- Tkinter is a standard GUI toolkit for Python which provides a set of functions and classes to create GUI applications.</a:t>
            </a:r>
          </a:p>
          <a:p>
            <a:pPr>
              <a:buNone/>
            </a:pPr>
            <a:r>
              <a:rPr lang="en-US" sz="2000" dirty="0" smtClean="0"/>
              <a:t>	- In my MP3 Music Player, I used Tkinter to create the main window, menu bar, labels, buttons, scale, and </a:t>
            </a:r>
            <a:r>
              <a:rPr lang="en-US" sz="2000" dirty="0" err="1" smtClean="0"/>
              <a:t>listbox</a:t>
            </a:r>
            <a:r>
              <a:rPr lang="en-US" sz="2000" dirty="0" smtClean="0"/>
              <a:t>.</a:t>
            </a:r>
          </a:p>
          <a:p>
            <a:endParaRPr lang="en-US" sz="2000" dirty="0" smtClean="0"/>
          </a:p>
          <a:p>
            <a:r>
              <a:rPr lang="en-US" sz="2000" dirty="0" smtClean="0"/>
              <a:t>2. </a:t>
            </a:r>
            <a:r>
              <a:rPr lang="en-US" sz="2000" dirty="0" err="1" smtClean="0"/>
              <a:t>Filedialog</a:t>
            </a:r>
            <a:r>
              <a:rPr lang="en-US" sz="2000" dirty="0" smtClean="0"/>
              <a:t>.</a:t>
            </a:r>
          </a:p>
          <a:p>
            <a:pPr>
              <a:buNone/>
            </a:pPr>
            <a:r>
              <a:rPr lang="en-US" sz="2000" dirty="0" smtClean="0"/>
              <a:t> 	- The </a:t>
            </a:r>
            <a:r>
              <a:rPr lang="en-US" sz="2000" dirty="0" err="1" smtClean="0"/>
              <a:t>filedialog</a:t>
            </a:r>
            <a:r>
              <a:rPr lang="en-US" sz="2000" dirty="0" smtClean="0"/>
              <a:t> library is a part of Tkinter and provides dialog for file selection.</a:t>
            </a:r>
          </a:p>
          <a:p>
            <a:pPr>
              <a:buNone/>
            </a:pPr>
            <a:r>
              <a:rPr lang="en-US" sz="2000" dirty="0" smtClean="0"/>
              <a:t>	-I used it to open a file dialog to allow users to select mp3 files to add to the play list.</a:t>
            </a:r>
          </a:p>
          <a:p>
            <a:endParaRPr lang="en-US" sz="1800" dirty="0" smtClean="0"/>
          </a:p>
          <a:p>
            <a:endParaRPr lang="en-US" sz="1800" dirty="0" smtClean="0"/>
          </a:p>
          <a:p>
            <a:endParaRPr lang="en-US" dirty="0"/>
          </a:p>
        </p:txBody>
      </p:sp>
    </p:spTree>
  </p:cSld>
  <p:clrMapOvr>
    <a:masterClrMapping/>
  </p:clrMapOvr>
  <p:transition spd="med">
    <p:comb dir="vert"/>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MODULES USED FOR PROJECT </a:t>
            </a:r>
            <a:r>
              <a:rPr lang="en-US" sz="3600" dirty="0" err="1" smtClean="0">
                <a:latin typeface="Times New Roman" pitchFamily="18" charset="0"/>
                <a:cs typeface="Times New Roman" pitchFamily="18" charset="0"/>
              </a:rPr>
              <a:t>contd</a:t>
            </a:r>
            <a:endParaRPr lang="en-US" sz="3600" dirty="0"/>
          </a:p>
        </p:txBody>
      </p:sp>
      <p:sp>
        <p:nvSpPr>
          <p:cNvPr id="3" name="Content Placeholder 2"/>
          <p:cNvSpPr>
            <a:spLocks noGrp="1"/>
          </p:cNvSpPr>
          <p:nvPr>
            <p:ph idx="1"/>
          </p:nvPr>
        </p:nvSpPr>
        <p:spPr/>
        <p:txBody>
          <a:bodyPr>
            <a:normAutofit fontScale="92500"/>
          </a:bodyPr>
          <a:lstStyle/>
          <a:p>
            <a:r>
              <a:rPr lang="en-US" sz="2200" dirty="0" smtClean="0"/>
              <a:t>3. </a:t>
            </a:r>
            <a:r>
              <a:rPr lang="en-US" sz="2200" dirty="0" err="1" smtClean="0"/>
              <a:t>Messagebox</a:t>
            </a:r>
            <a:r>
              <a:rPr lang="en-US" sz="2200" dirty="0" smtClean="0"/>
              <a:t>.</a:t>
            </a:r>
          </a:p>
          <a:p>
            <a:pPr>
              <a:buNone/>
            </a:pPr>
            <a:r>
              <a:rPr lang="en-US" sz="2200" dirty="0" smtClean="0"/>
              <a:t>	- The message box library is also a part of Tkinter. It provides message boxes for displaying information or error messages. </a:t>
            </a:r>
          </a:p>
          <a:p>
            <a:pPr>
              <a:buNone/>
            </a:pPr>
            <a:r>
              <a:rPr lang="en-US" sz="2200" dirty="0" smtClean="0"/>
              <a:t>	- I used it to display informative and error messages when necessary.</a:t>
            </a:r>
          </a:p>
          <a:p>
            <a:pPr>
              <a:buNone/>
            </a:pPr>
            <a:endParaRPr lang="en-US" sz="2200" dirty="0" smtClean="0"/>
          </a:p>
          <a:p>
            <a:pPr>
              <a:buNone/>
            </a:pPr>
            <a:endParaRPr lang="en-US" sz="2200" dirty="0" smtClean="0"/>
          </a:p>
          <a:p>
            <a:r>
              <a:rPr lang="en-US" sz="2200" dirty="0" smtClean="0"/>
              <a:t> 4.  Mutagen.</a:t>
            </a:r>
          </a:p>
          <a:p>
            <a:pPr>
              <a:buNone/>
            </a:pPr>
            <a:r>
              <a:rPr lang="en-US" sz="2200" dirty="0" smtClean="0"/>
              <a:t>	- The mutagen library is a python module used for handling different types of audio data.</a:t>
            </a:r>
          </a:p>
          <a:p>
            <a:pPr>
              <a:buNone/>
            </a:pPr>
            <a:r>
              <a:rPr lang="en-US" sz="2200" dirty="0" smtClean="0"/>
              <a:t>	- I used this to extract the duration of current played songs.</a:t>
            </a:r>
          </a:p>
          <a:p>
            <a:endParaRPr lang="en-US" sz="1800" dirty="0" smtClean="0"/>
          </a:p>
          <a:p>
            <a:pPr>
              <a:buNone/>
            </a:pPr>
            <a:r>
              <a:rPr lang="en-US" sz="1800" dirty="0" smtClean="0"/>
              <a:t>	</a:t>
            </a:r>
          </a:p>
          <a:p>
            <a:endParaRPr lang="en-US" sz="1800" dirty="0"/>
          </a:p>
        </p:txBody>
      </p:sp>
    </p:spTree>
  </p:cSld>
  <p:clrMapOvr>
    <a:masterClrMapping/>
  </p:clrMapOvr>
  <p:transition spd="med">
    <p:blinds dir="vert"/>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MODULES USED FOR PROJECT </a:t>
            </a:r>
            <a:r>
              <a:rPr lang="en-US" sz="3600" dirty="0" err="1" smtClean="0">
                <a:latin typeface="Times New Roman" pitchFamily="18" charset="0"/>
                <a:cs typeface="Times New Roman" pitchFamily="18" charset="0"/>
              </a:rPr>
              <a:t>contd</a:t>
            </a:r>
            <a:endParaRPr lang="en-US" sz="3600" dirty="0"/>
          </a:p>
        </p:txBody>
      </p:sp>
      <p:sp>
        <p:nvSpPr>
          <p:cNvPr id="3" name="Content Placeholder 2"/>
          <p:cNvSpPr>
            <a:spLocks noGrp="1"/>
          </p:cNvSpPr>
          <p:nvPr>
            <p:ph idx="1"/>
          </p:nvPr>
        </p:nvSpPr>
        <p:spPr/>
        <p:txBody>
          <a:bodyPr>
            <a:normAutofit/>
          </a:bodyPr>
          <a:lstStyle/>
          <a:p>
            <a:r>
              <a:rPr lang="en-US" sz="2000" dirty="0" smtClean="0"/>
              <a:t>5. Time.</a:t>
            </a:r>
          </a:p>
          <a:p>
            <a:pPr>
              <a:buNone/>
            </a:pPr>
            <a:r>
              <a:rPr lang="en-US" sz="2000" dirty="0" smtClean="0"/>
              <a:t>	- The time module provides several time related functions in python.</a:t>
            </a:r>
          </a:p>
          <a:p>
            <a:pPr>
              <a:buNone/>
            </a:pPr>
            <a:r>
              <a:rPr lang="en-US" sz="2000" dirty="0" smtClean="0"/>
              <a:t>	- This was used to convert song durations to better readable formats(minutes and seconds)</a:t>
            </a:r>
          </a:p>
          <a:p>
            <a:pPr>
              <a:buNone/>
            </a:pPr>
            <a:endParaRPr lang="en-US" sz="2000" dirty="0" smtClean="0"/>
          </a:p>
          <a:p>
            <a:r>
              <a:rPr lang="en-US" sz="2000" dirty="0" smtClean="0"/>
              <a:t>6. </a:t>
            </a:r>
            <a:r>
              <a:rPr lang="en-US" sz="2000" dirty="0" err="1" smtClean="0"/>
              <a:t>Pygame</a:t>
            </a:r>
            <a:r>
              <a:rPr lang="en-US" sz="2000" dirty="0" smtClean="0"/>
              <a:t>.</a:t>
            </a:r>
          </a:p>
          <a:p>
            <a:pPr>
              <a:buNone/>
            </a:pPr>
            <a:r>
              <a:rPr lang="en-US" sz="2000" dirty="0" smtClean="0"/>
              <a:t>	- </a:t>
            </a:r>
            <a:r>
              <a:rPr lang="en-US" sz="2000" dirty="0" err="1" smtClean="0"/>
              <a:t>Pygame</a:t>
            </a:r>
            <a:r>
              <a:rPr lang="en-US" sz="2000" dirty="0" smtClean="0"/>
              <a:t> is a module designed for writing video games.</a:t>
            </a:r>
          </a:p>
          <a:p>
            <a:pPr>
              <a:buNone/>
            </a:pPr>
            <a:r>
              <a:rPr lang="en-US" sz="2000" dirty="0" smtClean="0"/>
              <a:t>	- Under this module, I made use of the </a:t>
            </a:r>
            <a:r>
              <a:rPr lang="en-US" sz="2000" dirty="0" err="1" smtClean="0"/>
              <a:t>pygame.mixer_music</a:t>
            </a:r>
            <a:r>
              <a:rPr lang="en-US" sz="2000" dirty="0" smtClean="0"/>
              <a:t> function to load and play the songs, pause and </a:t>
            </a:r>
            <a:r>
              <a:rPr lang="en-US" sz="2000" dirty="0" err="1" smtClean="0"/>
              <a:t>unpause</a:t>
            </a:r>
            <a:r>
              <a:rPr lang="en-US" sz="2000" dirty="0" smtClean="0"/>
              <a:t> them, and stop them when needed.</a:t>
            </a:r>
          </a:p>
          <a:p>
            <a:pPr>
              <a:buNone/>
            </a:pPr>
            <a:endParaRPr lang="en-US" sz="2000" dirty="0" smtClean="0"/>
          </a:p>
          <a:p>
            <a:endParaRPr lang="en-US" sz="2400" dirty="0"/>
          </a:p>
        </p:txBody>
      </p:sp>
    </p:spTree>
  </p:cSld>
  <p:clrMapOvr>
    <a:masterClrMapping/>
  </p:clrMapOvr>
  <p:transition spd="med">
    <p:cover dir="ru"/>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MODULES USED FOR PROJECT </a:t>
            </a:r>
            <a:r>
              <a:rPr lang="en-US" sz="3200" dirty="0" err="1" smtClean="0">
                <a:latin typeface="Times New Roman" pitchFamily="18" charset="0"/>
                <a:cs typeface="Times New Roman" pitchFamily="18" charset="0"/>
              </a:rPr>
              <a:t>contd</a:t>
            </a:r>
            <a:endParaRPr lang="en-US" sz="3200" dirty="0"/>
          </a:p>
        </p:txBody>
      </p:sp>
      <p:sp>
        <p:nvSpPr>
          <p:cNvPr id="3" name="Content Placeholder 2"/>
          <p:cNvSpPr>
            <a:spLocks noGrp="1"/>
          </p:cNvSpPr>
          <p:nvPr>
            <p:ph idx="1"/>
          </p:nvPr>
        </p:nvSpPr>
        <p:spPr/>
        <p:txBody>
          <a:bodyPr>
            <a:normAutofit/>
          </a:bodyPr>
          <a:lstStyle/>
          <a:p>
            <a:r>
              <a:rPr lang="en-US" sz="2400" dirty="0" smtClean="0"/>
              <a:t>Os</a:t>
            </a:r>
          </a:p>
          <a:p>
            <a:pPr>
              <a:buNone/>
            </a:pPr>
            <a:r>
              <a:rPr lang="en-US" sz="2400" dirty="0" smtClean="0"/>
              <a:t>	- This module is used for interacting with the operating system. It provides a way to work with the file system, access environment variables, and perform various system-related tasks.</a:t>
            </a:r>
          </a:p>
          <a:p>
            <a:pPr>
              <a:buNone/>
            </a:pPr>
            <a:r>
              <a:rPr lang="en-US" sz="2400" dirty="0" smtClean="0"/>
              <a:t>	- I used it to access directories to get songs to be </a:t>
            </a:r>
            <a:r>
              <a:rPr lang="en-US" sz="2400" smtClean="0"/>
              <a:t>played in </a:t>
            </a:r>
            <a:r>
              <a:rPr lang="en-US" sz="2400" dirty="0" smtClean="0"/>
              <a:t>the </a:t>
            </a:r>
            <a:r>
              <a:rPr lang="en-US" sz="2400" smtClean="0"/>
              <a:t>Music Player.</a:t>
            </a:r>
            <a:endParaRPr lang="en-US" sz="2400" dirty="0" smtClean="0"/>
          </a:p>
          <a:p>
            <a:endParaRPr lang="en-US" sz="2400" dirty="0" smtClean="0"/>
          </a:p>
        </p:txBody>
      </p:sp>
    </p:spTree>
  </p:cSld>
  <p:clrMapOvr>
    <a:masterClrMapping/>
  </p:clrMapOvr>
  <p:transition spd="med">
    <p:comb/>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OUTLINE OF MY PROJECT</a:t>
            </a:r>
            <a:endParaRPr lang="en-US" sz="3600" dirty="0"/>
          </a:p>
        </p:txBody>
      </p:sp>
      <p:sp>
        <p:nvSpPr>
          <p:cNvPr id="3" name="Content Placeholder 2"/>
          <p:cNvSpPr>
            <a:spLocks noGrp="1"/>
          </p:cNvSpPr>
          <p:nvPr>
            <p:ph idx="1"/>
          </p:nvPr>
        </p:nvSpPr>
        <p:spPr/>
        <p:txBody>
          <a:bodyPr>
            <a:normAutofit lnSpcReduction="10000"/>
          </a:bodyPr>
          <a:lstStyle/>
          <a:p>
            <a:r>
              <a:rPr lang="en-US" sz="1800" dirty="0" smtClean="0"/>
              <a:t>Making sure to implement classes and functions correctly,  I initialized  </a:t>
            </a:r>
            <a:r>
              <a:rPr lang="en-US" sz="1800" dirty="0" err="1" smtClean="0"/>
              <a:t>pygame.mixer</a:t>
            </a:r>
            <a:r>
              <a:rPr lang="en-US" sz="1800" dirty="0" smtClean="0"/>
              <a:t> .  I also created the main window in which all my work would be displayed using specified dimensions and adding a title and better background color.</a:t>
            </a:r>
          </a:p>
          <a:p>
            <a:pPr>
              <a:buNone/>
            </a:pPr>
            <a:endParaRPr lang="en-US" sz="1800" dirty="0" smtClean="0"/>
          </a:p>
          <a:p>
            <a:r>
              <a:rPr lang="en-US" sz="1800" dirty="0" smtClean="0"/>
              <a:t>I added a menu bar to the window to provide menu options of adding songs, deleting songs  and clearing the entire play list. </a:t>
            </a:r>
          </a:p>
          <a:p>
            <a:pPr>
              <a:buNone/>
            </a:pPr>
            <a:endParaRPr lang="en-US" sz="1800" dirty="0" smtClean="0"/>
          </a:p>
          <a:p>
            <a:r>
              <a:rPr lang="en-US" sz="1800" dirty="0" smtClean="0"/>
              <a:t>Further more, I defined a label frame which holds the list box where the mp3 files would be displayed and a scroll bar to control the box.</a:t>
            </a:r>
          </a:p>
          <a:p>
            <a:endParaRPr lang="en-US" sz="1800" dirty="0" smtClean="0"/>
          </a:p>
          <a:p>
            <a:r>
              <a:rPr lang="en-US" sz="1800" dirty="0" smtClean="0"/>
              <a:t>When the "Add Song(s)" menu item is selected, it asks the user to select a directory, then lists all the files in that directory.</a:t>
            </a:r>
          </a:p>
          <a:p>
            <a:pPr>
              <a:buNone/>
            </a:pPr>
            <a:r>
              <a:rPr lang="en-US" sz="1800" dirty="0" smtClean="0"/>
              <a:t>	- For each file that ends with “mp3” in the directory, it is added to the playlist in the application's </a:t>
            </a:r>
            <a:r>
              <a:rPr lang="en-US" sz="1800" dirty="0" err="1" smtClean="0"/>
              <a:t>listbox</a:t>
            </a:r>
            <a:r>
              <a:rPr lang="en-US" sz="1800" dirty="0" smtClean="0"/>
              <a:t>.</a:t>
            </a:r>
          </a:p>
          <a:p>
            <a:endParaRPr lang="en-US" sz="1800" dirty="0" smtClean="0"/>
          </a:p>
          <a:p>
            <a:endParaRPr lang="en-US" sz="1800" dirty="0" smtClean="0"/>
          </a:p>
          <a:p>
            <a:pPr>
              <a:buNone/>
            </a:pPr>
            <a:endParaRPr lang="en-US" sz="1800" dirty="0" smtClean="0"/>
          </a:p>
          <a:p>
            <a:endParaRPr lang="en-US" sz="1800" dirty="0"/>
          </a:p>
        </p:txBody>
      </p:sp>
    </p:spTree>
  </p:cSld>
  <p:clrMapOvr>
    <a:masterClrMapping/>
  </p:clrMapOvr>
  <p:transition spd="med">
    <p:plus/>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OUTLINE OF MY PROJECT contd.</a:t>
            </a:r>
            <a:endParaRPr lang="en-US" sz="3600" dirty="0"/>
          </a:p>
        </p:txBody>
      </p:sp>
      <p:sp>
        <p:nvSpPr>
          <p:cNvPr id="3" name="Content Placeholder 2"/>
          <p:cNvSpPr>
            <a:spLocks noGrp="1"/>
          </p:cNvSpPr>
          <p:nvPr>
            <p:ph idx="1"/>
          </p:nvPr>
        </p:nvSpPr>
        <p:spPr/>
        <p:txBody>
          <a:bodyPr>
            <a:normAutofit/>
          </a:bodyPr>
          <a:lstStyle/>
          <a:p>
            <a:r>
              <a:rPr lang="en-US" sz="2000" dirty="0" smtClean="0"/>
              <a:t>When the "Delete Song" menu item is clicked, the currently selected song in the </a:t>
            </a:r>
            <a:r>
              <a:rPr lang="en-US" sz="2000" dirty="0" err="1" smtClean="0"/>
              <a:t>listbox</a:t>
            </a:r>
            <a:r>
              <a:rPr lang="en-US" sz="2000" dirty="0" smtClean="0"/>
              <a:t> is deleted from the playlist.</a:t>
            </a:r>
          </a:p>
          <a:p>
            <a:pPr>
              <a:buNone/>
            </a:pPr>
            <a:r>
              <a:rPr lang="en-US" sz="2000" dirty="0" smtClean="0"/>
              <a:t>	- If no song is selected, an error message is displayed using </a:t>
            </a:r>
            <a:r>
              <a:rPr lang="en-US" sz="2000" dirty="0" err="1" smtClean="0"/>
              <a:t>messagebox.showerror</a:t>
            </a:r>
            <a:r>
              <a:rPr lang="en-US" sz="2000" dirty="0" smtClean="0"/>
              <a:t>() function.</a:t>
            </a:r>
          </a:p>
          <a:p>
            <a:pPr>
              <a:buNone/>
            </a:pPr>
            <a:endParaRPr lang="en-US" sz="2000" dirty="0" smtClean="0"/>
          </a:p>
          <a:p>
            <a:r>
              <a:rPr lang="en-US" sz="2000" dirty="0" smtClean="0"/>
              <a:t>When the "Clear Playlist" menu item is clicked, a confirmation dialog is shown using </a:t>
            </a:r>
            <a:r>
              <a:rPr lang="en-US" sz="2000" dirty="0" err="1" smtClean="0"/>
              <a:t>messagebox.askokcancel</a:t>
            </a:r>
            <a:r>
              <a:rPr lang="en-US" sz="2000" dirty="0" smtClean="0"/>
              <a:t>() function.</a:t>
            </a:r>
          </a:p>
          <a:p>
            <a:r>
              <a:rPr lang="en-US" sz="2000" dirty="0" smtClean="0"/>
              <a:t>- If the user confirms, the entire playlist in the </a:t>
            </a:r>
            <a:r>
              <a:rPr lang="en-US" sz="2000" dirty="0" err="1" smtClean="0"/>
              <a:t>listbox</a:t>
            </a:r>
            <a:r>
              <a:rPr lang="en-US" sz="2000" dirty="0" smtClean="0"/>
              <a:t> is cleared.</a:t>
            </a:r>
          </a:p>
          <a:p>
            <a:pPr>
              <a:buNone/>
            </a:pPr>
            <a:r>
              <a:rPr lang="en-US" sz="2000" dirty="0" smtClean="0"/>
              <a:t>	- If the list box was previously empty, an error message is displayed using </a:t>
            </a:r>
            <a:r>
              <a:rPr lang="en-US" sz="2000" dirty="0" err="1" smtClean="0"/>
              <a:t>messagebox.showerror</a:t>
            </a:r>
            <a:r>
              <a:rPr lang="en-US" sz="2000" dirty="0" smtClean="0"/>
              <a:t>() function.</a:t>
            </a:r>
          </a:p>
          <a:p>
            <a:pPr>
              <a:buNone/>
            </a:pPr>
            <a:endParaRPr lang="en-US" sz="2000" dirty="0" smtClean="0"/>
          </a:p>
          <a:p>
            <a:pPr>
              <a:buNone/>
            </a:pPr>
            <a:endParaRPr lang="en-US" sz="2000" dirty="0" smtClean="0"/>
          </a:p>
          <a:p>
            <a:endParaRPr lang="en-US" sz="2000" dirty="0"/>
          </a:p>
        </p:txBody>
      </p:sp>
    </p:spTree>
  </p:cSld>
  <p:clrMapOvr>
    <a:masterClrMapping/>
  </p:clrMapOvr>
  <p:transition spd="med">
    <p:cover dir="ld"/>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OUTLINE OF MY PROJECT contd.</a:t>
            </a:r>
            <a:endParaRPr lang="en-US" sz="3200" dirty="0"/>
          </a:p>
        </p:txBody>
      </p:sp>
      <p:sp>
        <p:nvSpPr>
          <p:cNvPr id="3" name="Content Placeholder 2"/>
          <p:cNvSpPr>
            <a:spLocks noGrp="1"/>
          </p:cNvSpPr>
          <p:nvPr>
            <p:ph idx="1"/>
          </p:nvPr>
        </p:nvSpPr>
        <p:spPr/>
        <p:txBody>
          <a:bodyPr>
            <a:normAutofit lnSpcReduction="10000"/>
          </a:bodyPr>
          <a:lstStyle/>
          <a:p>
            <a:r>
              <a:rPr lang="en-US" sz="2000" dirty="0" smtClean="0"/>
              <a:t>Having previously placed the buttons in a frame and allocated the necessary images to them, I proceeded to defining each one.</a:t>
            </a:r>
          </a:p>
          <a:p>
            <a:pPr>
              <a:buNone/>
            </a:pPr>
            <a:endParaRPr lang="en-US" sz="2000" dirty="0" smtClean="0"/>
          </a:p>
          <a:p>
            <a:r>
              <a:rPr lang="en-US" sz="2000" dirty="0" smtClean="0"/>
              <a:t>For the play button, once clicked, a current selected song is played. If no song is selected, an error message is displayed using the </a:t>
            </a:r>
            <a:r>
              <a:rPr lang="en-US" sz="2000" dirty="0" err="1" smtClean="0"/>
              <a:t>message.showinfo</a:t>
            </a:r>
            <a:r>
              <a:rPr lang="en-US" sz="2000" dirty="0" smtClean="0"/>
              <a:t>() method. The song is loaded and played using </a:t>
            </a:r>
            <a:r>
              <a:rPr lang="en-US" sz="2000" dirty="0" err="1" smtClean="0"/>
              <a:t>pygame.mixer_music.load</a:t>
            </a:r>
            <a:r>
              <a:rPr lang="en-US" sz="2000" dirty="0" smtClean="0"/>
              <a:t>() and </a:t>
            </a:r>
            <a:r>
              <a:rPr lang="en-US" sz="2000" dirty="0" err="1" smtClean="0"/>
              <a:t>pygame.mixer_music.play</a:t>
            </a:r>
            <a:r>
              <a:rPr lang="en-US" sz="2000" dirty="0" smtClean="0"/>
              <a:t>() respectfully.</a:t>
            </a:r>
          </a:p>
          <a:p>
            <a:pPr>
              <a:buNone/>
            </a:pPr>
            <a:endParaRPr lang="en-US" sz="2000" dirty="0" smtClean="0"/>
          </a:p>
          <a:p>
            <a:r>
              <a:rPr lang="en-US" sz="2000" dirty="0" smtClean="0"/>
              <a:t>The next and </a:t>
            </a:r>
            <a:r>
              <a:rPr lang="en-US" sz="2000" dirty="0" err="1" smtClean="0"/>
              <a:t>prev</a:t>
            </a:r>
            <a:r>
              <a:rPr lang="en-US" sz="2000" dirty="0" smtClean="0"/>
              <a:t> button enables users to play next and previous songs in the list respectively. They also need to be loaded and played using the functions mentioned above. The list box selection is also updated accordingly. If there are no songs prior or after a currently played song in the list, an error message is shown using the above mentioned method.</a:t>
            </a:r>
            <a:endParaRPr lang="en-US" sz="2000" dirty="0"/>
          </a:p>
        </p:txBody>
      </p:sp>
    </p:spTree>
  </p:cSld>
  <p:clrMapOvr>
    <a:masterClrMapping/>
  </p:clrMapOvr>
  <p:transition spd="med">
    <p:push dir="r"/>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OUTLINE OF MY PROJECT contd.</a:t>
            </a:r>
            <a:endParaRPr lang="en-US" sz="3600" dirty="0"/>
          </a:p>
        </p:txBody>
      </p:sp>
      <p:sp>
        <p:nvSpPr>
          <p:cNvPr id="3" name="Content Placeholder 2"/>
          <p:cNvSpPr>
            <a:spLocks noGrp="1"/>
          </p:cNvSpPr>
          <p:nvPr>
            <p:ph idx="1"/>
          </p:nvPr>
        </p:nvSpPr>
        <p:spPr/>
        <p:txBody>
          <a:bodyPr>
            <a:normAutofit/>
          </a:bodyPr>
          <a:lstStyle/>
          <a:p>
            <a:r>
              <a:rPr lang="en-US" sz="2000" dirty="0" smtClean="0"/>
              <a:t>The "Pause" button is used to pause and resume the currently playing song. This is made possible by Boolean expressions</a:t>
            </a:r>
          </a:p>
          <a:p>
            <a:pPr>
              <a:buNone/>
            </a:pPr>
            <a:r>
              <a:rPr lang="en-US" sz="2000" dirty="0" smtClean="0"/>
              <a:t>	 -  When paused, </a:t>
            </a:r>
            <a:r>
              <a:rPr lang="en-US" sz="2000" dirty="0" err="1" smtClean="0"/>
              <a:t>pygame.mixer_music.pause</a:t>
            </a:r>
            <a:r>
              <a:rPr lang="en-US" sz="2000" dirty="0" smtClean="0"/>
              <a:t>() is called, and when resumed, </a:t>
            </a:r>
            <a:r>
              <a:rPr lang="en-US" sz="2000" dirty="0" err="1" smtClean="0"/>
              <a:t>pygame.mixer_music.unpause</a:t>
            </a:r>
            <a:r>
              <a:rPr lang="en-US" sz="2000" dirty="0" smtClean="0"/>
              <a:t>() is called.</a:t>
            </a:r>
          </a:p>
          <a:p>
            <a:pPr>
              <a:buNone/>
            </a:pPr>
            <a:endParaRPr lang="en-US" sz="2000" dirty="0" smtClean="0"/>
          </a:p>
          <a:p>
            <a:r>
              <a:rPr lang="en-US" sz="2000" dirty="0" smtClean="0"/>
              <a:t>The </a:t>
            </a:r>
            <a:r>
              <a:rPr lang="en-US" sz="2000" dirty="0" err="1" smtClean="0"/>
              <a:t>play_time</a:t>
            </a:r>
            <a:r>
              <a:rPr lang="en-US" sz="2000" dirty="0" smtClean="0"/>
              <a:t>() function is responsible for updating the status bar with the elapsed time and song duration.</a:t>
            </a:r>
          </a:p>
          <a:p>
            <a:r>
              <a:rPr lang="en-US" sz="2000" dirty="0" smtClean="0"/>
              <a:t>- It uses </a:t>
            </a:r>
            <a:r>
              <a:rPr lang="en-US" sz="2000" dirty="0" err="1" smtClean="0"/>
              <a:t>pygame.mixer.music.get_pos</a:t>
            </a:r>
            <a:r>
              <a:rPr lang="en-US" sz="2000" dirty="0" smtClean="0"/>
              <a:t>() to get the current song's elapsed time in milliseconds.</a:t>
            </a:r>
          </a:p>
          <a:p>
            <a:r>
              <a:rPr lang="en-US" sz="2000" dirty="0" smtClean="0"/>
              <a:t>- The elapsed time and song duration are formatted using </a:t>
            </a:r>
            <a:r>
              <a:rPr lang="en-US" sz="2000" dirty="0" err="1" smtClean="0"/>
              <a:t>time.strftime</a:t>
            </a:r>
            <a:r>
              <a:rPr lang="en-US" sz="2000" dirty="0" smtClean="0"/>
              <a:t>() and displayed in the status bar</a:t>
            </a:r>
          </a:p>
          <a:p>
            <a:pPr>
              <a:buNone/>
            </a:pPr>
            <a:r>
              <a:rPr lang="en-US" sz="2000" dirty="0" smtClean="0"/>
              <a:t>	</a:t>
            </a:r>
          </a:p>
          <a:p>
            <a:pPr>
              <a:buNone/>
            </a:pPr>
            <a:endParaRPr lang="en-US" sz="2000" dirty="0" smtClean="0"/>
          </a:p>
          <a:p>
            <a:pPr>
              <a:buNone/>
            </a:pPr>
            <a:endParaRPr lang="en-US" sz="2000" dirty="0"/>
          </a:p>
        </p:txBody>
      </p:sp>
    </p:spTree>
  </p:cSld>
  <p:clrMapOvr>
    <a:masterClrMapping/>
  </p:clrMapOvr>
  <p:transition spd="med">
    <p:wheel spokes="8"/>
    <p:sndAc>
      <p:stSnd>
        <p:snd r:embed="rId2" name="click.wav"/>
      </p:stSnd>
    </p:sndAc>
  </p:transition>
  <p:timing>
    <p:tnLst>
      <p:par>
        <p:cTn id="1" dur="indefinite" restart="never" nodeType="tmRoot"/>
      </p:par>
    </p:tnLst>
  </p:timing>
</p:sld>
</file>

<file path=ppt/theme/theme1.xml><?xml version="1.0" encoding="utf-8"?>
<a:theme xmlns:a="http://schemas.openxmlformats.org/drawingml/2006/main" name="Theme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1">
      <a:majorFont>
        <a:latin typeface="Times New Roman"/>
        <a:ea typeface=""/>
        <a:cs typeface=""/>
      </a:majorFont>
      <a:minorFont>
        <a:latin typeface="Times New Roman"/>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1375</TotalTime>
  <Words>473</Words>
  <Application>Microsoft Office PowerPoint</Application>
  <PresentationFormat>On-screen Show (4:3)</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PROJECT – MP3 MUSIC PLAYER</vt:lpstr>
      <vt:lpstr>MODULES USED FOR PROJECT</vt:lpstr>
      <vt:lpstr>MODULES USED FOR PROJECT contd</vt:lpstr>
      <vt:lpstr>MODULES USED FOR PROJECT contd</vt:lpstr>
      <vt:lpstr>MODULES USED FOR PROJECT contd</vt:lpstr>
      <vt:lpstr>OUTLINE OF MY PROJECT</vt:lpstr>
      <vt:lpstr>OUTLINE OF MY PROJECT contd.</vt:lpstr>
      <vt:lpstr>OUTLINE OF MY PROJECT contd.</vt:lpstr>
      <vt:lpstr>OUTLINE OF MY PROJECT contd.</vt:lpstr>
      <vt:lpstr>OUTLINE OF MY PROJECT contd.</vt:lpstr>
      <vt:lpstr>LIMITATIONS OF MUSIC PLAYER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51</cp:revision>
  <dcterms:created xsi:type="dcterms:W3CDTF">2023-05-18T23:25:45Z</dcterms:created>
  <dcterms:modified xsi:type="dcterms:W3CDTF">2023-10-23T03:18:11Z</dcterms:modified>
</cp:coreProperties>
</file>