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F4FA3-61D0-4EE1-A37E-9C9CF8BF01DB}" type="datetimeFigureOut">
              <a:rPr lang="en-GB" smtClean="0"/>
              <a:t>9/1/19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A2C09-E5E4-4C8F-ADC8-F1BFAF5CB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0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A2C09-E5E4-4C8F-ADC8-F1BFAF5CBB8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9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r>
              <a:rPr lang="en-GB" baseline="0" dirty="0" smtClean="0"/>
              <a:t> favour low power operation.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A2C09-E5E4-4C8F-ADC8-F1BFAF5CBB8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7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Chip specific features: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irDA</a:t>
            </a:r>
            <a:r>
              <a:rPr lang="en-GB" baseline="0" dirty="0" smtClean="0"/>
              <a:t> encoding and decoding, setting idle time between blocks of data transmitted, etc. There were some other stuff in the datasheet that looked too complicated to bother about.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A2C09-E5E4-4C8F-ADC8-F1BFAF5CBB8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66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4E8D-19AA-41E5-9DB8-67C7248C0D57}" type="datetimeFigureOut">
              <a:rPr lang="en-GB" smtClean="0"/>
              <a:t>9/1/19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D8C1-8913-4B4C-AD17-2C552891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6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4E8D-19AA-41E5-9DB8-67C7248C0D57}" type="datetimeFigureOut">
              <a:rPr lang="en-GB" smtClean="0"/>
              <a:t>9/1/19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D8C1-8913-4B4C-AD17-2C552891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2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4E8D-19AA-41E5-9DB8-67C7248C0D57}" type="datetimeFigureOut">
              <a:rPr lang="en-GB" smtClean="0"/>
              <a:t>9/1/19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D8C1-8913-4B4C-AD17-2C552891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72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4E8D-19AA-41E5-9DB8-67C7248C0D57}" type="datetimeFigureOut">
              <a:rPr lang="en-GB" smtClean="0"/>
              <a:t>9/1/19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D8C1-8913-4B4C-AD17-2C552891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4E8D-19AA-41E5-9DB8-67C7248C0D57}" type="datetimeFigureOut">
              <a:rPr lang="en-GB" smtClean="0"/>
              <a:t>9/1/19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D8C1-8913-4B4C-AD17-2C552891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4E8D-19AA-41E5-9DB8-67C7248C0D57}" type="datetimeFigureOut">
              <a:rPr lang="en-GB" smtClean="0"/>
              <a:t>9/1/19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D8C1-8913-4B4C-AD17-2C552891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80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4E8D-19AA-41E5-9DB8-67C7248C0D57}" type="datetimeFigureOut">
              <a:rPr lang="en-GB" smtClean="0"/>
              <a:t>9/1/19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D8C1-8913-4B4C-AD17-2C552891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89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4E8D-19AA-41E5-9DB8-67C7248C0D57}" type="datetimeFigureOut">
              <a:rPr lang="en-GB" smtClean="0"/>
              <a:t>9/1/19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D8C1-8913-4B4C-AD17-2C552891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96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4E8D-19AA-41E5-9DB8-67C7248C0D57}" type="datetimeFigureOut">
              <a:rPr lang="en-GB" smtClean="0"/>
              <a:t>9/1/19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D8C1-8913-4B4C-AD17-2C552891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9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4E8D-19AA-41E5-9DB8-67C7248C0D57}" type="datetimeFigureOut">
              <a:rPr lang="en-GB" smtClean="0"/>
              <a:t>9/1/19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D8C1-8913-4B4C-AD17-2C552891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48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4E8D-19AA-41E5-9DB8-67C7248C0D57}" type="datetimeFigureOut">
              <a:rPr lang="en-GB" smtClean="0"/>
              <a:t>9/1/19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D8C1-8913-4B4C-AD17-2C552891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4E8D-19AA-41E5-9DB8-67C7248C0D57}" type="datetimeFigureOut">
              <a:rPr lang="en-GB" smtClean="0"/>
              <a:t>9/1/19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7D8C1-8913-4B4C-AD17-2C5528910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2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Serial Communication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b="1" dirty="0" smtClean="0">
                <a:solidFill>
                  <a:srgbClr val="FF0000"/>
                </a:solidFill>
              </a:rPr>
              <a:t>with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b="1" dirty="0" smtClean="0">
                <a:solidFill>
                  <a:srgbClr val="FF0000"/>
                </a:solidFill>
              </a:rPr>
              <a:t>UART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/>
              <a:t>w</a:t>
            </a:r>
            <a:r>
              <a:rPr lang="en-GB" i="1" dirty="0" smtClean="0"/>
              <a:t>ith </a:t>
            </a:r>
          </a:p>
          <a:p>
            <a:r>
              <a:rPr lang="en-GB" dirty="0" smtClean="0"/>
              <a:t>Dapo </a:t>
            </a:r>
            <a:r>
              <a:rPr lang="en-GB" dirty="0" err="1" smtClean="0"/>
              <a:t>Sosangu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3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About  </a:t>
            </a:r>
            <a:r>
              <a:rPr lang="en-GB" b="1" dirty="0" smtClean="0">
                <a:solidFill>
                  <a:srgbClr val="FF0000"/>
                </a:solidFill>
              </a:rPr>
              <a:t>eUSCI_A0, eUSCI_A1…</a:t>
            </a:r>
            <a:r>
              <a:rPr lang="en-GB" b="1" dirty="0" err="1" smtClean="0">
                <a:solidFill>
                  <a:srgbClr val="FF0000"/>
                </a:solidFill>
              </a:rPr>
              <a:t>eUSCI_Ax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799"/>
            <a:ext cx="5503987" cy="4139214"/>
          </a:xfrm>
        </p:spPr>
      </p:pic>
      <p:sp>
        <p:nvSpPr>
          <p:cNvPr id="10" name="TextBox 9"/>
          <p:cNvSpPr txBox="1"/>
          <p:nvPr/>
        </p:nvSpPr>
        <p:spPr>
          <a:xfrm>
            <a:off x="5822039" y="2317315"/>
            <a:ext cx="66880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Things to Know about </a:t>
            </a:r>
            <a:r>
              <a:rPr lang="en-GB" b="1" dirty="0" err="1" smtClean="0">
                <a:solidFill>
                  <a:srgbClr val="FF0000"/>
                </a:solidFill>
              </a:rPr>
              <a:t>eUSCI</a:t>
            </a:r>
            <a:r>
              <a:rPr lang="en-GB" b="1" dirty="0" smtClean="0"/>
              <a:t> Module</a:t>
            </a:r>
          </a:p>
          <a:p>
            <a:endParaRPr lang="en-GB" b="1" dirty="0"/>
          </a:p>
          <a:p>
            <a:r>
              <a:rPr lang="en-GB" b="1" dirty="0" smtClean="0"/>
              <a:t>1</a:t>
            </a:r>
            <a:r>
              <a:rPr lang="en-GB" dirty="0" smtClean="0"/>
              <a:t>) UART only available on eUSCI_A0 and </a:t>
            </a:r>
            <a:r>
              <a:rPr lang="en-GB" dirty="0" smtClean="0"/>
              <a:t>eUSCI_A1.</a:t>
            </a:r>
          </a:p>
          <a:p>
            <a:endParaRPr lang="en-GB" dirty="0" smtClean="0"/>
          </a:p>
          <a:p>
            <a:r>
              <a:rPr lang="en-GB" b="1" dirty="0" smtClean="0"/>
              <a:t>2)</a:t>
            </a:r>
            <a:r>
              <a:rPr lang="en-GB" dirty="0" smtClean="0"/>
              <a:t> eUSCI_A0 &amp; eUSCI_A1 implies the chip has two UARTs.</a:t>
            </a:r>
          </a:p>
          <a:p>
            <a:endParaRPr lang="en-GB" dirty="0" smtClean="0"/>
          </a:p>
          <a:p>
            <a:r>
              <a:rPr lang="en-GB" b="1" dirty="0" smtClean="0"/>
              <a:t>3)</a:t>
            </a:r>
            <a:r>
              <a:rPr lang="en-GB" dirty="0" smtClean="0"/>
              <a:t> Connection for eUSCI_A0 are UCA0RXD ( port4.3/pin1) &amp; </a:t>
            </a:r>
          </a:p>
          <a:p>
            <a:r>
              <a:rPr lang="en-GB" dirty="0" smtClean="0"/>
              <a:t>UCA0TXD (port4.2/pin100). The signal can also be routed out from port2.1/pin50 (RXD) and port2.0/pin51 (TXD).</a:t>
            </a:r>
          </a:p>
          <a:p>
            <a:endParaRPr lang="en-GB" dirty="0" smtClean="0"/>
          </a:p>
          <a:p>
            <a:r>
              <a:rPr lang="en-GB" b="1" dirty="0" smtClean="0"/>
              <a:t>4)</a:t>
            </a:r>
            <a:r>
              <a:rPr lang="en-GB" dirty="0" smtClean="0"/>
              <a:t> Connection for eUSCI_A1 are UCA1RXD (port5.5/pin88) &amp; UCA1TXD (port5.4/pin87).</a:t>
            </a:r>
          </a:p>
          <a:p>
            <a:endParaRPr lang="en-GB" dirty="0"/>
          </a:p>
          <a:p>
            <a:r>
              <a:rPr lang="en-GB" b="1" dirty="0" smtClean="0"/>
              <a:t>5) </a:t>
            </a:r>
            <a:r>
              <a:rPr lang="en-GB" dirty="0" smtClean="0"/>
              <a:t>Both UARTs are configured in the same way.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1304" y="6361043"/>
            <a:ext cx="71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Page 9 of datasheet has the chip block diagram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7647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So What’s Special about this Chip’s UART?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Turn auto baud rate detection on or off</a:t>
            </a:r>
          </a:p>
          <a:p>
            <a:r>
              <a:rPr lang="en-GB" dirty="0" smtClean="0"/>
              <a:t>You can set an idle time between blocks of data during RX/TX</a:t>
            </a:r>
          </a:p>
          <a:p>
            <a:r>
              <a:rPr lang="en-GB" dirty="0" smtClean="0"/>
              <a:t>Auto-idle when no RX/TX data.</a:t>
            </a:r>
          </a:p>
          <a:p>
            <a:r>
              <a:rPr lang="en-GB" dirty="0" smtClean="0"/>
              <a:t>Power the UARTs with separate clocks.</a:t>
            </a:r>
          </a:p>
        </p:txBody>
      </p:sp>
    </p:spTree>
    <p:extLst>
      <p:ext uri="{BB962C8B-B14F-4D97-AF65-F5344CB8AC3E}">
        <p14:creationId xmlns:p14="http://schemas.microsoft.com/office/powerpoint/2010/main" val="289300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How to Configure the UARTs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27920"/>
            <a:ext cx="10515600" cy="1672949"/>
          </a:xfrm>
        </p:spPr>
        <p:txBody>
          <a:bodyPr/>
          <a:lstStyle/>
          <a:p>
            <a:r>
              <a:rPr lang="en-GB" dirty="0" smtClean="0"/>
              <a:t>Set clock</a:t>
            </a:r>
          </a:p>
          <a:p>
            <a:r>
              <a:rPr lang="en-GB" dirty="0" smtClean="0"/>
              <a:t>Set baud rate</a:t>
            </a:r>
          </a:p>
          <a:p>
            <a:r>
              <a:rPr lang="en-GB" dirty="0" smtClean="0"/>
              <a:t>Set ISR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60174" y="2001078"/>
            <a:ext cx="882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Configuring the UART is pretty much the same as any other microcontroller if you’re not enabling some chip specific features of the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15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Time to Code…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484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Open up the UART project on the IDE and let’s walk through the code.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Our code will toggle the LED if it detects an ‘r’ or ‘g’ via UART.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Can you remember how to make the connection from the USB-UART device and the board yourself? And which pin to use?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#pragma vector=USCI_A0_VECTOR           </a:t>
            </a:r>
          </a:p>
          <a:p>
            <a:pPr marL="0" indent="0">
              <a:buNone/>
            </a:pPr>
            <a:r>
              <a:rPr lang="en-GB" b="1" dirty="0"/>
              <a:t>__interrupt void USCI_A0_ISR_modem(void)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7540486" y="5265607"/>
            <a:ext cx="689113" cy="569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457902" y="4811865"/>
            <a:ext cx="2054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This is how we write interrupts. Keep the format handy, just like we used the watchdog timer.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5630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50120" y="2967335"/>
            <a:ext cx="2691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THE END</a:t>
            </a:r>
            <a:endParaRPr lang="en-US" sz="5400" b="1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98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316</Words>
  <Application>Microsoft Office PowerPoint</Application>
  <PresentationFormat>Widescreen</PresentationFormat>
  <Paragraphs>43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Serial Communication with UART</vt:lpstr>
      <vt:lpstr>About  eUSCI_A0, eUSCI_A1…eUSCI_Ax</vt:lpstr>
      <vt:lpstr>So What’s Special about this Chip’s UART?</vt:lpstr>
      <vt:lpstr>How to Configure the UARTs</vt:lpstr>
      <vt:lpstr>Time to Code…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Communication with UART</dc:title>
  <dc:creator>Eyitope Adelowo</dc:creator>
  <cp:lastModifiedBy>Eyitope Adelowo</cp:lastModifiedBy>
  <cp:revision>17</cp:revision>
  <dcterms:created xsi:type="dcterms:W3CDTF">2019-01-09T09:22:04Z</dcterms:created>
  <dcterms:modified xsi:type="dcterms:W3CDTF">2019-01-09T21:01:02Z</dcterms:modified>
</cp:coreProperties>
</file>