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59" r:id="rId7"/>
    <p:sldId id="263" r:id="rId8"/>
    <p:sldId id="264" r:id="rId9"/>
    <p:sldId id="265" r:id="rId10"/>
    <p:sldId id="261" r:id="rId11"/>
    <p:sldId id="262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D97F-4F62-4F67-8321-9C30EBB74322}" type="datetimeFigureOut">
              <a:rPr lang="es-CR" smtClean="0"/>
              <a:t>1/6/2020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9298-5189-4E26-91F8-3D5AB040A5D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24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desechos quedan expuestos y reaccionan con el aire, el sol o la lluvia. Entonces emiten sustancias químicas que contaminan la atmósfera, el agua y el suelo.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9298-5189-4E26-91F8-3D5AB040A5D5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927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GdgtUDE9TY&amp;list=PLpC1TM0x3o2-VhdtuJhdGmE9hpdzkmY6K&amp;index=797&amp;t=0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E65B5-5CAE-40BA-81B8-9016D343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66800"/>
            <a:ext cx="8001000" cy="1274618"/>
          </a:xfrm>
        </p:spPr>
        <p:txBody>
          <a:bodyPr/>
          <a:lstStyle/>
          <a:p>
            <a:r>
              <a:rPr lang="es-CR" dirty="0"/>
              <a:t>Análisis del video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DF987-F381-43E0-93F2-C4B082BA1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Eyleen Quirós Hidalgo </a:t>
            </a:r>
          </a:p>
          <a:p>
            <a:r>
              <a:rPr lang="es-CR" dirty="0"/>
              <a:t>Compromiso Social de la Informática-IF7101</a:t>
            </a:r>
          </a:p>
        </p:txBody>
      </p:sp>
    </p:spTree>
    <p:extLst>
      <p:ext uri="{BB962C8B-B14F-4D97-AF65-F5344CB8AC3E}">
        <p14:creationId xmlns:p14="http://schemas.microsoft.com/office/powerpoint/2010/main" val="322255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EE8B-12D1-4505-9720-2EF56116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7061"/>
            <a:ext cx="8534400" cy="1507067"/>
          </a:xfrm>
        </p:spPr>
        <p:txBody>
          <a:bodyPr/>
          <a:lstStyle/>
          <a:p>
            <a:r>
              <a:rPr lang="es-CR" dirty="0"/>
              <a:t>Comercio de Desechos electrónicos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21F5C-CC6B-4BCD-8712-F5D8F266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26110"/>
            <a:ext cx="5819827" cy="15070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Exportación de productos eléctricos de segunda mano países pobres.</a:t>
            </a:r>
          </a:p>
          <a:p>
            <a:endParaRPr lang="es-CR" dirty="0">
              <a:solidFill>
                <a:schemeClr val="tx1"/>
              </a:solidFill>
            </a:endParaRPr>
          </a:p>
          <a:p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9231A5-8462-4349-B60D-8BAC133B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73" y="3108702"/>
            <a:ext cx="5547310" cy="32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FE57F-A2C9-426F-9576-78E5138E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4545"/>
            <a:ext cx="8534400" cy="1507067"/>
          </a:xfrm>
        </p:spPr>
        <p:txBody>
          <a:bodyPr/>
          <a:lstStyle/>
          <a:p>
            <a:r>
              <a:rPr lang="es-CR" dirty="0"/>
              <a:t>Manejo En Costa 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DEF5E-419D-475A-A7B0-97566B4F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0929"/>
            <a:ext cx="8534400" cy="36152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Ley general de residuos y el Reglamento para la gestión integral de los residuos electrónicos, aprobada en mayo de 2010.</a:t>
            </a:r>
          </a:p>
          <a:p>
            <a:endParaRPr lang="es-CR" dirty="0">
              <a:solidFill>
                <a:schemeClr val="tx1"/>
              </a:solidFill>
            </a:endParaRPr>
          </a:p>
          <a:p>
            <a:r>
              <a:rPr lang="es-CR" dirty="0">
                <a:solidFill>
                  <a:schemeClr val="tx1"/>
                </a:solidFill>
              </a:rPr>
              <a:t>Empresas en el reciclaje</a:t>
            </a:r>
          </a:p>
          <a:p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8401-A5C7-4E30-BE6A-B9E46EA2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0519"/>
            <a:ext cx="8534400" cy="1507067"/>
          </a:xfrm>
        </p:spPr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AE76D-0E7F-4904-B41D-FB060AEE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6" y="2234381"/>
            <a:ext cx="8534400" cy="36152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Responsabilidad de las empresas y las personas</a:t>
            </a:r>
          </a:p>
          <a:p>
            <a:r>
              <a:rPr lang="es-CR" dirty="0">
                <a:solidFill>
                  <a:schemeClr val="tx1"/>
                </a:solidFill>
              </a:rPr>
              <a:t>Aplicación de las medidas</a:t>
            </a:r>
          </a:p>
          <a:p>
            <a:r>
              <a:rPr lang="es-CR" dirty="0">
                <a:solidFill>
                  <a:schemeClr val="tx1"/>
                </a:solidFill>
              </a:rPr>
              <a:t>Materiales para la elaboración de productos electrónicos</a:t>
            </a:r>
          </a:p>
          <a:p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2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E773-50D6-452C-8184-4B6A1CC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83843-EF02-45D9-86E4-16135ACD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36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608E8-CA67-430A-B7FE-06B1D85F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0" y="27709"/>
            <a:ext cx="8534400" cy="1507067"/>
          </a:xfrm>
        </p:spPr>
        <p:txBody>
          <a:bodyPr/>
          <a:lstStyle/>
          <a:p>
            <a:r>
              <a:rPr lang="es-CR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B8DDA-527E-4BCC-B427-C7F35DC3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03" y="5195455"/>
            <a:ext cx="8534400" cy="768157"/>
          </a:xfrm>
        </p:spPr>
        <p:txBody>
          <a:bodyPr/>
          <a:lstStyle/>
          <a:p>
            <a:r>
              <a:rPr lang="es-CR" dirty="0">
                <a:hlinkClick r:id="rId2"/>
              </a:rPr>
              <a:t>https://www.youtube.com/watch?v=lGdgtUDE9TY&amp;list=PLpC1TM0x3o2-VhdtuJhdGmE9hpdzkmY6K&amp;index=797&amp;t=0s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DD6B8F-983D-4E6F-828D-4E64B1B6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31" y="1347355"/>
            <a:ext cx="6843267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2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3F8F-8A7A-4818-B3CD-CCA4C4A6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7841"/>
            <a:ext cx="8534400" cy="1507067"/>
          </a:xfrm>
        </p:spPr>
        <p:txBody>
          <a:bodyPr>
            <a:normAutofit/>
          </a:bodyPr>
          <a:lstStyle/>
          <a:p>
            <a:r>
              <a:rPr lang="es-CR" b="1" dirty="0" err="1"/>
              <a:t>Agbogbloshie</a:t>
            </a:r>
            <a:r>
              <a:rPr lang="es-CR" dirty="0"/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17408-1D4C-4F71-A72E-E59084CA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94" y="2161693"/>
            <a:ext cx="5758152" cy="1911543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Es un barrio de la ciudad Acra, Ghana, el cual se ha convertido en un vertedero para chatarra electrónica procedente de Europa y Norteamérica.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BA1BCF-70AD-4B2C-92F8-FA24785D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5" y="1755292"/>
            <a:ext cx="3098223" cy="3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EE9B-B4D8-40FC-8130-8691DF5F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518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CR" b="1"/>
              <a:t>¿Que </a:t>
            </a:r>
            <a:r>
              <a:rPr lang="es-CR" b="1" dirty="0"/>
              <a:t>es un desecho electrónico?</a:t>
            </a:r>
            <a:br>
              <a:rPr lang="es-CR" dirty="0"/>
            </a:br>
            <a:br>
              <a:rPr lang="es-CR" dirty="0"/>
            </a:b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B3D98-79EB-406B-844D-44575176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28720"/>
            <a:ext cx="8534400" cy="3615267"/>
          </a:xfrm>
        </p:spPr>
        <p:txBody>
          <a:bodyPr/>
          <a:lstStyle/>
          <a:p>
            <a:r>
              <a:rPr lang="es-CR" sz="2400" dirty="0">
                <a:solidFill>
                  <a:schemeClr val="tx1"/>
                </a:solidFill>
              </a:rPr>
              <a:t>Es todo dispositivo alimentado por la energía eléctrica cuya vida útil haya culminado.</a:t>
            </a:r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1F8CDB-B79E-463D-B4F5-06533B67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3515206"/>
            <a:ext cx="5024284" cy="28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4D3C9-7935-4F56-B56A-2187F513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7841"/>
            <a:ext cx="8534400" cy="1507067"/>
          </a:xfrm>
        </p:spPr>
        <p:txBody>
          <a:bodyPr/>
          <a:lstStyle/>
          <a:p>
            <a:r>
              <a:rPr lang="es-CR" dirty="0"/>
              <a:t>Se desecha no se repara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78DD786-B120-4978-91B7-CB1D9FBB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909" b="114"/>
          <a:stretch/>
        </p:blipFill>
        <p:spPr>
          <a:xfrm>
            <a:off x="1982070" y="1557370"/>
            <a:ext cx="5538126" cy="46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58CB2-BFB6-46E1-809D-7AC58CF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164715"/>
            <a:ext cx="8534400" cy="1507067"/>
          </a:xfrm>
        </p:spPr>
        <p:txBody>
          <a:bodyPr/>
          <a:lstStyle/>
          <a:p>
            <a:pPr algn="ctr"/>
            <a:r>
              <a:rPr lang="es-CR" dirty="0"/>
              <a:t>Consecuencias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8ED4D-BF6E-4305-BB22-F13C649E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1782"/>
            <a:ext cx="4192588" cy="1916546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Sociales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Económicas</a:t>
            </a:r>
          </a:p>
          <a:p>
            <a:pPr lvl="1"/>
            <a:r>
              <a:rPr lang="es-CR" dirty="0">
                <a:solidFill>
                  <a:schemeClr val="tx1"/>
                </a:solidFill>
              </a:rPr>
              <a:t>Al ambiente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6FBBE2-CE76-4E30-A11C-9EA5790A3F8C}"/>
              </a:ext>
            </a:extLst>
          </p:cNvPr>
          <p:cNvSpPr txBox="1"/>
          <p:nvPr/>
        </p:nvSpPr>
        <p:spPr>
          <a:xfrm>
            <a:off x="2834248" y="5796116"/>
            <a:ext cx="843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Proyección de residuos generados en millones de toneladas métricas(</a:t>
            </a:r>
            <a:r>
              <a:rPr lang="es-CR" dirty="0" err="1"/>
              <a:t>tm</a:t>
            </a:r>
            <a:r>
              <a:rPr lang="es-CR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0EB759-98C5-4103-8868-BA8EDC7B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2" y="1285875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A64-F773-4D54-A121-F2555E73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1526"/>
            <a:ext cx="8534400" cy="1507067"/>
          </a:xfrm>
        </p:spPr>
        <p:txBody>
          <a:bodyPr/>
          <a:lstStyle/>
          <a:p>
            <a:r>
              <a:rPr lang="es-CR" dirty="0"/>
              <a:t>Sociales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DDD90-265D-4A2F-883F-C7AE859B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57400"/>
            <a:ext cx="6306523" cy="36152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Trabajo</a:t>
            </a:r>
          </a:p>
          <a:p>
            <a:r>
              <a:rPr lang="es-CR" dirty="0">
                <a:solidFill>
                  <a:schemeClr val="tx1"/>
                </a:solidFill>
              </a:rPr>
              <a:t>Enfermedades pulmonares, cáncer, malformaciones e incluso la muerte.</a:t>
            </a:r>
          </a:p>
          <a:p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319871-2D53-44C5-BE6A-29077096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23" b="20568"/>
          <a:stretch/>
        </p:blipFill>
        <p:spPr>
          <a:xfrm>
            <a:off x="6990735" y="431526"/>
            <a:ext cx="3998870" cy="40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4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4D1B-0934-4FBE-901B-F801B707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es-CR" dirty="0"/>
              <a:t>Económicas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2C37C-A576-450D-9982-2146E0B8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4381"/>
            <a:ext cx="8534400" cy="36152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 Despilfarro de recursos y de materias primas, pues casi el 100% de este tipo de residuos podrían ser reciclados.</a:t>
            </a:r>
          </a:p>
          <a:p>
            <a:r>
              <a:rPr lang="es-CR" dirty="0">
                <a:solidFill>
                  <a:schemeClr val="tx1"/>
                </a:solidFill>
              </a:rPr>
              <a:t>El valor de estos residuos se sitúa en torno a los 62.500 millones de dólares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339F8-EF35-4260-82E5-5C95DBB3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33603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6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5A9B8-2C37-46DD-8AA8-C9D130D3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9293"/>
            <a:ext cx="8534400" cy="1507067"/>
          </a:xfrm>
        </p:spPr>
        <p:txBody>
          <a:bodyPr/>
          <a:lstStyle/>
          <a:p>
            <a:r>
              <a:rPr lang="es-CR" dirty="0"/>
              <a:t>Ambientales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1592-4650-40FF-939B-94D36710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3374"/>
            <a:ext cx="8534400" cy="3615267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Contaminación de las aguas de subsuelo, ríos, lagos, mares y áreas verdes, además de emitir tóxicos a la atmósfera y producir desequilibrios en los ecosistema.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500BE9-A916-4D1C-A111-3D39F4DE3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9" r="6499"/>
          <a:stretch/>
        </p:blipFill>
        <p:spPr>
          <a:xfrm>
            <a:off x="7654413" y="142447"/>
            <a:ext cx="4345858" cy="32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36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</TotalTime>
  <Words>290</Words>
  <Application>Microsoft Office PowerPoint</Application>
  <PresentationFormat>Panorámica</PresentationFormat>
  <Paragraphs>36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Sector</vt:lpstr>
      <vt:lpstr>Análisis del video</vt:lpstr>
      <vt:lpstr>Video</vt:lpstr>
      <vt:lpstr>Agbogbloshie </vt:lpstr>
      <vt:lpstr>¿Que es un desecho electrónico?  </vt:lpstr>
      <vt:lpstr>Se desecha no se repara</vt:lpstr>
      <vt:lpstr>Consecuencias</vt:lpstr>
      <vt:lpstr>Sociales</vt:lpstr>
      <vt:lpstr>Económicas</vt:lpstr>
      <vt:lpstr>Ambientales</vt:lpstr>
      <vt:lpstr>Comercio de Desechos electrónicos</vt:lpstr>
      <vt:lpstr>Manejo En Costa Rica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video</dc:title>
  <dc:creator>Eyleen</dc:creator>
  <cp:lastModifiedBy>Eyleen</cp:lastModifiedBy>
  <cp:revision>17</cp:revision>
  <dcterms:created xsi:type="dcterms:W3CDTF">2020-05-31T00:29:06Z</dcterms:created>
  <dcterms:modified xsi:type="dcterms:W3CDTF">2020-06-01T18:24:36Z</dcterms:modified>
</cp:coreProperties>
</file>