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554" y="-4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2EAAA2-7613-4BD6-A0C0-2B498F5DA78A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5AA2EE-AE07-4419-8D77-7B69DBB76A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2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5AA2EE-AE07-4419-8D77-7B69DBB76A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31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39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6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1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6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654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5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6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35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98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7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3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5FFBA-F64D-4A43-9B2D-293196035DF1}" type="datetimeFigureOut">
              <a:rPr lang="en-US" smtClean="0"/>
              <a:t>7/23/2021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D7F81-EB13-4611-B019-7FE78B33DB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230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jp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jp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4E6981-90CF-4B4F-BDB2-6A173CCF318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50" t="3966" r="5195" b="4999"/>
          <a:stretch/>
        </p:blipFill>
        <p:spPr>
          <a:xfrm>
            <a:off x="-34572" y="0"/>
            <a:ext cx="6821599" cy="217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E1473-8F0B-495A-B483-C41811EB7D74}"/>
                  </a:ext>
                </a:extLst>
              </p:cNvPr>
              <p:cNvSpPr txBox="1"/>
              <p:nvPr/>
            </p:nvSpPr>
            <p:spPr>
              <a:xfrm>
                <a:off x="-198932" y="-27082"/>
                <a:ext cx="25382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2400" b="1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𝒊𝑵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AE1473-8F0B-495A-B483-C41811EB7D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8932" y="-27082"/>
                <a:ext cx="2538271" cy="461665"/>
              </a:xfrm>
              <a:prstGeom prst="rect">
                <a:avLst/>
              </a:prstGeom>
              <a:blipFill>
                <a:blip r:embed="rId4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6EC9D7-C055-4FC7-A38E-263C0D982330}"/>
                  </a:ext>
                </a:extLst>
              </p:cNvPr>
              <p:cNvSpPr txBox="1"/>
              <p:nvPr/>
            </p:nvSpPr>
            <p:spPr>
              <a:xfrm>
                <a:off x="4799622" y="-1"/>
                <a:ext cx="2198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𝟑𝟗𝟏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66EC9D7-C055-4FC7-A38E-263C0D982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22" y="-1"/>
                <a:ext cx="2198217" cy="461665"/>
              </a:xfrm>
              <a:prstGeom prst="rect">
                <a:avLst/>
              </a:prstGeom>
              <a:blipFill>
                <a:blip r:embed="rId5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0887C-2330-4652-8547-F472C4D875CF}"/>
                  </a:ext>
                </a:extLst>
              </p:cNvPr>
              <p:cNvSpPr txBox="1"/>
              <p:nvPr/>
            </p:nvSpPr>
            <p:spPr>
              <a:xfrm>
                <a:off x="4844321" y="1571535"/>
                <a:ext cx="21717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𝟏𝟓𝟓𝟎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70887C-2330-4652-8547-F472C4D8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4321" y="1571535"/>
                <a:ext cx="2171735" cy="461665"/>
              </a:xfrm>
              <a:prstGeom prst="rect">
                <a:avLst/>
              </a:prstGeom>
              <a:blipFill>
                <a:blip r:embed="rId6"/>
                <a:stretch>
                  <a:fillRect l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721B17-F4B0-465F-AADA-B9C7F2D7FB28}"/>
                  </a:ext>
                </a:extLst>
              </p:cNvPr>
              <p:cNvSpPr txBox="1"/>
              <p:nvPr/>
            </p:nvSpPr>
            <p:spPr>
              <a:xfrm>
                <a:off x="46498" y="1559184"/>
                <a:ext cx="2485801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𝟒𝟒𝟗𝟖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721B17-F4B0-465F-AADA-B9C7F2D7F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" y="1559184"/>
                <a:ext cx="2485801" cy="496674"/>
              </a:xfrm>
              <a:prstGeom prst="rect">
                <a:avLst/>
              </a:prstGeom>
              <a:blipFill>
                <a:blip r:embed="rId7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5A111DD-E178-4C9A-8050-DB44504A381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" t="3765" r="5278" b="5079"/>
          <a:stretch/>
        </p:blipFill>
        <p:spPr>
          <a:xfrm>
            <a:off x="0" y="2169081"/>
            <a:ext cx="6787028" cy="21717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D573D-EE1F-4879-88FB-879BC67BDB97}"/>
                  </a:ext>
                </a:extLst>
              </p:cNvPr>
              <p:cNvSpPr txBox="1"/>
              <p:nvPr/>
            </p:nvSpPr>
            <p:spPr>
              <a:xfrm>
                <a:off x="-111257" y="2195707"/>
                <a:ext cx="245059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2400" b="1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𝒊𝑵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ED573D-EE1F-4879-88FB-879BC67BD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257" y="2195707"/>
                <a:ext cx="2450597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>
            <a:extLst>
              <a:ext uri="{FF2B5EF4-FFF2-40B4-BE49-F238E27FC236}">
                <a16:creationId xmlns:a16="http://schemas.microsoft.com/office/drawing/2014/main" id="{2D6B2FA6-2B08-4B0B-98E6-B46820394089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1705" t="285" r="18892" b="189"/>
          <a:stretch/>
        </p:blipFill>
        <p:spPr>
          <a:xfrm>
            <a:off x="6781572" y="0"/>
            <a:ext cx="83366" cy="1084802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C8A5F9-ED31-4D77-85AB-5307BAA9904D}"/>
                  </a:ext>
                </a:extLst>
              </p:cNvPr>
              <p:cNvSpPr txBox="1"/>
              <p:nvPr/>
            </p:nvSpPr>
            <p:spPr>
              <a:xfrm>
                <a:off x="4799621" y="2193905"/>
                <a:ext cx="21982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𝟒𝟏𝟗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C8A5F9-ED31-4D77-85AB-5307BAA9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621" y="2193905"/>
                <a:ext cx="2198217" cy="461665"/>
              </a:xfrm>
              <a:prstGeom prst="rect">
                <a:avLst/>
              </a:prstGeom>
              <a:blipFill>
                <a:blip r:embed="rId11"/>
                <a:stretch>
                  <a:fillRect l="-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42FF32-892B-4924-82FD-261F576056C8}"/>
                  </a:ext>
                </a:extLst>
              </p:cNvPr>
              <p:cNvSpPr txBox="1"/>
              <p:nvPr/>
            </p:nvSpPr>
            <p:spPr>
              <a:xfrm>
                <a:off x="4826234" y="3767698"/>
                <a:ext cx="21401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𝟏𝟓𝟓𝟎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42FF32-892B-4924-82FD-261F57605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234" y="3767698"/>
                <a:ext cx="2140147" cy="461665"/>
              </a:xfrm>
              <a:prstGeom prst="rect">
                <a:avLst/>
              </a:prstGeom>
              <a:blipFill>
                <a:blip r:embed="rId12"/>
                <a:stretch>
                  <a:fillRect l="-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0E5637-7826-4F0C-BE52-5D64F5A323D4}"/>
                  </a:ext>
                </a:extLst>
              </p:cNvPr>
              <p:cNvSpPr txBox="1"/>
              <p:nvPr/>
            </p:nvSpPr>
            <p:spPr>
              <a:xfrm>
                <a:off x="46498" y="3779754"/>
                <a:ext cx="2316835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𝟒𝟒𝟗𝟖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0E5637-7826-4F0C-BE52-5D64F5A32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" y="3779754"/>
                <a:ext cx="2316835" cy="496674"/>
              </a:xfrm>
              <a:prstGeom prst="rect">
                <a:avLst/>
              </a:prstGeom>
              <a:blipFill>
                <a:blip r:embed="rId1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286CF1-5D0B-4606-A97D-7053162C005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7" t="4028" r="5208" b="4948"/>
          <a:stretch/>
        </p:blipFill>
        <p:spPr>
          <a:xfrm>
            <a:off x="3369" y="4340782"/>
            <a:ext cx="6787298" cy="216908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99289-FF5B-4E73-B191-8C7FDA838AEC}"/>
                  </a:ext>
                </a:extLst>
              </p:cNvPr>
              <p:cNvSpPr txBox="1"/>
              <p:nvPr/>
            </p:nvSpPr>
            <p:spPr>
              <a:xfrm>
                <a:off x="-125055" y="4314707"/>
                <a:ext cx="2160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2400" b="1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𝒊𝑵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9D99289-FF5B-4E73-B191-8C7FDA838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5055" y="4314707"/>
                <a:ext cx="2160551" cy="461665"/>
              </a:xfrm>
              <a:prstGeom prst="rect">
                <a:avLst/>
              </a:prstGeom>
              <a:blipFill>
                <a:blip r:embed="rId15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615697-F4E4-4F62-845B-95A10C44E695}"/>
                  </a:ext>
                </a:extLst>
              </p:cNvPr>
              <p:cNvSpPr txBox="1"/>
              <p:nvPr/>
            </p:nvSpPr>
            <p:spPr>
              <a:xfrm>
                <a:off x="4783791" y="4378383"/>
                <a:ext cx="21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𝟒𝟒𝟖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615697-F4E4-4F62-845B-95A10C44E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791" y="4378383"/>
                <a:ext cx="2135300" cy="461665"/>
              </a:xfrm>
              <a:prstGeom prst="rect">
                <a:avLst/>
              </a:prstGeom>
              <a:blipFill>
                <a:blip r:embed="rId16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86533-F9B4-4EFC-B110-30734A067DFB}"/>
                  </a:ext>
                </a:extLst>
              </p:cNvPr>
              <p:cNvSpPr txBox="1"/>
              <p:nvPr/>
            </p:nvSpPr>
            <p:spPr>
              <a:xfrm>
                <a:off x="4813330" y="5951083"/>
                <a:ext cx="20762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𝟏𝟓𝟓𝟎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AD86533-F9B4-4EFC-B110-30734A067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30" y="5951083"/>
                <a:ext cx="2076221" cy="461665"/>
              </a:xfrm>
              <a:prstGeom prst="rect">
                <a:avLst/>
              </a:prstGeom>
              <a:blipFill>
                <a:blip r:embed="rId17"/>
                <a:stretch>
                  <a:fillRect l="-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41AEF-2004-48FB-BEBA-1832CD0EC405}"/>
                  </a:ext>
                </a:extLst>
              </p:cNvPr>
              <p:cNvSpPr txBox="1"/>
              <p:nvPr/>
            </p:nvSpPr>
            <p:spPr>
              <a:xfrm>
                <a:off x="67333" y="5894057"/>
                <a:ext cx="2482086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𝟒𝟒𝟗𝟕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F41AEF-2004-48FB-BEBA-1832CD0EC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" y="5894057"/>
                <a:ext cx="2482086" cy="496674"/>
              </a:xfrm>
              <a:prstGeom prst="rect">
                <a:avLst/>
              </a:prstGeom>
              <a:blipFill>
                <a:blip r:embed="rId18"/>
                <a:stretch>
                  <a:fillRect b="-12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A77B7986-A45B-472A-B43A-5591428657BD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1" t="4774" r="5403" b="4965"/>
          <a:stretch/>
        </p:blipFill>
        <p:spPr>
          <a:xfrm>
            <a:off x="-5728" y="6509864"/>
            <a:ext cx="6796395" cy="216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7F80FC-19B9-4B32-822A-CC04A1515504}"/>
                  </a:ext>
                </a:extLst>
              </p:cNvPr>
              <p:cNvSpPr txBox="1"/>
              <p:nvPr/>
            </p:nvSpPr>
            <p:spPr>
              <a:xfrm>
                <a:off x="7241" y="6521867"/>
                <a:ext cx="18959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2400" b="1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𝒊𝑵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7F80FC-19B9-4B32-822A-CC04A1515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" y="6521867"/>
                <a:ext cx="1895961" cy="461665"/>
              </a:xfrm>
              <a:prstGeom prst="rect">
                <a:avLst/>
              </a:prstGeom>
              <a:blipFill>
                <a:blip r:embed="rId20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5E495A-FEEE-4CC5-A072-882B1786DBF4}"/>
                  </a:ext>
                </a:extLst>
              </p:cNvPr>
              <p:cNvSpPr txBox="1"/>
              <p:nvPr/>
            </p:nvSpPr>
            <p:spPr>
              <a:xfrm>
                <a:off x="4831081" y="6468458"/>
                <a:ext cx="2135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𝟓𝟓𝟕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65E495A-FEEE-4CC5-A072-882B1786D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81" y="6468458"/>
                <a:ext cx="2135300" cy="461665"/>
              </a:xfrm>
              <a:prstGeom prst="rect">
                <a:avLst/>
              </a:prstGeom>
              <a:blipFill>
                <a:blip r:embed="rId21"/>
                <a:stretch>
                  <a:fillRect l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9A58DC-DC8F-43B8-A496-D363DEF28E5A}"/>
                  </a:ext>
                </a:extLst>
              </p:cNvPr>
              <p:cNvSpPr txBox="1"/>
              <p:nvPr/>
            </p:nvSpPr>
            <p:spPr>
              <a:xfrm>
                <a:off x="4789562" y="8233202"/>
                <a:ext cx="19739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𝟏𝟓𝟓𝟎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9A58DC-DC8F-43B8-A496-D363DEF28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562" y="8233202"/>
                <a:ext cx="1973994" cy="461665"/>
              </a:xfrm>
              <a:prstGeom prst="rect">
                <a:avLst/>
              </a:prstGeom>
              <a:blipFill>
                <a:blip r:embed="rId2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01870E-85FB-46CA-91EE-239E88FEAF5E}"/>
                  </a:ext>
                </a:extLst>
              </p:cNvPr>
              <p:cNvSpPr txBox="1"/>
              <p:nvPr/>
            </p:nvSpPr>
            <p:spPr>
              <a:xfrm>
                <a:off x="18553" y="8139553"/>
                <a:ext cx="2331824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𝟒𝟒𝟗𝟓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101870E-85FB-46CA-91EE-239E88FEA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3" y="8139553"/>
                <a:ext cx="2331824" cy="496674"/>
              </a:xfrm>
              <a:prstGeom prst="rect">
                <a:avLst/>
              </a:prstGeom>
              <a:blipFill>
                <a:blip r:embed="rId23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ED3F3E93-5CC8-4520-A399-960D65B048B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9" t="3956" r="5231" b="5415"/>
          <a:stretch/>
        </p:blipFill>
        <p:spPr>
          <a:xfrm>
            <a:off x="0" y="8678945"/>
            <a:ext cx="6790667" cy="21690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19C004-5020-4214-8736-B5998ECA023E}"/>
                  </a:ext>
                </a:extLst>
              </p:cNvPr>
              <p:cNvSpPr txBox="1"/>
              <p:nvPr/>
            </p:nvSpPr>
            <p:spPr>
              <a:xfrm>
                <a:off x="-34571" y="8696376"/>
                <a:ext cx="21605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</m:e>
                        <m:sub>
                          <m:r>
                            <a:rPr lang="en-US" sz="2400" b="1" i="1" dirty="0" err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sz="2400" b="1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𝒊𝑵</m:t>
                          </m:r>
                        </m:sub>
                      </m:sSub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519C004-5020-4214-8736-B5998ECA0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571" y="8696376"/>
                <a:ext cx="2160551" cy="461665"/>
              </a:xfrm>
              <a:prstGeom prst="rect">
                <a:avLst/>
              </a:prstGeom>
              <a:blipFill>
                <a:blip r:embed="rId24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EA463-8C98-4FA3-A5C5-E826E8BDCDA7}"/>
                  </a:ext>
                </a:extLst>
              </p:cNvPr>
              <p:cNvSpPr txBox="1"/>
              <p:nvPr/>
            </p:nvSpPr>
            <p:spPr>
              <a:xfrm>
                <a:off x="4831082" y="8686100"/>
                <a:ext cx="20518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𝟕𝟏𝟑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2EA463-8C98-4FA3-A5C5-E826E8BD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082" y="8686100"/>
                <a:ext cx="2051872" cy="461665"/>
              </a:xfrm>
              <a:prstGeom prst="rect">
                <a:avLst/>
              </a:prstGeom>
              <a:blipFill>
                <a:blip r:embed="rId25"/>
                <a:stretch>
                  <a:fillRect l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E0C98C-D12E-4655-935C-E04F72A039CF}"/>
                  </a:ext>
                </a:extLst>
              </p:cNvPr>
              <p:cNvSpPr txBox="1"/>
              <p:nvPr/>
            </p:nvSpPr>
            <p:spPr>
              <a:xfrm>
                <a:off x="4864298" y="10260604"/>
                <a:ext cx="19742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𝟏𝟓𝟓𝟎</m:t>
                    </m:r>
                    <m:r>
                      <a:rPr lang="en-US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7E0C98C-D12E-4655-935C-E04F72A03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98" y="10260604"/>
                <a:ext cx="1974283" cy="461665"/>
              </a:xfrm>
              <a:prstGeom prst="rect">
                <a:avLst/>
              </a:prstGeom>
              <a:blipFill>
                <a:blip r:embed="rId26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D867CD-0F05-4C0E-9908-73893264B6A7}"/>
                  </a:ext>
                </a:extLst>
              </p:cNvPr>
              <p:cNvSpPr txBox="1"/>
              <p:nvPr/>
            </p:nvSpPr>
            <p:spPr>
              <a:xfrm>
                <a:off x="93447" y="10225595"/>
                <a:ext cx="2222935" cy="496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𝒆𝒇𝒇</m:t>
                        </m:r>
                      </m:sub>
                    </m:sSub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𝟒𝟒𝟗𝟑</m:t>
                    </m:r>
                  </m:oMath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AD867CD-0F05-4C0E-9908-73893264B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7" y="10225595"/>
                <a:ext cx="2222935" cy="496674"/>
              </a:xfrm>
              <a:prstGeom prst="rect">
                <a:avLst/>
              </a:prstGeom>
              <a:blipFill>
                <a:blip r:embed="rId27"/>
                <a:stretch>
                  <a:fillRect b="-10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2C5FC9-1E5F-4EF1-8A2A-C213BFB975E0}"/>
                  </a:ext>
                </a:extLst>
              </p:cNvPr>
              <p:cNvSpPr txBox="1"/>
              <p:nvPr/>
            </p:nvSpPr>
            <p:spPr>
              <a:xfrm>
                <a:off x="2579522" y="1621274"/>
                <a:ext cx="169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2C5FC9-1E5F-4EF1-8A2A-C213BFB97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522" y="1621274"/>
                <a:ext cx="1699365" cy="461665"/>
              </a:xfrm>
              <a:prstGeom prst="rect">
                <a:avLst/>
              </a:prstGeom>
              <a:blipFill>
                <a:blip r:embed="rId2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F0AEE0-BD58-444A-8F1A-5320E0CCE6FE}"/>
                  </a:ext>
                </a:extLst>
              </p:cNvPr>
              <p:cNvSpPr txBox="1"/>
              <p:nvPr/>
            </p:nvSpPr>
            <p:spPr>
              <a:xfrm>
                <a:off x="2579317" y="3767698"/>
                <a:ext cx="169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F0AEE0-BD58-444A-8F1A-5320E0CCE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17" y="3767698"/>
                <a:ext cx="1699365" cy="461665"/>
              </a:xfrm>
              <a:prstGeom prst="rect">
                <a:avLst/>
              </a:prstGeom>
              <a:blipFill>
                <a:blip r:embed="rId29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03CB89-841C-47DD-81F6-5CD6C80D56BB}"/>
                  </a:ext>
                </a:extLst>
              </p:cNvPr>
              <p:cNvSpPr txBox="1"/>
              <p:nvPr/>
            </p:nvSpPr>
            <p:spPr>
              <a:xfrm>
                <a:off x="2579317" y="5928472"/>
                <a:ext cx="169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03CB89-841C-47DD-81F6-5CD6C80D5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17" y="5928472"/>
                <a:ext cx="1699365" cy="461665"/>
              </a:xfrm>
              <a:prstGeom prst="rect">
                <a:avLst/>
              </a:prstGeom>
              <a:blipFill>
                <a:blip r:embed="rId3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B807EA-026D-4D5F-906C-9A3C49A445C2}"/>
                  </a:ext>
                </a:extLst>
              </p:cNvPr>
              <p:cNvSpPr txBox="1"/>
              <p:nvPr/>
            </p:nvSpPr>
            <p:spPr>
              <a:xfrm>
                <a:off x="2579316" y="8125608"/>
                <a:ext cx="169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B807EA-026D-4D5F-906C-9A3C49A44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316" y="8125608"/>
                <a:ext cx="1699365" cy="461665"/>
              </a:xfrm>
              <a:prstGeom prst="rect">
                <a:avLst/>
              </a:prstGeom>
              <a:blipFill>
                <a:blip r:embed="rId31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8F6882-D580-4190-8C22-536D3B1DE459}"/>
                  </a:ext>
                </a:extLst>
              </p:cNvPr>
              <p:cNvSpPr txBox="1"/>
              <p:nvPr/>
            </p:nvSpPr>
            <p:spPr>
              <a:xfrm>
                <a:off x="2565317" y="10300219"/>
                <a:ext cx="16993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D8F6882-D580-4190-8C22-536D3B1DE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317" y="10300219"/>
                <a:ext cx="1699365" cy="461665"/>
              </a:xfrm>
              <a:prstGeom prst="rect">
                <a:avLst/>
              </a:prstGeom>
              <a:blipFill>
                <a:blip r:embed="rId32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8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100</Words>
  <Application>Microsoft Office PowerPoint</Application>
  <PresentationFormat>Widescreen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Eylon Krause</dc:creator>
  <cp:lastModifiedBy>Eylon Krause</cp:lastModifiedBy>
  <cp:revision>56</cp:revision>
  <dcterms:created xsi:type="dcterms:W3CDTF">2021-07-18T12:42:52Z</dcterms:created>
  <dcterms:modified xsi:type="dcterms:W3CDTF">2021-07-23T19:10:49Z</dcterms:modified>
</cp:coreProperties>
</file>