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E0B7-79D4-422C-8000-FAA7FBEC34B8}" type="datetimeFigureOut">
              <a:rPr lang="he-IL" smtClean="0"/>
              <a:t>י"ב/אב/תשפ"א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8325-0A7D-493D-A009-7806837CAE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469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E0B7-79D4-422C-8000-FAA7FBEC34B8}" type="datetimeFigureOut">
              <a:rPr lang="he-IL" smtClean="0"/>
              <a:t>י"ב/אב/תשפ"א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8325-0A7D-493D-A009-7806837CAE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150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E0B7-79D4-422C-8000-FAA7FBEC34B8}" type="datetimeFigureOut">
              <a:rPr lang="he-IL" smtClean="0"/>
              <a:t>י"ב/אב/תשפ"א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8325-0A7D-493D-A009-7806837CAE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000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E0B7-79D4-422C-8000-FAA7FBEC34B8}" type="datetimeFigureOut">
              <a:rPr lang="he-IL" smtClean="0"/>
              <a:t>י"ב/אב/תשפ"א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8325-0A7D-493D-A009-7806837CAE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279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E0B7-79D4-422C-8000-FAA7FBEC34B8}" type="datetimeFigureOut">
              <a:rPr lang="he-IL" smtClean="0"/>
              <a:t>י"ב/אב/תשפ"א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8325-0A7D-493D-A009-7806837CAE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66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E0B7-79D4-422C-8000-FAA7FBEC34B8}" type="datetimeFigureOut">
              <a:rPr lang="he-IL" smtClean="0"/>
              <a:t>י"ב/אב/תשפ"א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8325-0A7D-493D-A009-7806837CAE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75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E0B7-79D4-422C-8000-FAA7FBEC34B8}" type="datetimeFigureOut">
              <a:rPr lang="he-IL" smtClean="0"/>
              <a:t>י"ב/אב/תשפ"א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8325-0A7D-493D-A009-7806837CAE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099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E0B7-79D4-422C-8000-FAA7FBEC34B8}" type="datetimeFigureOut">
              <a:rPr lang="he-IL" smtClean="0"/>
              <a:t>י"ב/אב/תשפ"א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8325-0A7D-493D-A009-7806837CAE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308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E0B7-79D4-422C-8000-FAA7FBEC34B8}" type="datetimeFigureOut">
              <a:rPr lang="he-IL" smtClean="0"/>
              <a:t>י"ב/אב/תשפ"א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8325-0A7D-493D-A009-7806837CAE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573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E0B7-79D4-422C-8000-FAA7FBEC34B8}" type="datetimeFigureOut">
              <a:rPr lang="he-IL" smtClean="0"/>
              <a:t>י"ב/אב/תשפ"א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8325-0A7D-493D-A009-7806837CAE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325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E0B7-79D4-422C-8000-FAA7FBEC34B8}" type="datetimeFigureOut">
              <a:rPr lang="he-IL" smtClean="0"/>
              <a:t>י"ב/אב/תשפ"א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8325-0A7D-493D-A009-7806837CAE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359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7E0B7-79D4-422C-8000-FAA7FBEC34B8}" type="datetimeFigureOut">
              <a:rPr lang="he-IL" smtClean="0"/>
              <a:t>י"ב/אב/תשפ"א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8325-0A7D-493D-A009-7806837CAE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63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1A3DBA-69C1-4AA6-918C-93419F1C44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" t="16985" r="2159" b="3920"/>
          <a:stretch/>
        </p:blipFill>
        <p:spPr>
          <a:xfrm>
            <a:off x="0" y="-1"/>
            <a:ext cx="12204000" cy="6858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9D5A2A-5356-45A6-98DD-64FE5D75C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80" t="14801" r="36698" b="12661"/>
          <a:stretch/>
        </p:blipFill>
        <p:spPr>
          <a:xfrm>
            <a:off x="11836866" y="0"/>
            <a:ext cx="355134" cy="497467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0" y="4991470"/>
            <a:ext cx="12204000" cy="3456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836867" y="-1"/>
            <a:ext cx="355134" cy="49746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/>
          <p:cNvSpPr/>
          <p:nvPr/>
        </p:nvSpPr>
        <p:spPr>
          <a:xfrm>
            <a:off x="2340305" y="2719742"/>
            <a:ext cx="3053708" cy="67005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/>
          <p:cNvSpPr/>
          <p:nvPr/>
        </p:nvSpPr>
        <p:spPr>
          <a:xfrm>
            <a:off x="6802499" y="2719742"/>
            <a:ext cx="3053708" cy="67005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/>
          <p:cNvSpPr txBox="1"/>
          <p:nvPr/>
        </p:nvSpPr>
        <p:spPr>
          <a:xfrm>
            <a:off x="120922" y="4143672"/>
            <a:ext cx="1252266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SiO</a:t>
            </a:r>
            <a:r>
              <a:rPr lang="en-US" sz="4800" b="1" baseline="-25000" dirty="0"/>
              <a:t>2</a:t>
            </a:r>
            <a:endParaRPr lang="he-IL" sz="4800" b="1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8290" y="4969436"/>
            <a:ext cx="1264898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BOX</a:t>
            </a:r>
            <a:endParaRPr lang="he-IL" sz="4000" b="1" dirty="0"/>
          </a:p>
        </p:txBody>
      </p:sp>
      <p:sp>
        <p:nvSpPr>
          <p:cNvPr id="27" name="Rectangle 26"/>
          <p:cNvSpPr/>
          <p:nvPr/>
        </p:nvSpPr>
        <p:spPr>
          <a:xfrm>
            <a:off x="5503318" y="4191207"/>
            <a:ext cx="1203154" cy="7960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H="1" flipV="1">
            <a:off x="6091617" y="5113564"/>
            <a:ext cx="90" cy="6031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20610" y="5604214"/>
            <a:ext cx="2968570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Si strip wg.</a:t>
            </a:r>
            <a:endParaRPr lang="he-IL" sz="4800" b="1" dirty="0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1210823" y="0"/>
            <a:ext cx="0" cy="7718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4364" y="549981"/>
            <a:ext cx="859531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air</a:t>
            </a:r>
            <a:endParaRPr lang="he-IL" sz="48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6EEB72-D891-4FD5-9EB3-74866F188D91}"/>
              </a:ext>
            </a:extLst>
          </p:cNvPr>
          <p:cNvCxnSpPr/>
          <p:nvPr/>
        </p:nvCxnSpPr>
        <p:spPr>
          <a:xfrm>
            <a:off x="5503318" y="3054771"/>
            <a:ext cx="119933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F087F1-AF92-4250-8B5E-081A5F923699}"/>
              </a:ext>
            </a:extLst>
          </p:cNvPr>
          <p:cNvSpPr txBox="1"/>
          <p:nvPr/>
        </p:nvSpPr>
        <p:spPr>
          <a:xfrm>
            <a:off x="8556771" y="419962"/>
            <a:ext cx="738231" cy="502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BFFEB5-3C56-4C24-BE73-011E9820764E}"/>
                  </a:ext>
                </a:extLst>
              </p:cNvPr>
              <p:cNvSpPr txBox="1"/>
              <p:nvPr/>
            </p:nvSpPr>
            <p:spPr>
              <a:xfrm>
                <a:off x="5443389" y="2098320"/>
                <a:ext cx="12592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𝑇𝑖𝑁</m:t>
                          </m:r>
                        </m:sub>
                      </m:sSub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BFFEB5-3C56-4C24-BE73-011E98207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389" y="2098320"/>
                <a:ext cx="1259263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57581F-DAFF-4EF9-A989-C56436F5F9C8}"/>
              </a:ext>
            </a:extLst>
          </p:cNvPr>
          <p:cNvCxnSpPr>
            <a:cxnSpLocks/>
          </p:cNvCxnSpPr>
          <p:nvPr/>
        </p:nvCxnSpPr>
        <p:spPr>
          <a:xfrm>
            <a:off x="6091617" y="3159503"/>
            <a:ext cx="13278" cy="998794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E78F73-0BA1-40CA-8ED7-3709ED525F0C}"/>
                  </a:ext>
                </a:extLst>
              </p:cNvPr>
              <p:cNvSpPr txBox="1"/>
              <p:nvPr/>
            </p:nvSpPr>
            <p:spPr>
              <a:xfrm>
                <a:off x="5898947" y="3204022"/>
                <a:ext cx="12592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E78F73-0BA1-40CA-8ED7-3709ED525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947" y="3204022"/>
                <a:ext cx="125926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50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36BB70-F2BF-4529-A4ED-D48D65CAB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" t="16834" r="2031" b="417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9D5A2A-5356-45A6-98DD-64FE5D75C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80" t="14801" r="36698" b="12661"/>
          <a:stretch/>
        </p:blipFill>
        <p:spPr>
          <a:xfrm>
            <a:off x="11836866" y="0"/>
            <a:ext cx="355134" cy="497467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0" y="4991470"/>
            <a:ext cx="12204000" cy="3456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836867" y="-1"/>
            <a:ext cx="355134" cy="49746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/>
          <p:cNvSpPr/>
          <p:nvPr/>
        </p:nvSpPr>
        <p:spPr>
          <a:xfrm>
            <a:off x="2340305" y="1817276"/>
            <a:ext cx="3053708" cy="67005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/>
          <p:cNvSpPr/>
          <p:nvPr/>
        </p:nvSpPr>
        <p:spPr>
          <a:xfrm>
            <a:off x="6802499" y="1817276"/>
            <a:ext cx="3053708" cy="67005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/>
          <p:cNvSpPr txBox="1"/>
          <p:nvPr/>
        </p:nvSpPr>
        <p:spPr>
          <a:xfrm>
            <a:off x="120922" y="4143672"/>
            <a:ext cx="1252266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SiO</a:t>
            </a:r>
            <a:r>
              <a:rPr lang="en-US" sz="4800" b="1" baseline="-25000" dirty="0"/>
              <a:t>2</a:t>
            </a:r>
            <a:endParaRPr lang="he-IL" sz="4800" b="1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8290" y="4969436"/>
            <a:ext cx="1264898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BOX</a:t>
            </a:r>
            <a:endParaRPr lang="he-IL" sz="4000" b="1" dirty="0"/>
          </a:p>
        </p:txBody>
      </p:sp>
      <p:sp>
        <p:nvSpPr>
          <p:cNvPr id="27" name="Rectangle 26"/>
          <p:cNvSpPr/>
          <p:nvPr/>
        </p:nvSpPr>
        <p:spPr>
          <a:xfrm>
            <a:off x="5503318" y="4191207"/>
            <a:ext cx="1203154" cy="7960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H="1" flipV="1">
            <a:off x="6091617" y="5113564"/>
            <a:ext cx="90" cy="6031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20610" y="5604214"/>
            <a:ext cx="2968570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Si strip wg.</a:t>
            </a:r>
            <a:endParaRPr lang="he-IL" sz="4800" b="1" dirty="0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1210823" y="0"/>
            <a:ext cx="0" cy="7718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4364" y="549981"/>
            <a:ext cx="859531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air</a:t>
            </a:r>
            <a:endParaRPr lang="he-IL" sz="48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6EEB72-D891-4FD5-9EB3-74866F188D91}"/>
              </a:ext>
            </a:extLst>
          </p:cNvPr>
          <p:cNvCxnSpPr/>
          <p:nvPr/>
        </p:nvCxnSpPr>
        <p:spPr>
          <a:xfrm>
            <a:off x="5507138" y="2103622"/>
            <a:ext cx="119933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F087F1-AF92-4250-8B5E-081A5F923699}"/>
              </a:ext>
            </a:extLst>
          </p:cNvPr>
          <p:cNvSpPr txBox="1"/>
          <p:nvPr/>
        </p:nvSpPr>
        <p:spPr>
          <a:xfrm>
            <a:off x="8556771" y="419962"/>
            <a:ext cx="738231" cy="502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BFFEB5-3C56-4C24-BE73-011E9820764E}"/>
                  </a:ext>
                </a:extLst>
              </p:cNvPr>
              <p:cNvSpPr txBox="1"/>
              <p:nvPr/>
            </p:nvSpPr>
            <p:spPr>
              <a:xfrm>
                <a:off x="5461985" y="1108671"/>
                <a:ext cx="12592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𝑇𝑖𝑁</m:t>
                          </m:r>
                        </m:sub>
                      </m:sSub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BFFEB5-3C56-4C24-BE73-011E98207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985" y="1108671"/>
                <a:ext cx="1259263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57581F-DAFF-4EF9-A989-C56436F5F9C8}"/>
              </a:ext>
            </a:extLst>
          </p:cNvPr>
          <p:cNvCxnSpPr>
            <a:cxnSpLocks/>
          </p:cNvCxnSpPr>
          <p:nvPr/>
        </p:nvCxnSpPr>
        <p:spPr>
          <a:xfrm>
            <a:off x="6102000" y="2228759"/>
            <a:ext cx="2895" cy="1929538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E78F73-0BA1-40CA-8ED7-3709ED525F0C}"/>
                  </a:ext>
                </a:extLst>
              </p:cNvPr>
              <p:cNvSpPr txBox="1"/>
              <p:nvPr/>
            </p:nvSpPr>
            <p:spPr>
              <a:xfrm>
                <a:off x="5894213" y="2706992"/>
                <a:ext cx="12592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E78F73-0BA1-40CA-8ED7-3709ED525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213" y="2706992"/>
                <a:ext cx="125926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68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5863E3D-105E-4031-9A2D-AC8AC1B58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t="16633" r="2084" b="4171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9D5A2A-5356-45A6-98DD-64FE5D75C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80" t="14801" r="36698" b="12661"/>
          <a:stretch/>
        </p:blipFill>
        <p:spPr>
          <a:xfrm>
            <a:off x="11836866" y="0"/>
            <a:ext cx="355134" cy="497467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0" y="4991470"/>
            <a:ext cx="12204000" cy="3456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836867" y="-1"/>
            <a:ext cx="355134" cy="49746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/>
          <p:cNvSpPr/>
          <p:nvPr/>
        </p:nvSpPr>
        <p:spPr>
          <a:xfrm>
            <a:off x="2449610" y="876177"/>
            <a:ext cx="3053708" cy="67005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/>
          <p:cNvSpPr/>
          <p:nvPr/>
        </p:nvSpPr>
        <p:spPr>
          <a:xfrm>
            <a:off x="6764065" y="878689"/>
            <a:ext cx="3053708" cy="67005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/>
          <p:cNvSpPr txBox="1"/>
          <p:nvPr/>
        </p:nvSpPr>
        <p:spPr>
          <a:xfrm>
            <a:off x="120922" y="4143672"/>
            <a:ext cx="1252266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SiO</a:t>
            </a:r>
            <a:r>
              <a:rPr lang="en-US" sz="4800" b="1" baseline="-25000" dirty="0"/>
              <a:t>2</a:t>
            </a:r>
            <a:endParaRPr lang="he-IL" sz="4800" b="1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8290" y="4969436"/>
            <a:ext cx="1264898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BOX</a:t>
            </a:r>
            <a:endParaRPr lang="he-IL" sz="4000" b="1" dirty="0"/>
          </a:p>
        </p:txBody>
      </p:sp>
      <p:sp>
        <p:nvSpPr>
          <p:cNvPr id="27" name="Rectangle 26"/>
          <p:cNvSpPr/>
          <p:nvPr/>
        </p:nvSpPr>
        <p:spPr>
          <a:xfrm>
            <a:off x="5503318" y="4191207"/>
            <a:ext cx="1203154" cy="7960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H="1" flipV="1">
            <a:off x="6091617" y="5113564"/>
            <a:ext cx="90" cy="6031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20610" y="5604214"/>
            <a:ext cx="2968570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Si strip wg.</a:t>
            </a:r>
            <a:endParaRPr lang="he-IL" sz="4800" b="1" dirty="0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1210823" y="0"/>
            <a:ext cx="0" cy="7718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4364" y="549981"/>
            <a:ext cx="859531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air</a:t>
            </a:r>
            <a:endParaRPr lang="he-IL" sz="48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6EEB72-D891-4FD5-9EB3-74866F188D91}"/>
              </a:ext>
            </a:extLst>
          </p:cNvPr>
          <p:cNvCxnSpPr/>
          <p:nvPr/>
        </p:nvCxnSpPr>
        <p:spPr>
          <a:xfrm>
            <a:off x="5521914" y="1223483"/>
            <a:ext cx="119933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F087F1-AF92-4250-8B5E-081A5F923699}"/>
              </a:ext>
            </a:extLst>
          </p:cNvPr>
          <p:cNvSpPr txBox="1"/>
          <p:nvPr/>
        </p:nvSpPr>
        <p:spPr>
          <a:xfrm>
            <a:off x="8556771" y="419962"/>
            <a:ext cx="738231" cy="502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BFFEB5-3C56-4C24-BE73-011E9820764E}"/>
                  </a:ext>
                </a:extLst>
              </p:cNvPr>
              <p:cNvSpPr txBox="1"/>
              <p:nvPr/>
            </p:nvSpPr>
            <p:spPr>
              <a:xfrm>
                <a:off x="5491950" y="-10014"/>
                <a:ext cx="12592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𝑇𝑖𝑁</m:t>
                          </m:r>
                        </m:sub>
                      </m:sSub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BFFEB5-3C56-4C24-BE73-011E98207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950" y="-10014"/>
                <a:ext cx="1259263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57581F-DAFF-4EF9-A989-C56436F5F9C8}"/>
              </a:ext>
            </a:extLst>
          </p:cNvPr>
          <p:cNvCxnSpPr>
            <a:cxnSpLocks/>
          </p:cNvCxnSpPr>
          <p:nvPr/>
        </p:nvCxnSpPr>
        <p:spPr>
          <a:xfrm>
            <a:off x="6121581" y="1311633"/>
            <a:ext cx="6639" cy="2855857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E78F73-0BA1-40CA-8ED7-3709ED525F0C}"/>
                  </a:ext>
                </a:extLst>
              </p:cNvPr>
              <p:cNvSpPr txBox="1"/>
              <p:nvPr/>
            </p:nvSpPr>
            <p:spPr>
              <a:xfrm>
                <a:off x="5878973" y="2039397"/>
                <a:ext cx="12592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E78F73-0BA1-40CA-8ED7-3709ED525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973" y="2039397"/>
                <a:ext cx="125926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09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C5DB05-343D-4797-A68B-66BD3C0331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" t="16634" r="2082" b="3970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9D5A2A-5356-45A6-98DD-64FE5D75C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80" t="14801" r="36698" b="12661"/>
          <a:stretch/>
        </p:blipFill>
        <p:spPr>
          <a:xfrm>
            <a:off x="11836866" y="0"/>
            <a:ext cx="355134" cy="497467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0" y="4991470"/>
            <a:ext cx="12204000" cy="3456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836867" y="-1"/>
            <a:ext cx="355134" cy="49746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/>
          <p:cNvSpPr/>
          <p:nvPr/>
        </p:nvSpPr>
        <p:spPr>
          <a:xfrm>
            <a:off x="2384396" y="50880"/>
            <a:ext cx="3053708" cy="67005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/>
          <p:cNvSpPr/>
          <p:nvPr/>
        </p:nvSpPr>
        <p:spPr>
          <a:xfrm>
            <a:off x="6753897" y="44768"/>
            <a:ext cx="3053708" cy="67005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/>
          <p:cNvSpPr txBox="1"/>
          <p:nvPr/>
        </p:nvSpPr>
        <p:spPr>
          <a:xfrm>
            <a:off x="120922" y="4143672"/>
            <a:ext cx="1252266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SiO</a:t>
            </a:r>
            <a:r>
              <a:rPr lang="en-US" sz="4800" b="1" baseline="-25000" dirty="0"/>
              <a:t>2</a:t>
            </a:r>
            <a:endParaRPr lang="he-IL" sz="4800" b="1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8290" y="4969436"/>
            <a:ext cx="1264898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BOX</a:t>
            </a:r>
            <a:endParaRPr lang="he-IL" sz="4000" b="1" dirty="0"/>
          </a:p>
        </p:txBody>
      </p:sp>
      <p:sp>
        <p:nvSpPr>
          <p:cNvPr id="27" name="Rectangle 26"/>
          <p:cNvSpPr/>
          <p:nvPr/>
        </p:nvSpPr>
        <p:spPr>
          <a:xfrm>
            <a:off x="5503318" y="4191207"/>
            <a:ext cx="1203154" cy="7960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H="1" flipV="1">
            <a:off x="6091617" y="5113564"/>
            <a:ext cx="90" cy="6031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20610" y="5604214"/>
            <a:ext cx="2968570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Si strip wg.</a:t>
            </a:r>
            <a:endParaRPr lang="he-IL" sz="4800" b="1" dirty="0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1210823" y="0"/>
            <a:ext cx="0" cy="7718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4364" y="549981"/>
            <a:ext cx="859531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air</a:t>
            </a:r>
            <a:endParaRPr lang="he-IL" sz="48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6EEB72-D891-4FD5-9EB3-74866F188D91}"/>
              </a:ext>
            </a:extLst>
          </p:cNvPr>
          <p:cNvCxnSpPr/>
          <p:nvPr/>
        </p:nvCxnSpPr>
        <p:spPr>
          <a:xfrm>
            <a:off x="5491950" y="660792"/>
            <a:ext cx="119933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F087F1-AF92-4250-8B5E-081A5F923699}"/>
              </a:ext>
            </a:extLst>
          </p:cNvPr>
          <p:cNvSpPr txBox="1"/>
          <p:nvPr/>
        </p:nvSpPr>
        <p:spPr>
          <a:xfrm>
            <a:off x="8556771" y="419962"/>
            <a:ext cx="738231" cy="502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BFFEB5-3C56-4C24-BE73-011E9820764E}"/>
                  </a:ext>
                </a:extLst>
              </p:cNvPr>
              <p:cNvSpPr txBox="1"/>
              <p:nvPr/>
            </p:nvSpPr>
            <p:spPr>
              <a:xfrm>
                <a:off x="5432021" y="-195645"/>
                <a:ext cx="12592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𝑇𝑖𝑁</m:t>
                          </m:r>
                        </m:sub>
                      </m:sSub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BFFEB5-3C56-4C24-BE73-011E98207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21" y="-195645"/>
                <a:ext cx="1259263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57581F-DAFF-4EF9-A989-C56436F5F9C8}"/>
              </a:ext>
            </a:extLst>
          </p:cNvPr>
          <p:cNvCxnSpPr>
            <a:cxnSpLocks/>
          </p:cNvCxnSpPr>
          <p:nvPr/>
        </p:nvCxnSpPr>
        <p:spPr>
          <a:xfrm>
            <a:off x="6120477" y="733699"/>
            <a:ext cx="13278" cy="3409973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E78F73-0BA1-40CA-8ED7-3709ED525F0C}"/>
                  </a:ext>
                </a:extLst>
              </p:cNvPr>
              <p:cNvSpPr txBox="1"/>
              <p:nvPr/>
            </p:nvSpPr>
            <p:spPr>
              <a:xfrm>
                <a:off x="5825498" y="1293007"/>
                <a:ext cx="12592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E78F73-0BA1-40CA-8ED7-3709ED525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498" y="1293007"/>
                <a:ext cx="125926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4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36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Eylon Krause</cp:lastModifiedBy>
  <cp:revision>100</cp:revision>
  <dcterms:created xsi:type="dcterms:W3CDTF">2021-04-21T16:05:07Z</dcterms:created>
  <dcterms:modified xsi:type="dcterms:W3CDTF">2021-07-21T00:37:19Z</dcterms:modified>
</cp:coreProperties>
</file>