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E0B7-79D4-422C-8000-FAA7FBEC34B8}" type="datetimeFigureOut">
              <a:rPr lang="he-IL" smtClean="0"/>
              <a:t>י"ב/אב/תשפ"א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8325-0A7D-493D-A009-7806837CAE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469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E0B7-79D4-422C-8000-FAA7FBEC34B8}" type="datetimeFigureOut">
              <a:rPr lang="he-IL" smtClean="0"/>
              <a:t>י"ב/אב/תשפ"א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8325-0A7D-493D-A009-7806837CAE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150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E0B7-79D4-422C-8000-FAA7FBEC34B8}" type="datetimeFigureOut">
              <a:rPr lang="he-IL" smtClean="0"/>
              <a:t>י"ב/אב/תשפ"א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8325-0A7D-493D-A009-7806837CAE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000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E0B7-79D4-422C-8000-FAA7FBEC34B8}" type="datetimeFigureOut">
              <a:rPr lang="he-IL" smtClean="0"/>
              <a:t>י"ב/אב/תשפ"א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8325-0A7D-493D-A009-7806837CAE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2796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E0B7-79D4-422C-8000-FAA7FBEC34B8}" type="datetimeFigureOut">
              <a:rPr lang="he-IL" smtClean="0"/>
              <a:t>י"ב/אב/תשפ"א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8325-0A7D-493D-A009-7806837CAE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66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E0B7-79D4-422C-8000-FAA7FBEC34B8}" type="datetimeFigureOut">
              <a:rPr lang="he-IL" smtClean="0"/>
              <a:t>י"ב/אב/תשפ"א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8325-0A7D-493D-A009-7806837CAE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175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E0B7-79D4-422C-8000-FAA7FBEC34B8}" type="datetimeFigureOut">
              <a:rPr lang="he-IL" smtClean="0"/>
              <a:t>י"ב/אב/תשפ"א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8325-0A7D-493D-A009-7806837CAE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099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E0B7-79D4-422C-8000-FAA7FBEC34B8}" type="datetimeFigureOut">
              <a:rPr lang="he-IL" smtClean="0"/>
              <a:t>י"ב/אב/תשפ"א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8325-0A7D-493D-A009-7806837CAE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308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E0B7-79D4-422C-8000-FAA7FBEC34B8}" type="datetimeFigureOut">
              <a:rPr lang="he-IL" smtClean="0"/>
              <a:t>י"ב/אב/תשפ"א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8325-0A7D-493D-A009-7806837CAE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573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E0B7-79D4-422C-8000-FAA7FBEC34B8}" type="datetimeFigureOut">
              <a:rPr lang="he-IL" smtClean="0"/>
              <a:t>י"ב/אב/תשפ"א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8325-0A7D-493D-A009-7806837CAE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325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7E0B7-79D4-422C-8000-FAA7FBEC34B8}" type="datetimeFigureOut">
              <a:rPr lang="he-IL" smtClean="0"/>
              <a:t>י"ב/אב/תשפ"א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8325-0A7D-493D-A009-7806837CAE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359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7E0B7-79D4-422C-8000-FAA7FBEC34B8}" type="datetimeFigureOut">
              <a:rPr lang="he-IL" smtClean="0"/>
              <a:t>י"ב/אב/תשפ"א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D8325-0A7D-493D-A009-7806837CAE9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8563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4082B2-9D2D-4D4B-A0E5-2FC4F107E1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98" t="25321" r="16163" b="1523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9D5A2A-5356-45A6-98DD-64FE5D75CF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80" t="14801" r="36698" b="12661"/>
          <a:stretch/>
        </p:blipFill>
        <p:spPr>
          <a:xfrm>
            <a:off x="11836866" y="0"/>
            <a:ext cx="355134" cy="4974671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0" y="4991470"/>
            <a:ext cx="12204000" cy="3456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836867" y="-1"/>
            <a:ext cx="355134" cy="49746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Rectangle 22"/>
          <p:cNvSpPr/>
          <p:nvPr/>
        </p:nvSpPr>
        <p:spPr>
          <a:xfrm>
            <a:off x="2335794" y="1308326"/>
            <a:ext cx="3053708" cy="67005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Rectangle 23"/>
          <p:cNvSpPr/>
          <p:nvPr/>
        </p:nvSpPr>
        <p:spPr>
          <a:xfrm>
            <a:off x="6802499" y="1288530"/>
            <a:ext cx="3053708" cy="67005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TextBox 24"/>
          <p:cNvSpPr txBox="1"/>
          <p:nvPr/>
        </p:nvSpPr>
        <p:spPr>
          <a:xfrm>
            <a:off x="120922" y="4143672"/>
            <a:ext cx="1252266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b="1" dirty="0"/>
              <a:t>SiO</a:t>
            </a:r>
            <a:r>
              <a:rPr lang="en-US" sz="4800" b="1" baseline="-25000" dirty="0"/>
              <a:t>2</a:t>
            </a:r>
            <a:endParaRPr lang="he-IL" sz="4800" b="1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108290" y="4969436"/>
            <a:ext cx="1264898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b="1" dirty="0"/>
              <a:t>BOX</a:t>
            </a:r>
            <a:endParaRPr lang="he-IL" sz="4000" b="1" dirty="0"/>
          </a:p>
        </p:txBody>
      </p:sp>
      <p:sp>
        <p:nvSpPr>
          <p:cNvPr id="27" name="Rectangle 26"/>
          <p:cNvSpPr/>
          <p:nvPr/>
        </p:nvSpPr>
        <p:spPr>
          <a:xfrm>
            <a:off x="5503318" y="4191207"/>
            <a:ext cx="1203154" cy="79605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 dirty="0"/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H="1" flipV="1">
            <a:off x="6091617" y="5113564"/>
            <a:ext cx="90" cy="6031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20610" y="5604214"/>
            <a:ext cx="2968570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b="1" dirty="0"/>
              <a:t>Si strip wg.</a:t>
            </a:r>
            <a:endParaRPr lang="he-IL" sz="4800" b="1" dirty="0"/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1210823" y="0"/>
            <a:ext cx="0" cy="7718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4364" y="549981"/>
            <a:ext cx="859531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b="1" dirty="0"/>
              <a:t>air</a:t>
            </a:r>
            <a:endParaRPr lang="he-IL" sz="4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4EA12B-C663-482D-BA72-A18952EC14D1}"/>
              </a:ext>
            </a:extLst>
          </p:cNvPr>
          <p:cNvSpPr txBox="1"/>
          <p:nvPr/>
        </p:nvSpPr>
        <p:spPr>
          <a:xfrm>
            <a:off x="5531671" y="217673"/>
            <a:ext cx="296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דוגמא 1.25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6EEB72-D891-4FD5-9EB3-74866F188D91}"/>
              </a:ext>
            </a:extLst>
          </p:cNvPr>
          <p:cNvCxnSpPr/>
          <p:nvPr/>
        </p:nvCxnSpPr>
        <p:spPr>
          <a:xfrm>
            <a:off x="5491950" y="1650577"/>
            <a:ext cx="1199334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F087F1-AF92-4250-8B5E-081A5F923699}"/>
              </a:ext>
            </a:extLst>
          </p:cNvPr>
          <p:cNvSpPr txBox="1"/>
          <p:nvPr/>
        </p:nvSpPr>
        <p:spPr>
          <a:xfrm>
            <a:off x="8556771" y="419962"/>
            <a:ext cx="738231" cy="502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BFFEB5-3C56-4C24-BE73-011E9820764E}"/>
                  </a:ext>
                </a:extLst>
              </p:cNvPr>
              <p:cNvSpPr txBox="1"/>
              <p:nvPr/>
            </p:nvSpPr>
            <p:spPr>
              <a:xfrm>
                <a:off x="5466369" y="688409"/>
                <a:ext cx="12592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𝑇𝑖𝑁</m:t>
                          </m:r>
                        </m:sub>
                      </m:sSub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BFFEB5-3C56-4C24-BE73-011E98207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69" y="688409"/>
                <a:ext cx="1259263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57581F-DAFF-4EF9-A989-C56436F5F9C8}"/>
              </a:ext>
            </a:extLst>
          </p:cNvPr>
          <p:cNvCxnSpPr>
            <a:cxnSpLocks/>
          </p:cNvCxnSpPr>
          <p:nvPr/>
        </p:nvCxnSpPr>
        <p:spPr>
          <a:xfrm>
            <a:off x="6091617" y="1681335"/>
            <a:ext cx="13278" cy="2476962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E78F73-0BA1-40CA-8ED7-3709ED525F0C}"/>
                  </a:ext>
                </a:extLst>
              </p:cNvPr>
              <p:cNvSpPr txBox="1"/>
              <p:nvPr/>
            </p:nvSpPr>
            <p:spPr>
              <a:xfrm>
                <a:off x="5894213" y="2536769"/>
                <a:ext cx="12592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E78F73-0BA1-40CA-8ED7-3709ED525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213" y="2536769"/>
                <a:ext cx="1259263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957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1A3DBA-69C1-4AA6-918C-93419F1C4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875"/>
            <a:ext cx="12192000" cy="631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9D5A2A-5356-45A6-98DD-64FE5D75CF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80" t="14801" r="36698" b="12661"/>
          <a:stretch/>
        </p:blipFill>
        <p:spPr>
          <a:xfrm>
            <a:off x="11836866" y="0"/>
            <a:ext cx="355134" cy="4974671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0" y="4991470"/>
            <a:ext cx="12204000" cy="3456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836867" y="-1"/>
            <a:ext cx="355134" cy="49746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Rectangle 22"/>
          <p:cNvSpPr/>
          <p:nvPr/>
        </p:nvSpPr>
        <p:spPr>
          <a:xfrm>
            <a:off x="2335794" y="1308326"/>
            <a:ext cx="3053708" cy="67005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Rectangle 23"/>
          <p:cNvSpPr/>
          <p:nvPr/>
        </p:nvSpPr>
        <p:spPr>
          <a:xfrm>
            <a:off x="6802499" y="1288530"/>
            <a:ext cx="3053708" cy="67005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TextBox 24"/>
          <p:cNvSpPr txBox="1"/>
          <p:nvPr/>
        </p:nvSpPr>
        <p:spPr>
          <a:xfrm>
            <a:off x="120922" y="4143672"/>
            <a:ext cx="1252266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b="1" dirty="0"/>
              <a:t>SiO</a:t>
            </a:r>
            <a:r>
              <a:rPr lang="en-US" sz="4800" b="1" baseline="-25000" dirty="0"/>
              <a:t>2</a:t>
            </a:r>
            <a:endParaRPr lang="he-IL" sz="4800" b="1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108290" y="4969436"/>
            <a:ext cx="1264898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b="1" dirty="0"/>
              <a:t>BOX</a:t>
            </a:r>
            <a:endParaRPr lang="he-IL" sz="4000" b="1" dirty="0"/>
          </a:p>
        </p:txBody>
      </p:sp>
      <p:sp>
        <p:nvSpPr>
          <p:cNvPr id="27" name="Rectangle 26"/>
          <p:cNvSpPr/>
          <p:nvPr/>
        </p:nvSpPr>
        <p:spPr>
          <a:xfrm>
            <a:off x="5503318" y="4191207"/>
            <a:ext cx="1203154" cy="79605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 dirty="0"/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H="1" flipV="1">
            <a:off x="6091617" y="5113564"/>
            <a:ext cx="90" cy="6031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20610" y="5604214"/>
            <a:ext cx="2968570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b="1" dirty="0"/>
              <a:t>Si strip wg.</a:t>
            </a:r>
            <a:endParaRPr lang="he-IL" sz="4800" b="1" dirty="0"/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1210823" y="0"/>
            <a:ext cx="0" cy="7718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4364" y="549981"/>
            <a:ext cx="859531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b="1" dirty="0"/>
              <a:t>air</a:t>
            </a:r>
            <a:endParaRPr lang="he-IL" sz="4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4EA12B-C663-482D-BA72-A18952EC14D1}"/>
              </a:ext>
            </a:extLst>
          </p:cNvPr>
          <p:cNvSpPr txBox="1"/>
          <p:nvPr/>
        </p:nvSpPr>
        <p:spPr>
          <a:xfrm>
            <a:off x="5531671" y="217673"/>
            <a:ext cx="296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דוגמא 1.25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6EEB72-D891-4FD5-9EB3-74866F188D91}"/>
              </a:ext>
            </a:extLst>
          </p:cNvPr>
          <p:cNvCxnSpPr/>
          <p:nvPr/>
        </p:nvCxnSpPr>
        <p:spPr>
          <a:xfrm>
            <a:off x="5491950" y="1650577"/>
            <a:ext cx="1199334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F087F1-AF92-4250-8B5E-081A5F923699}"/>
              </a:ext>
            </a:extLst>
          </p:cNvPr>
          <p:cNvSpPr txBox="1"/>
          <p:nvPr/>
        </p:nvSpPr>
        <p:spPr>
          <a:xfrm>
            <a:off x="8556771" y="419962"/>
            <a:ext cx="738231" cy="502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BFFEB5-3C56-4C24-BE73-011E9820764E}"/>
                  </a:ext>
                </a:extLst>
              </p:cNvPr>
              <p:cNvSpPr txBox="1"/>
              <p:nvPr/>
            </p:nvSpPr>
            <p:spPr>
              <a:xfrm>
                <a:off x="5466369" y="688409"/>
                <a:ext cx="12592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𝑇𝑖𝑁</m:t>
                          </m:r>
                        </m:sub>
                      </m:sSub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BFFEB5-3C56-4C24-BE73-011E98207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69" y="688409"/>
                <a:ext cx="1259263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57581F-DAFF-4EF9-A989-C56436F5F9C8}"/>
              </a:ext>
            </a:extLst>
          </p:cNvPr>
          <p:cNvCxnSpPr>
            <a:cxnSpLocks/>
          </p:cNvCxnSpPr>
          <p:nvPr/>
        </p:nvCxnSpPr>
        <p:spPr>
          <a:xfrm>
            <a:off x="6091617" y="1681335"/>
            <a:ext cx="13278" cy="2476962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E78F73-0BA1-40CA-8ED7-3709ED525F0C}"/>
                  </a:ext>
                </a:extLst>
              </p:cNvPr>
              <p:cNvSpPr txBox="1"/>
              <p:nvPr/>
            </p:nvSpPr>
            <p:spPr>
              <a:xfrm>
                <a:off x="5894213" y="2536769"/>
                <a:ext cx="12592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E78F73-0BA1-40CA-8ED7-3709ED525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213" y="2536769"/>
                <a:ext cx="1259263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508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36BB70-F2BF-4529-A4ED-D48D65CAB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875"/>
            <a:ext cx="12192000" cy="631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9D5A2A-5356-45A6-98DD-64FE5D75CF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80" t="14801" r="36698" b="12661"/>
          <a:stretch/>
        </p:blipFill>
        <p:spPr>
          <a:xfrm>
            <a:off x="11836866" y="0"/>
            <a:ext cx="355134" cy="4974671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0" y="4991470"/>
            <a:ext cx="12204000" cy="3456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836867" y="-1"/>
            <a:ext cx="355134" cy="49746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Rectangle 22"/>
          <p:cNvSpPr/>
          <p:nvPr/>
        </p:nvSpPr>
        <p:spPr>
          <a:xfrm>
            <a:off x="2335794" y="1308326"/>
            <a:ext cx="3053708" cy="67005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Rectangle 23"/>
          <p:cNvSpPr/>
          <p:nvPr/>
        </p:nvSpPr>
        <p:spPr>
          <a:xfrm>
            <a:off x="6802499" y="1288530"/>
            <a:ext cx="3053708" cy="67005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TextBox 24"/>
          <p:cNvSpPr txBox="1"/>
          <p:nvPr/>
        </p:nvSpPr>
        <p:spPr>
          <a:xfrm>
            <a:off x="120922" y="4143672"/>
            <a:ext cx="1252266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b="1" dirty="0"/>
              <a:t>SiO</a:t>
            </a:r>
            <a:r>
              <a:rPr lang="en-US" sz="4800" b="1" baseline="-25000" dirty="0"/>
              <a:t>2</a:t>
            </a:r>
            <a:endParaRPr lang="he-IL" sz="4800" b="1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108290" y="4969436"/>
            <a:ext cx="1264898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b="1" dirty="0"/>
              <a:t>BOX</a:t>
            </a:r>
            <a:endParaRPr lang="he-IL" sz="4000" b="1" dirty="0"/>
          </a:p>
        </p:txBody>
      </p:sp>
      <p:sp>
        <p:nvSpPr>
          <p:cNvPr id="27" name="Rectangle 26"/>
          <p:cNvSpPr/>
          <p:nvPr/>
        </p:nvSpPr>
        <p:spPr>
          <a:xfrm>
            <a:off x="5503318" y="4191207"/>
            <a:ext cx="1203154" cy="79605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 dirty="0"/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H="1" flipV="1">
            <a:off x="6091617" y="5113564"/>
            <a:ext cx="90" cy="6031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20610" y="5604214"/>
            <a:ext cx="2968570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b="1" dirty="0"/>
              <a:t>Si strip wg.</a:t>
            </a:r>
            <a:endParaRPr lang="he-IL" sz="4800" b="1" dirty="0"/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1210823" y="0"/>
            <a:ext cx="0" cy="7718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4364" y="549981"/>
            <a:ext cx="859531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b="1" dirty="0"/>
              <a:t>air</a:t>
            </a:r>
            <a:endParaRPr lang="he-IL" sz="4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4EA12B-C663-482D-BA72-A18952EC14D1}"/>
              </a:ext>
            </a:extLst>
          </p:cNvPr>
          <p:cNvSpPr txBox="1"/>
          <p:nvPr/>
        </p:nvSpPr>
        <p:spPr>
          <a:xfrm>
            <a:off x="5531671" y="217673"/>
            <a:ext cx="296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דוגמא 1.25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6EEB72-D891-4FD5-9EB3-74866F188D91}"/>
              </a:ext>
            </a:extLst>
          </p:cNvPr>
          <p:cNvCxnSpPr/>
          <p:nvPr/>
        </p:nvCxnSpPr>
        <p:spPr>
          <a:xfrm>
            <a:off x="5491950" y="1650577"/>
            <a:ext cx="1199334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F087F1-AF92-4250-8B5E-081A5F923699}"/>
              </a:ext>
            </a:extLst>
          </p:cNvPr>
          <p:cNvSpPr txBox="1"/>
          <p:nvPr/>
        </p:nvSpPr>
        <p:spPr>
          <a:xfrm>
            <a:off x="8556771" y="419962"/>
            <a:ext cx="738231" cy="502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BFFEB5-3C56-4C24-BE73-011E9820764E}"/>
                  </a:ext>
                </a:extLst>
              </p:cNvPr>
              <p:cNvSpPr txBox="1"/>
              <p:nvPr/>
            </p:nvSpPr>
            <p:spPr>
              <a:xfrm>
                <a:off x="5466369" y="688409"/>
                <a:ext cx="12592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𝑇𝑖𝑁</m:t>
                          </m:r>
                        </m:sub>
                      </m:sSub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BFFEB5-3C56-4C24-BE73-011E98207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69" y="688409"/>
                <a:ext cx="1259263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57581F-DAFF-4EF9-A989-C56436F5F9C8}"/>
              </a:ext>
            </a:extLst>
          </p:cNvPr>
          <p:cNvCxnSpPr>
            <a:cxnSpLocks/>
          </p:cNvCxnSpPr>
          <p:nvPr/>
        </p:nvCxnSpPr>
        <p:spPr>
          <a:xfrm>
            <a:off x="6091617" y="1681335"/>
            <a:ext cx="13278" cy="2476962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E78F73-0BA1-40CA-8ED7-3709ED525F0C}"/>
                  </a:ext>
                </a:extLst>
              </p:cNvPr>
              <p:cNvSpPr txBox="1"/>
              <p:nvPr/>
            </p:nvSpPr>
            <p:spPr>
              <a:xfrm>
                <a:off x="5894213" y="2536769"/>
                <a:ext cx="12592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E78F73-0BA1-40CA-8ED7-3709ED525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213" y="2536769"/>
                <a:ext cx="1259263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68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5863E3D-105E-4031-9A2D-AC8AC1B58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875"/>
            <a:ext cx="12192000" cy="631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9D5A2A-5356-45A6-98DD-64FE5D75CF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80" t="14801" r="36698" b="12661"/>
          <a:stretch/>
        </p:blipFill>
        <p:spPr>
          <a:xfrm>
            <a:off x="11836866" y="0"/>
            <a:ext cx="355134" cy="4974671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0" y="4991470"/>
            <a:ext cx="12204000" cy="3456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836867" y="-1"/>
            <a:ext cx="355134" cy="49746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Rectangle 22"/>
          <p:cNvSpPr/>
          <p:nvPr/>
        </p:nvSpPr>
        <p:spPr>
          <a:xfrm>
            <a:off x="2335794" y="1308326"/>
            <a:ext cx="3053708" cy="67005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Rectangle 23"/>
          <p:cNvSpPr/>
          <p:nvPr/>
        </p:nvSpPr>
        <p:spPr>
          <a:xfrm>
            <a:off x="6802499" y="1288530"/>
            <a:ext cx="3053708" cy="67005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TextBox 24"/>
          <p:cNvSpPr txBox="1"/>
          <p:nvPr/>
        </p:nvSpPr>
        <p:spPr>
          <a:xfrm>
            <a:off x="120922" y="4143672"/>
            <a:ext cx="1252266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b="1" dirty="0"/>
              <a:t>SiO</a:t>
            </a:r>
            <a:r>
              <a:rPr lang="en-US" sz="4800" b="1" baseline="-25000" dirty="0"/>
              <a:t>2</a:t>
            </a:r>
            <a:endParaRPr lang="he-IL" sz="4800" b="1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108290" y="4969436"/>
            <a:ext cx="1264898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b="1" dirty="0"/>
              <a:t>BOX</a:t>
            </a:r>
            <a:endParaRPr lang="he-IL" sz="4000" b="1" dirty="0"/>
          </a:p>
        </p:txBody>
      </p:sp>
      <p:sp>
        <p:nvSpPr>
          <p:cNvPr id="27" name="Rectangle 26"/>
          <p:cNvSpPr/>
          <p:nvPr/>
        </p:nvSpPr>
        <p:spPr>
          <a:xfrm>
            <a:off x="5503318" y="4191207"/>
            <a:ext cx="1203154" cy="79605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 dirty="0"/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H="1" flipV="1">
            <a:off x="6091617" y="5113564"/>
            <a:ext cx="90" cy="6031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20610" y="5604214"/>
            <a:ext cx="2968570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b="1" dirty="0"/>
              <a:t>Si strip wg.</a:t>
            </a:r>
            <a:endParaRPr lang="he-IL" sz="4800" b="1" dirty="0"/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1210823" y="0"/>
            <a:ext cx="0" cy="7718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4364" y="549981"/>
            <a:ext cx="859531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b="1" dirty="0"/>
              <a:t>air</a:t>
            </a:r>
            <a:endParaRPr lang="he-IL" sz="4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4EA12B-C663-482D-BA72-A18952EC14D1}"/>
              </a:ext>
            </a:extLst>
          </p:cNvPr>
          <p:cNvSpPr txBox="1"/>
          <p:nvPr/>
        </p:nvSpPr>
        <p:spPr>
          <a:xfrm>
            <a:off x="5531671" y="217673"/>
            <a:ext cx="296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דוגמא 1.25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6EEB72-D891-4FD5-9EB3-74866F188D91}"/>
              </a:ext>
            </a:extLst>
          </p:cNvPr>
          <p:cNvCxnSpPr/>
          <p:nvPr/>
        </p:nvCxnSpPr>
        <p:spPr>
          <a:xfrm>
            <a:off x="5491950" y="1650577"/>
            <a:ext cx="1199334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F087F1-AF92-4250-8B5E-081A5F923699}"/>
              </a:ext>
            </a:extLst>
          </p:cNvPr>
          <p:cNvSpPr txBox="1"/>
          <p:nvPr/>
        </p:nvSpPr>
        <p:spPr>
          <a:xfrm>
            <a:off x="8556771" y="419962"/>
            <a:ext cx="738231" cy="502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BFFEB5-3C56-4C24-BE73-011E9820764E}"/>
                  </a:ext>
                </a:extLst>
              </p:cNvPr>
              <p:cNvSpPr txBox="1"/>
              <p:nvPr/>
            </p:nvSpPr>
            <p:spPr>
              <a:xfrm>
                <a:off x="5466369" y="688409"/>
                <a:ext cx="12592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𝑇𝑖𝑁</m:t>
                          </m:r>
                        </m:sub>
                      </m:sSub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BFFEB5-3C56-4C24-BE73-011E98207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69" y="688409"/>
                <a:ext cx="1259263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57581F-DAFF-4EF9-A989-C56436F5F9C8}"/>
              </a:ext>
            </a:extLst>
          </p:cNvPr>
          <p:cNvCxnSpPr>
            <a:cxnSpLocks/>
          </p:cNvCxnSpPr>
          <p:nvPr/>
        </p:nvCxnSpPr>
        <p:spPr>
          <a:xfrm>
            <a:off x="6091617" y="1681335"/>
            <a:ext cx="13278" cy="2476962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E78F73-0BA1-40CA-8ED7-3709ED525F0C}"/>
                  </a:ext>
                </a:extLst>
              </p:cNvPr>
              <p:cNvSpPr txBox="1"/>
              <p:nvPr/>
            </p:nvSpPr>
            <p:spPr>
              <a:xfrm>
                <a:off x="5894213" y="2536769"/>
                <a:ext cx="12592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E78F73-0BA1-40CA-8ED7-3709ED525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213" y="2536769"/>
                <a:ext cx="1259263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09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C5DB05-343D-4797-A68B-66BD3C033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875"/>
            <a:ext cx="12192000" cy="6318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9D5A2A-5356-45A6-98DD-64FE5D75CF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80" t="14801" r="36698" b="12661"/>
          <a:stretch/>
        </p:blipFill>
        <p:spPr>
          <a:xfrm>
            <a:off x="11836866" y="0"/>
            <a:ext cx="355134" cy="4974671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0" y="4991470"/>
            <a:ext cx="12204000" cy="3456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1836867" y="-1"/>
            <a:ext cx="355134" cy="49746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Rectangle 22"/>
          <p:cNvSpPr/>
          <p:nvPr/>
        </p:nvSpPr>
        <p:spPr>
          <a:xfrm>
            <a:off x="2335794" y="1308326"/>
            <a:ext cx="3053708" cy="67005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Rectangle 23"/>
          <p:cNvSpPr/>
          <p:nvPr/>
        </p:nvSpPr>
        <p:spPr>
          <a:xfrm>
            <a:off x="6802499" y="1288530"/>
            <a:ext cx="3053708" cy="67005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TextBox 24"/>
          <p:cNvSpPr txBox="1"/>
          <p:nvPr/>
        </p:nvSpPr>
        <p:spPr>
          <a:xfrm>
            <a:off x="120922" y="4143672"/>
            <a:ext cx="1252266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b="1" dirty="0"/>
              <a:t>SiO</a:t>
            </a:r>
            <a:r>
              <a:rPr lang="en-US" sz="4800" b="1" baseline="-25000" dirty="0"/>
              <a:t>2</a:t>
            </a:r>
            <a:endParaRPr lang="he-IL" sz="4800" b="1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108290" y="4969436"/>
            <a:ext cx="1264898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b="1" dirty="0"/>
              <a:t>BOX</a:t>
            </a:r>
            <a:endParaRPr lang="he-IL" sz="4000" b="1" dirty="0"/>
          </a:p>
        </p:txBody>
      </p:sp>
      <p:sp>
        <p:nvSpPr>
          <p:cNvPr id="27" name="Rectangle 26"/>
          <p:cNvSpPr/>
          <p:nvPr/>
        </p:nvSpPr>
        <p:spPr>
          <a:xfrm>
            <a:off x="5503318" y="4191207"/>
            <a:ext cx="1203154" cy="79605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b="1" dirty="0"/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H="1" flipV="1">
            <a:off x="6091617" y="5113564"/>
            <a:ext cx="90" cy="6031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620610" y="5604214"/>
            <a:ext cx="2968570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b="1" dirty="0"/>
              <a:t>Si strip wg.</a:t>
            </a:r>
            <a:endParaRPr lang="he-IL" sz="4800" b="1" dirty="0"/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V="1">
            <a:off x="1210823" y="0"/>
            <a:ext cx="0" cy="7718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4364" y="549981"/>
            <a:ext cx="859531" cy="83099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4800" b="1" dirty="0"/>
              <a:t>air</a:t>
            </a:r>
            <a:endParaRPr lang="he-IL" sz="4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4EA12B-C663-482D-BA72-A18952EC14D1}"/>
              </a:ext>
            </a:extLst>
          </p:cNvPr>
          <p:cNvSpPr txBox="1"/>
          <p:nvPr/>
        </p:nvSpPr>
        <p:spPr>
          <a:xfrm>
            <a:off x="5531671" y="217673"/>
            <a:ext cx="296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דוגמא 1.25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6EEB72-D891-4FD5-9EB3-74866F188D91}"/>
              </a:ext>
            </a:extLst>
          </p:cNvPr>
          <p:cNvCxnSpPr/>
          <p:nvPr/>
        </p:nvCxnSpPr>
        <p:spPr>
          <a:xfrm>
            <a:off x="5491950" y="1650577"/>
            <a:ext cx="1199334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F087F1-AF92-4250-8B5E-081A5F923699}"/>
              </a:ext>
            </a:extLst>
          </p:cNvPr>
          <p:cNvSpPr txBox="1"/>
          <p:nvPr/>
        </p:nvSpPr>
        <p:spPr>
          <a:xfrm>
            <a:off x="8556771" y="419962"/>
            <a:ext cx="738231" cy="502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BFFEB5-3C56-4C24-BE73-011E9820764E}"/>
                  </a:ext>
                </a:extLst>
              </p:cNvPr>
              <p:cNvSpPr txBox="1"/>
              <p:nvPr/>
            </p:nvSpPr>
            <p:spPr>
              <a:xfrm>
                <a:off x="5466369" y="688409"/>
                <a:ext cx="12592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𝑇𝑖𝑁</m:t>
                          </m:r>
                        </m:sub>
                      </m:sSub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BFFEB5-3C56-4C24-BE73-011E98207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369" y="688409"/>
                <a:ext cx="1259263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57581F-DAFF-4EF9-A989-C56436F5F9C8}"/>
              </a:ext>
            </a:extLst>
          </p:cNvPr>
          <p:cNvCxnSpPr>
            <a:cxnSpLocks/>
          </p:cNvCxnSpPr>
          <p:nvPr/>
        </p:nvCxnSpPr>
        <p:spPr>
          <a:xfrm>
            <a:off x="6091617" y="1681335"/>
            <a:ext cx="13278" cy="2476962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E78F73-0BA1-40CA-8ED7-3709ED525F0C}"/>
                  </a:ext>
                </a:extLst>
              </p:cNvPr>
              <p:cNvSpPr txBox="1"/>
              <p:nvPr/>
            </p:nvSpPr>
            <p:spPr>
              <a:xfrm>
                <a:off x="5894213" y="2536769"/>
                <a:ext cx="12592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4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6E78F73-0BA1-40CA-8ED7-3709ED525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213" y="2536769"/>
                <a:ext cx="1259263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4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55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Eylon Krause</cp:lastModifiedBy>
  <cp:revision>94</cp:revision>
  <dcterms:created xsi:type="dcterms:W3CDTF">2021-04-21T16:05:07Z</dcterms:created>
  <dcterms:modified xsi:type="dcterms:W3CDTF">2021-07-20T23:55:25Z</dcterms:modified>
</cp:coreProperties>
</file>