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A55B26-8BEB-42D7-87D9-1CCC56CBF8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44B945-E98C-4A2A-8DC6-18E8AA723233}">
      <dgm:prSet/>
      <dgm:spPr/>
      <dgm:t>
        <a:bodyPr/>
        <a:lstStyle/>
        <a:p>
          <a:r>
            <a:rPr lang="en-US" dirty="0"/>
            <a:t>Bad</a:t>
          </a:r>
        </a:p>
        <a:p>
          <a:r>
            <a:rPr lang="en-US" dirty="0"/>
            <a:t>Features </a:t>
          </a:r>
        </a:p>
      </dgm:t>
    </dgm:pt>
    <dgm:pt modelId="{7F06C570-05D9-44A0-838F-9C4EAF4307FD}" type="parTrans" cxnId="{EDD73381-B1AF-4689-9730-E40DA56D6CBA}">
      <dgm:prSet/>
      <dgm:spPr/>
      <dgm:t>
        <a:bodyPr/>
        <a:lstStyle/>
        <a:p>
          <a:endParaRPr lang="en-US"/>
        </a:p>
      </dgm:t>
    </dgm:pt>
    <dgm:pt modelId="{2A91E251-7A61-47E9-BC5A-A38703BDFECE}" type="sibTrans" cxnId="{EDD73381-B1AF-4689-9730-E40DA56D6CBA}">
      <dgm:prSet/>
      <dgm:spPr/>
      <dgm:t>
        <a:bodyPr/>
        <a:lstStyle/>
        <a:p>
          <a:endParaRPr lang="en-US"/>
        </a:p>
      </dgm:t>
    </dgm:pt>
    <dgm:pt modelId="{85346703-88ED-426E-AD21-411408CAFE8C}">
      <dgm:prSet/>
      <dgm:spPr/>
      <dgm:t>
        <a:bodyPr/>
        <a:lstStyle/>
        <a:p>
          <a:r>
            <a:rPr lang="en-US" dirty="0"/>
            <a:t>Good</a:t>
          </a:r>
        </a:p>
        <a:p>
          <a:r>
            <a:rPr lang="en-US" dirty="0"/>
            <a:t>Features</a:t>
          </a:r>
        </a:p>
      </dgm:t>
    </dgm:pt>
    <dgm:pt modelId="{B30E91F4-DFB0-4B3D-8B1E-8C00391DF401}" type="parTrans" cxnId="{A1A275C3-1507-4BA4-915F-419308041D6F}">
      <dgm:prSet/>
      <dgm:spPr/>
      <dgm:t>
        <a:bodyPr/>
        <a:lstStyle/>
        <a:p>
          <a:endParaRPr lang="en-US"/>
        </a:p>
      </dgm:t>
    </dgm:pt>
    <dgm:pt modelId="{08ED701D-FABA-445D-BEFF-A07A9806A1E5}" type="sibTrans" cxnId="{A1A275C3-1507-4BA4-915F-419308041D6F}">
      <dgm:prSet/>
      <dgm:spPr/>
      <dgm:t>
        <a:bodyPr/>
        <a:lstStyle/>
        <a:p>
          <a:endParaRPr lang="en-US"/>
        </a:p>
      </dgm:t>
    </dgm:pt>
    <dgm:pt modelId="{D580D8F4-42F4-4861-8BF4-A64D37027B9C}" type="pres">
      <dgm:prSet presAssocID="{DFA55B26-8BEB-42D7-87D9-1CCC56CBF893}" presName="root" presStyleCnt="0">
        <dgm:presLayoutVars>
          <dgm:dir/>
          <dgm:resizeHandles val="exact"/>
        </dgm:presLayoutVars>
      </dgm:prSet>
      <dgm:spPr/>
    </dgm:pt>
    <dgm:pt modelId="{4C48053A-4923-4C1B-9F96-85C1DA770608}" type="pres">
      <dgm:prSet presAssocID="{E644B945-E98C-4A2A-8DC6-18E8AA723233}" presName="compNode" presStyleCnt="0"/>
      <dgm:spPr/>
    </dgm:pt>
    <dgm:pt modelId="{94C5F4D5-0256-4987-A225-1FC0A1FFD1B8}" type="pres">
      <dgm:prSet presAssocID="{E644B945-E98C-4A2A-8DC6-18E8AA723233}" presName="bgRect" presStyleLbl="bgShp" presStyleIdx="0" presStyleCnt="2"/>
      <dgm:spPr/>
    </dgm:pt>
    <dgm:pt modelId="{56F3AE4E-D492-4D4C-945D-F00AF23B0228}" type="pres">
      <dgm:prSet presAssocID="{E644B945-E98C-4A2A-8DC6-18E8AA7232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with Solid Fill"/>
        </a:ext>
      </dgm:extLst>
    </dgm:pt>
    <dgm:pt modelId="{62817F98-BBFC-434A-8365-C10684635E45}" type="pres">
      <dgm:prSet presAssocID="{E644B945-E98C-4A2A-8DC6-18E8AA723233}" presName="spaceRect" presStyleCnt="0"/>
      <dgm:spPr/>
    </dgm:pt>
    <dgm:pt modelId="{0124B4E6-5B82-4F11-9D8D-5535538E9D02}" type="pres">
      <dgm:prSet presAssocID="{E644B945-E98C-4A2A-8DC6-18E8AA723233}" presName="parTx" presStyleLbl="revTx" presStyleIdx="0" presStyleCnt="2">
        <dgm:presLayoutVars>
          <dgm:chMax val="0"/>
          <dgm:chPref val="0"/>
        </dgm:presLayoutVars>
      </dgm:prSet>
      <dgm:spPr/>
    </dgm:pt>
    <dgm:pt modelId="{451B68CE-D897-40D3-B02A-68EBD136621F}" type="pres">
      <dgm:prSet presAssocID="{2A91E251-7A61-47E9-BC5A-A38703BDFECE}" presName="sibTrans" presStyleCnt="0"/>
      <dgm:spPr/>
    </dgm:pt>
    <dgm:pt modelId="{75D6421E-F509-4D44-9E91-A42F21B842AC}" type="pres">
      <dgm:prSet presAssocID="{85346703-88ED-426E-AD21-411408CAFE8C}" presName="compNode" presStyleCnt="0"/>
      <dgm:spPr/>
    </dgm:pt>
    <dgm:pt modelId="{BA106A6B-3010-4FBB-BFA2-CBFA83BAB8E3}" type="pres">
      <dgm:prSet presAssocID="{85346703-88ED-426E-AD21-411408CAFE8C}" presName="bgRect" presStyleLbl="bgShp" presStyleIdx="1" presStyleCnt="2"/>
      <dgm:spPr/>
    </dgm:pt>
    <dgm:pt modelId="{88225AFA-FAF0-469A-8C69-9B07DBC59DB8}" type="pres">
      <dgm:prSet presAssocID="{85346703-88ED-426E-AD21-411408CAFE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ימן ביקורת"/>
        </a:ext>
      </dgm:extLst>
    </dgm:pt>
    <dgm:pt modelId="{C9C19D91-34F6-41F0-931A-F2D450AB1B65}" type="pres">
      <dgm:prSet presAssocID="{85346703-88ED-426E-AD21-411408CAFE8C}" presName="spaceRect" presStyleCnt="0"/>
      <dgm:spPr/>
    </dgm:pt>
    <dgm:pt modelId="{CE41A9E1-1130-461E-92BC-7B1F9A8EB5D8}" type="pres">
      <dgm:prSet presAssocID="{85346703-88ED-426E-AD21-411408CAFE8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D73381-B1AF-4689-9730-E40DA56D6CBA}" srcId="{DFA55B26-8BEB-42D7-87D9-1CCC56CBF893}" destId="{E644B945-E98C-4A2A-8DC6-18E8AA723233}" srcOrd="0" destOrd="0" parTransId="{7F06C570-05D9-44A0-838F-9C4EAF4307FD}" sibTransId="{2A91E251-7A61-47E9-BC5A-A38703BDFECE}"/>
    <dgm:cxn modelId="{D99110AB-6BCE-432C-A5D9-0C81A607AF5E}" type="presOf" srcId="{DFA55B26-8BEB-42D7-87D9-1CCC56CBF893}" destId="{D580D8F4-42F4-4861-8BF4-A64D37027B9C}" srcOrd="0" destOrd="0" presId="urn:microsoft.com/office/officeart/2018/2/layout/IconVerticalSolidList"/>
    <dgm:cxn modelId="{A1A275C3-1507-4BA4-915F-419308041D6F}" srcId="{DFA55B26-8BEB-42D7-87D9-1CCC56CBF893}" destId="{85346703-88ED-426E-AD21-411408CAFE8C}" srcOrd="1" destOrd="0" parTransId="{B30E91F4-DFB0-4B3D-8B1E-8C00391DF401}" sibTransId="{08ED701D-FABA-445D-BEFF-A07A9806A1E5}"/>
    <dgm:cxn modelId="{8E165EC9-0206-44A4-B73D-6207C55ADD27}" type="presOf" srcId="{85346703-88ED-426E-AD21-411408CAFE8C}" destId="{CE41A9E1-1130-461E-92BC-7B1F9A8EB5D8}" srcOrd="0" destOrd="0" presId="urn:microsoft.com/office/officeart/2018/2/layout/IconVerticalSolidList"/>
    <dgm:cxn modelId="{A962A6E0-6E66-4F15-9121-79855D4FA552}" type="presOf" srcId="{E644B945-E98C-4A2A-8DC6-18E8AA723233}" destId="{0124B4E6-5B82-4F11-9D8D-5535538E9D02}" srcOrd="0" destOrd="0" presId="urn:microsoft.com/office/officeart/2018/2/layout/IconVerticalSolidList"/>
    <dgm:cxn modelId="{93BECFB7-9221-44D2-9D2A-7EC7C7D90C15}" type="presParOf" srcId="{D580D8F4-42F4-4861-8BF4-A64D37027B9C}" destId="{4C48053A-4923-4C1B-9F96-85C1DA770608}" srcOrd="0" destOrd="0" presId="urn:microsoft.com/office/officeart/2018/2/layout/IconVerticalSolidList"/>
    <dgm:cxn modelId="{A6197441-0BB1-4669-978C-D87ECBE7D175}" type="presParOf" srcId="{4C48053A-4923-4C1B-9F96-85C1DA770608}" destId="{94C5F4D5-0256-4987-A225-1FC0A1FFD1B8}" srcOrd="0" destOrd="0" presId="urn:microsoft.com/office/officeart/2018/2/layout/IconVerticalSolidList"/>
    <dgm:cxn modelId="{41B3736A-7B9B-4352-AD59-52FCD0B1814D}" type="presParOf" srcId="{4C48053A-4923-4C1B-9F96-85C1DA770608}" destId="{56F3AE4E-D492-4D4C-945D-F00AF23B0228}" srcOrd="1" destOrd="0" presId="urn:microsoft.com/office/officeart/2018/2/layout/IconVerticalSolidList"/>
    <dgm:cxn modelId="{9AB421AB-B9EC-4B97-92DE-222D1204AF85}" type="presParOf" srcId="{4C48053A-4923-4C1B-9F96-85C1DA770608}" destId="{62817F98-BBFC-434A-8365-C10684635E45}" srcOrd="2" destOrd="0" presId="urn:microsoft.com/office/officeart/2018/2/layout/IconVerticalSolidList"/>
    <dgm:cxn modelId="{C010BCF3-71AD-4E31-8ED2-96FF5CBBB690}" type="presParOf" srcId="{4C48053A-4923-4C1B-9F96-85C1DA770608}" destId="{0124B4E6-5B82-4F11-9D8D-5535538E9D02}" srcOrd="3" destOrd="0" presId="urn:microsoft.com/office/officeart/2018/2/layout/IconVerticalSolidList"/>
    <dgm:cxn modelId="{B895B592-4B4A-47EB-8C66-E930D4BE9728}" type="presParOf" srcId="{D580D8F4-42F4-4861-8BF4-A64D37027B9C}" destId="{451B68CE-D897-40D3-B02A-68EBD136621F}" srcOrd="1" destOrd="0" presId="urn:microsoft.com/office/officeart/2018/2/layout/IconVerticalSolidList"/>
    <dgm:cxn modelId="{AB182952-B018-49E7-9F3C-D70471A28275}" type="presParOf" srcId="{D580D8F4-42F4-4861-8BF4-A64D37027B9C}" destId="{75D6421E-F509-4D44-9E91-A42F21B842AC}" srcOrd="2" destOrd="0" presId="urn:microsoft.com/office/officeart/2018/2/layout/IconVerticalSolidList"/>
    <dgm:cxn modelId="{4C74BDFF-726B-4974-8DBB-5AD50673CF4E}" type="presParOf" srcId="{75D6421E-F509-4D44-9E91-A42F21B842AC}" destId="{BA106A6B-3010-4FBB-BFA2-CBFA83BAB8E3}" srcOrd="0" destOrd="0" presId="urn:microsoft.com/office/officeart/2018/2/layout/IconVerticalSolidList"/>
    <dgm:cxn modelId="{C56E5FA0-7C32-4B52-9FDB-9EE4B779B464}" type="presParOf" srcId="{75D6421E-F509-4D44-9E91-A42F21B842AC}" destId="{88225AFA-FAF0-469A-8C69-9B07DBC59DB8}" srcOrd="1" destOrd="0" presId="urn:microsoft.com/office/officeart/2018/2/layout/IconVerticalSolidList"/>
    <dgm:cxn modelId="{BDA0C3CC-81C1-4D01-BD81-7BAC14A05DEF}" type="presParOf" srcId="{75D6421E-F509-4D44-9E91-A42F21B842AC}" destId="{C9C19D91-34F6-41F0-931A-F2D450AB1B65}" srcOrd="2" destOrd="0" presId="urn:microsoft.com/office/officeart/2018/2/layout/IconVerticalSolidList"/>
    <dgm:cxn modelId="{0CD812B0-7F4A-4C64-A9F8-73C552F2C34B}" type="presParOf" srcId="{75D6421E-F509-4D44-9E91-A42F21B842AC}" destId="{CE41A9E1-1130-461E-92BC-7B1F9A8EB5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A7882-BA32-43C4-A866-D9ADBC3740E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A32890-ED87-43DE-9F94-83779DD5D47C}">
      <dgm:prSet/>
      <dgm:spPr/>
      <dgm:t>
        <a:bodyPr/>
        <a:lstStyle/>
        <a:p>
          <a:r>
            <a:rPr lang="en-US"/>
            <a:t>First, we wanted to know what is common to all the log4j attacks.</a:t>
          </a:r>
        </a:p>
      </dgm:t>
    </dgm:pt>
    <dgm:pt modelId="{E78474CA-92EC-4BE5-98D3-111DD8252285}" type="parTrans" cxnId="{BA42D163-1B0A-4E3C-951B-CE88E963695B}">
      <dgm:prSet/>
      <dgm:spPr/>
      <dgm:t>
        <a:bodyPr/>
        <a:lstStyle/>
        <a:p>
          <a:endParaRPr lang="en-US"/>
        </a:p>
      </dgm:t>
    </dgm:pt>
    <dgm:pt modelId="{EB12866A-7416-4783-988B-A368E585891A}" type="sibTrans" cxnId="{BA42D163-1B0A-4E3C-951B-CE88E963695B}">
      <dgm:prSet/>
      <dgm:spPr/>
      <dgm:t>
        <a:bodyPr/>
        <a:lstStyle/>
        <a:p>
          <a:endParaRPr lang="en-US"/>
        </a:p>
      </dgm:t>
    </dgm:pt>
    <dgm:pt modelId="{5C3A5BE3-BDA8-4B50-9319-68C64EC8B21D}">
      <dgm:prSet/>
      <dgm:spPr/>
      <dgm:t>
        <a:bodyPr/>
        <a:lstStyle/>
        <a:p>
          <a:r>
            <a:rPr lang="en-US" dirty="0"/>
            <a:t>we went through the columns in which the </a:t>
          </a:r>
          <a:r>
            <a:rPr lang="en-US" dirty="0" err="1"/>
            <a:t>attack_type</a:t>
          </a:r>
          <a:r>
            <a:rPr lang="en-US" dirty="0"/>
            <a:t> is log4j and compare it to the benign column.</a:t>
          </a:r>
        </a:p>
      </dgm:t>
    </dgm:pt>
    <dgm:pt modelId="{94B492F7-1F7E-4484-AC6E-5AA5CD0BB5C5}" type="parTrans" cxnId="{A5A06629-8DD8-4ADB-8AFE-8FFBC08CCFA5}">
      <dgm:prSet/>
      <dgm:spPr/>
      <dgm:t>
        <a:bodyPr/>
        <a:lstStyle/>
        <a:p>
          <a:endParaRPr lang="en-US"/>
        </a:p>
      </dgm:t>
    </dgm:pt>
    <dgm:pt modelId="{196D375E-3860-4791-B813-48A6401EF41C}" type="sibTrans" cxnId="{A5A06629-8DD8-4ADB-8AFE-8FFBC08CCFA5}">
      <dgm:prSet/>
      <dgm:spPr/>
      <dgm:t>
        <a:bodyPr/>
        <a:lstStyle/>
        <a:p>
          <a:endParaRPr lang="en-US"/>
        </a:p>
      </dgm:t>
    </dgm:pt>
    <dgm:pt modelId="{E9601A06-E595-4C4A-8DC8-2D89A8EC8EB3}" type="pres">
      <dgm:prSet presAssocID="{B6DA7882-BA32-43C4-A866-D9ADBC3740E3}" presName="outerComposite" presStyleCnt="0">
        <dgm:presLayoutVars>
          <dgm:chMax val="5"/>
          <dgm:dir/>
          <dgm:resizeHandles val="exact"/>
        </dgm:presLayoutVars>
      </dgm:prSet>
      <dgm:spPr/>
    </dgm:pt>
    <dgm:pt modelId="{9283FD09-2AEF-4252-8BC6-7AADE3BA4810}" type="pres">
      <dgm:prSet presAssocID="{B6DA7882-BA32-43C4-A866-D9ADBC3740E3}" presName="dummyMaxCanvas" presStyleCnt="0">
        <dgm:presLayoutVars/>
      </dgm:prSet>
      <dgm:spPr/>
    </dgm:pt>
    <dgm:pt modelId="{856B6A72-87C6-4A43-958D-56C2D487873E}" type="pres">
      <dgm:prSet presAssocID="{B6DA7882-BA32-43C4-A866-D9ADBC3740E3}" presName="TwoNodes_1" presStyleLbl="node1" presStyleIdx="0" presStyleCnt="2">
        <dgm:presLayoutVars>
          <dgm:bulletEnabled val="1"/>
        </dgm:presLayoutVars>
      </dgm:prSet>
      <dgm:spPr/>
    </dgm:pt>
    <dgm:pt modelId="{89D35270-BFD7-41CD-A48B-5191CA832E29}" type="pres">
      <dgm:prSet presAssocID="{B6DA7882-BA32-43C4-A866-D9ADBC3740E3}" presName="TwoNodes_2" presStyleLbl="node1" presStyleIdx="1" presStyleCnt="2">
        <dgm:presLayoutVars>
          <dgm:bulletEnabled val="1"/>
        </dgm:presLayoutVars>
      </dgm:prSet>
      <dgm:spPr/>
    </dgm:pt>
    <dgm:pt modelId="{483895F3-4FBC-40D5-9AE3-C0E4A722F7AE}" type="pres">
      <dgm:prSet presAssocID="{B6DA7882-BA32-43C4-A866-D9ADBC3740E3}" presName="TwoConn_1-2" presStyleLbl="fgAccFollowNode1" presStyleIdx="0" presStyleCnt="1">
        <dgm:presLayoutVars>
          <dgm:bulletEnabled val="1"/>
        </dgm:presLayoutVars>
      </dgm:prSet>
      <dgm:spPr/>
    </dgm:pt>
    <dgm:pt modelId="{2E0D5D7A-D6A9-47D2-BBEB-4BAD8D90F5CD}" type="pres">
      <dgm:prSet presAssocID="{B6DA7882-BA32-43C4-A866-D9ADBC3740E3}" presName="TwoNodes_1_text" presStyleLbl="node1" presStyleIdx="1" presStyleCnt="2">
        <dgm:presLayoutVars>
          <dgm:bulletEnabled val="1"/>
        </dgm:presLayoutVars>
      </dgm:prSet>
      <dgm:spPr/>
    </dgm:pt>
    <dgm:pt modelId="{236DAD3C-70C6-4B84-815B-400BD924DBC5}" type="pres">
      <dgm:prSet presAssocID="{B6DA7882-BA32-43C4-A866-D9ADBC3740E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2B6C306-70C9-45CD-B502-9FAD5350273F}" type="presOf" srcId="{C0A32890-ED87-43DE-9F94-83779DD5D47C}" destId="{2E0D5D7A-D6A9-47D2-BBEB-4BAD8D90F5CD}" srcOrd="1" destOrd="0" presId="urn:microsoft.com/office/officeart/2005/8/layout/vProcess5"/>
    <dgm:cxn modelId="{A5A06629-8DD8-4ADB-8AFE-8FFBC08CCFA5}" srcId="{B6DA7882-BA32-43C4-A866-D9ADBC3740E3}" destId="{5C3A5BE3-BDA8-4B50-9319-68C64EC8B21D}" srcOrd="1" destOrd="0" parTransId="{94B492F7-1F7E-4484-AC6E-5AA5CD0BB5C5}" sibTransId="{196D375E-3860-4791-B813-48A6401EF41C}"/>
    <dgm:cxn modelId="{201EA436-6A08-4A8C-875F-3450BD4810D2}" type="presOf" srcId="{C0A32890-ED87-43DE-9F94-83779DD5D47C}" destId="{856B6A72-87C6-4A43-958D-56C2D487873E}" srcOrd="0" destOrd="0" presId="urn:microsoft.com/office/officeart/2005/8/layout/vProcess5"/>
    <dgm:cxn modelId="{BA42D163-1B0A-4E3C-951B-CE88E963695B}" srcId="{B6DA7882-BA32-43C4-A866-D9ADBC3740E3}" destId="{C0A32890-ED87-43DE-9F94-83779DD5D47C}" srcOrd="0" destOrd="0" parTransId="{E78474CA-92EC-4BE5-98D3-111DD8252285}" sibTransId="{EB12866A-7416-4783-988B-A368E585891A}"/>
    <dgm:cxn modelId="{A5398446-5AA6-4EEF-82D0-C906B3CD9E49}" type="presOf" srcId="{5C3A5BE3-BDA8-4B50-9319-68C64EC8B21D}" destId="{236DAD3C-70C6-4B84-815B-400BD924DBC5}" srcOrd="1" destOrd="0" presId="urn:microsoft.com/office/officeart/2005/8/layout/vProcess5"/>
    <dgm:cxn modelId="{88B285C7-1643-460C-9BA8-AA6BF55D2C2B}" type="presOf" srcId="{5C3A5BE3-BDA8-4B50-9319-68C64EC8B21D}" destId="{89D35270-BFD7-41CD-A48B-5191CA832E29}" srcOrd="0" destOrd="0" presId="urn:microsoft.com/office/officeart/2005/8/layout/vProcess5"/>
    <dgm:cxn modelId="{BEC080E7-A3DD-40B9-86D8-ECAC92631C3E}" type="presOf" srcId="{EB12866A-7416-4783-988B-A368E585891A}" destId="{483895F3-4FBC-40D5-9AE3-C0E4A722F7AE}" srcOrd="0" destOrd="0" presId="urn:microsoft.com/office/officeart/2005/8/layout/vProcess5"/>
    <dgm:cxn modelId="{B1530EF6-7670-46E2-86C9-D9485A32F842}" type="presOf" srcId="{B6DA7882-BA32-43C4-A866-D9ADBC3740E3}" destId="{E9601A06-E595-4C4A-8DC8-2D89A8EC8EB3}" srcOrd="0" destOrd="0" presId="urn:microsoft.com/office/officeart/2005/8/layout/vProcess5"/>
    <dgm:cxn modelId="{7DD28086-D319-48E5-A26E-C92B95395008}" type="presParOf" srcId="{E9601A06-E595-4C4A-8DC8-2D89A8EC8EB3}" destId="{9283FD09-2AEF-4252-8BC6-7AADE3BA4810}" srcOrd="0" destOrd="0" presId="urn:microsoft.com/office/officeart/2005/8/layout/vProcess5"/>
    <dgm:cxn modelId="{3849B1F0-F314-431E-BA08-E18D27FD9028}" type="presParOf" srcId="{E9601A06-E595-4C4A-8DC8-2D89A8EC8EB3}" destId="{856B6A72-87C6-4A43-958D-56C2D487873E}" srcOrd="1" destOrd="0" presId="urn:microsoft.com/office/officeart/2005/8/layout/vProcess5"/>
    <dgm:cxn modelId="{8FBF0D39-120A-40ED-8AC8-AFD85A5D8B2B}" type="presParOf" srcId="{E9601A06-E595-4C4A-8DC8-2D89A8EC8EB3}" destId="{89D35270-BFD7-41CD-A48B-5191CA832E29}" srcOrd="2" destOrd="0" presId="urn:microsoft.com/office/officeart/2005/8/layout/vProcess5"/>
    <dgm:cxn modelId="{DF770E7E-8957-42CA-9AFB-DFE4B71A0D6E}" type="presParOf" srcId="{E9601A06-E595-4C4A-8DC8-2D89A8EC8EB3}" destId="{483895F3-4FBC-40D5-9AE3-C0E4A722F7AE}" srcOrd="3" destOrd="0" presId="urn:microsoft.com/office/officeart/2005/8/layout/vProcess5"/>
    <dgm:cxn modelId="{3A2413D9-379E-44E5-B9E7-AB23E076E281}" type="presParOf" srcId="{E9601A06-E595-4C4A-8DC8-2D89A8EC8EB3}" destId="{2E0D5D7A-D6A9-47D2-BBEB-4BAD8D90F5CD}" srcOrd="4" destOrd="0" presId="urn:microsoft.com/office/officeart/2005/8/layout/vProcess5"/>
    <dgm:cxn modelId="{1342FE0F-9776-45C7-95E4-E840DC2B5954}" type="presParOf" srcId="{E9601A06-E595-4C4A-8DC8-2D89A8EC8EB3}" destId="{236DAD3C-70C6-4B84-815B-400BD924DBC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DA7882-BA32-43C4-A866-D9ADBC3740E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A32890-ED87-43DE-9F94-83779DD5D47C}">
      <dgm:prSet/>
      <dgm:spPr/>
      <dgm:t>
        <a:bodyPr/>
        <a:lstStyle/>
        <a:p>
          <a:r>
            <a:rPr lang="en-US" dirty="0"/>
            <a:t>First, we wanted to know what is common to all the SQL Injection attacks.</a:t>
          </a:r>
        </a:p>
      </dgm:t>
    </dgm:pt>
    <dgm:pt modelId="{E78474CA-92EC-4BE5-98D3-111DD8252285}" type="parTrans" cxnId="{BA42D163-1B0A-4E3C-951B-CE88E963695B}">
      <dgm:prSet/>
      <dgm:spPr/>
      <dgm:t>
        <a:bodyPr/>
        <a:lstStyle/>
        <a:p>
          <a:endParaRPr lang="en-US"/>
        </a:p>
      </dgm:t>
    </dgm:pt>
    <dgm:pt modelId="{EB12866A-7416-4783-988B-A368E585891A}" type="sibTrans" cxnId="{BA42D163-1B0A-4E3C-951B-CE88E963695B}">
      <dgm:prSet/>
      <dgm:spPr/>
      <dgm:t>
        <a:bodyPr/>
        <a:lstStyle/>
        <a:p>
          <a:endParaRPr lang="en-US"/>
        </a:p>
      </dgm:t>
    </dgm:pt>
    <dgm:pt modelId="{5C3A5BE3-BDA8-4B50-9319-68C64EC8B21D}">
      <dgm:prSet/>
      <dgm:spPr/>
      <dgm:t>
        <a:bodyPr/>
        <a:lstStyle/>
        <a:p>
          <a:r>
            <a:rPr lang="en-US" dirty="0"/>
            <a:t>we went through the columns in which the </a:t>
          </a:r>
          <a:r>
            <a:rPr lang="en-US" dirty="0" err="1"/>
            <a:t>attack_type</a:t>
          </a:r>
          <a:r>
            <a:rPr lang="en-US" dirty="0"/>
            <a:t> is </a:t>
          </a:r>
          <a:r>
            <a:rPr lang="en-US" dirty="0" err="1"/>
            <a:t>sql</a:t>
          </a:r>
          <a:r>
            <a:rPr lang="en-US" dirty="0"/>
            <a:t> injection and compare it to the benign column.</a:t>
          </a:r>
        </a:p>
      </dgm:t>
    </dgm:pt>
    <dgm:pt modelId="{94B492F7-1F7E-4484-AC6E-5AA5CD0BB5C5}" type="parTrans" cxnId="{A5A06629-8DD8-4ADB-8AFE-8FFBC08CCFA5}">
      <dgm:prSet/>
      <dgm:spPr/>
      <dgm:t>
        <a:bodyPr/>
        <a:lstStyle/>
        <a:p>
          <a:endParaRPr lang="en-US"/>
        </a:p>
      </dgm:t>
    </dgm:pt>
    <dgm:pt modelId="{196D375E-3860-4791-B813-48A6401EF41C}" type="sibTrans" cxnId="{A5A06629-8DD8-4ADB-8AFE-8FFBC08CCFA5}">
      <dgm:prSet/>
      <dgm:spPr/>
      <dgm:t>
        <a:bodyPr/>
        <a:lstStyle/>
        <a:p>
          <a:endParaRPr lang="en-US"/>
        </a:p>
      </dgm:t>
    </dgm:pt>
    <dgm:pt modelId="{E9601A06-E595-4C4A-8DC8-2D89A8EC8EB3}" type="pres">
      <dgm:prSet presAssocID="{B6DA7882-BA32-43C4-A866-D9ADBC3740E3}" presName="outerComposite" presStyleCnt="0">
        <dgm:presLayoutVars>
          <dgm:chMax val="5"/>
          <dgm:dir/>
          <dgm:resizeHandles val="exact"/>
        </dgm:presLayoutVars>
      </dgm:prSet>
      <dgm:spPr/>
    </dgm:pt>
    <dgm:pt modelId="{9283FD09-2AEF-4252-8BC6-7AADE3BA4810}" type="pres">
      <dgm:prSet presAssocID="{B6DA7882-BA32-43C4-A866-D9ADBC3740E3}" presName="dummyMaxCanvas" presStyleCnt="0">
        <dgm:presLayoutVars/>
      </dgm:prSet>
      <dgm:spPr/>
    </dgm:pt>
    <dgm:pt modelId="{856B6A72-87C6-4A43-958D-56C2D487873E}" type="pres">
      <dgm:prSet presAssocID="{B6DA7882-BA32-43C4-A866-D9ADBC3740E3}" presName="TwoNodes_1" presStyleLbl="node1" presStyleIdx="0" presStyleCnt="2">
        <dgm:presLayoutVars>
          <dgm:bulletEnabled val="1"/>
        </dgm:presLayoutVars>
      </dgm:prSet>
      <dgm:spPr/>
    </dgm:pt>
    <dgm:pt modelId="{89D35270-BFD7-41CD-A48B-5191CA832E29}" type="pres">
      <dgm:prSet presAssocID="{B6DA7882-BA32-43C4-A866-D9ADBC3740E3}" presName="TwoNodes_2" presStyleLbl="node1" presStyleIdx="1" presStyleCnt="2">
        <dgm:presLayoutVars>
          <dgm:bulletEnabled val="1"/>
        </dgm:presLayoutVars>
      </dgm:prSet>
      <dgm:spPr/>
    </dgm:pt>
    <dgm:pt modelId="{483895F3-4FBC-40D5-9AE3-C0E4A722F7AE}" type="pres">
      <dgm:prSet presAssocID="{B6DA7882-BA32-43C4-A866-D9ADBC3740E3}" presName="TwoConn_1-2" presStyleLbl="fgAccFollowNode1" presStyleIdx="0" presStyleCnt="1">
        <dgm:presLayoutVars>
          <dgm:bulletEnabled val="1"/>
        </dgm:presLayoutVars>
      </dgm:prSet>
      <dgm:spPr/>
    </dgm:pt>
    <dgm:pt modelId="{2E0D5D7A-D6A9-47D2-BBEB-4BAD8D90F5CD}" type="pres">
      <dgm:prSet presAssocID="{B6DA7882-BA32-43C4-A866-D9ADBC3740E3}" presName="TwoNodes_1_text" presStyleLbl="node1" presStyleIdx="1" presStyleCnt="2">
        <dgm:presLayoutVars>
          <dgm:bulletEnabled val="1"/>
        </dgm:presLayoutVars>
      </dgm:prSet>
      <dgm:spPr/>
    </dgm:pt>
    <dgm:pt modelId="{236DAD3C-70C6-4B84-815B-400BD924DBC5}" type="pres">
      <dgm:prSet presAssocID="{B6DA7882-BA32-43C4-A866-D9ADBC3740E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2B6C306-70C9-45CD-B502-9FAD5350273F}" type="presOf" srcId="{C0A32890-ED87-43DE-9F94-83779DD5D47C}" destId="{2E0D5D7A-D6A9-47D2-BBEB-4BAD8D90F5CD}" srcOrd="1" destOrd="0" presId="urn:microsoft.com/office/officeart/2005/8/layout/vProcess5"/>
    <dgm:cxn modelId="{A5A06629-8DD8-4ADB-8AFE-8FFBC08CCFA5}" srcId="{B6DA7882-BA32-43C4-A866-D9ADBC3740E3}" destId="{5C3A5BE3-BDA8-4B50-9319-68C64EC8B21D}" srcOrd="1" destOrd="0" parTransId="{94B492F7-1F7E-4484-AC6E-5AA5CD0BB5C5}" sibTransId="{196D375E-3860-4791-B813-48A6401EF41C}"/>
    <dgm:cxn modelId="{201EA436-6A08-4A8C-875F-3450BD4810D2}" type="presOf" srcId="{C0A32890-ED87-43DE-9F94-83779DD5D47C}" destId="{856B6A72-87C6-4A43-958D-56C2D487873E}" srcOrd="0" destOrd="0" presId="urn:microsoft.com/office/officeart/2005/8/layout/vProcess5"/>
    <dgm:cxn modelId="{BA42D163-1B0A-4E3C-951B-CE88E963695B}" srcId="{B6DA7882-BA32-43C4-A866-D9ADBC3740E3}" destId="{C0A32890-ED87-43DE-9F94-83779DD5D47C}" srcOrd="0" destOrd="0" parTransId="{E78474CA-92EC-4BE5-98D3-111DD8252285}" sibTransId="{EB12866A-7416-4783-988B-A368E585891A}"/>
    <dgm:cxn modelId="{A5398446-5AA6-4EEF-82D0-C906B3CD9E49}" type="presOf" srcId="{5C3A5BE3-BDA8-4B50-9319-68C64EC8B21D}" destId="{236DAD3C-70C6-4B84-815B-400BD924DBC5}" srcOrd="1" destOrd="0" presId="urn:microsoft.com/office/officeart/2005/8/layout/vProcess5"/>
    <dgm:cxn modelId="{88B285C7-1643-460C-9BA8-AA6BF55D2C2B}" type="presOf" srcId="{5C3A5BE3-BDA8-4B50-9319-68C64EC8B21D}" destId="{89D35270-BFD7-41CD-A48B-5191CA832E29}" srcOrd="0" destOrd="0" presId="urn:microsoft.com/office/officeart/2005/8/layout/vProcess5"/>
    <dgm:cxn modelId="{BEC080E7-A3DD-40B9-86D8-ECAC92631C3E}" type="presOf" srcId="{EB12866A-7416-4783-988B-A368E585891A}" destId="{483895F3-4FBC-40D5-9AE3-C0E4A722F7AE}" srcOrd="0" destOrd="0" presId="urn:microsoft.com/office/officeart/2005/8/layout/vProcess5"/>
    <dgm:cxn modelId="{B1530EF6-7670-46E2-86C9-D9485A32F842}" type="presOf" srcId="{B6DA7882-BA32-43C4-A866-D9ADBC3740E3}" destId="{E9601A06-E595-4C4A-8DC8-2D89A8EC8EB3}" srcOrd="0" destOrd="0" presId="urn:microsoft.com/office/officeart/2005/8/layout/vProcess5"/>
    <dgm:cxn modelId="{7DD28086-D319-48E5-A26E-C92B95395008}" type="presParOf" srcId="{E9601A06-E595-4C4A-8DC8-2D89A8EC8EB3}" destId="{9283FD09-2AEF-4252-8BC6-7AADE3BA4810}" srcOrd="0" destOrd="0" presId="urn:microsoft.com/office/officeart/2005/8/layout/vProcess5"/>
    <dgm:cxn modelId="{3849B1F0-F314-431E-BA08-E18D27FD9028}" type="presParOf" srcId="{E9601A06-E595-4C4A-8DC8-2D89A8EC8EB3}" destId="{856B6A72-87C6-4A43-958D-56C2D487873E}" srcOrd="1" destOrd="0" presId="urn:microsoft.com/office/officeart/2005/8/layout/vProcess5"/>
    <dgm:cxn modelId="{8FBF0D39-120A-40ED-8AC8-AFD85A5D8B2B}" type="presParOf" srcId="{E9601A06-E595-4C4A-8DC8-2D89A8EC8EB3}" destId="{89D35270-BFD7-41CD-A48B-5191CA832E29}" srcOrd="2" destOrd="0" presId="urn:microsoft.com/office/officeart/2005/8/layout/vProcess5"/>
    <dgm:cxn modelId="{DF770E7E-8957-42CA-9AFB-DFE4B71A0D6E}" type="presParOf" srcId="{E9601A06-E595-4C4A-8DC8-2D89A8EC8EB3}" destId="{483895F3-4FBC-40D5-9AE3-C0E4A722F7AE}" srcOrd="3" destOrd="0" presId="urn:microsoft.com/office/officeart/2005/8/layout/vProcess5"/>
    <dgm:cxn modelId="{3A2413D9-379E-44E5-B9E7-AB23E076E281}" type="presParOf" srcId="{E9601A06-E595-4C4A-8DC8-2D89A8EC8EB3}" destId="{2E0D5D7A-D6A9-47D2-BBEB-4BAD8D90F5CD}" srcOrd="4" destOrd="0" presId="urn:microsoft.com/office/officeart/2005/8/layout/vProcess5"/>
    <dgm:cxn modelId="{1342FE0F-9776-45C7-95E4-E840DC2B5954}" type="presParOf" srcId="{E9601A06-E595-4C4A-8DC8-2D89A8EC8EB3}" destId="{236DAD3C-70C6-4B84-815B-400BD924DBC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DA7882-BA32-43C4-A866-D9ADBC3740E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A32890-ED87-43DE-9F94-83779DD5D47C}">
      <dgm:prSet/>
      <dgm:spPr/>
      <dgm:t>
        <a:bodyPr/>
        <a:lstStyle/>
        <a:p>
          <a:r>
            <a:rPr lang="en-US" dirty="0"/>
            <a:t>First, we wanted to know what is common to all the Directory Traversal attacks.</a:t>
          </a:r>
        </a:p>
      </dgm:t>
    </dgm:pt>
    <dgm:pt modelId="{E78474CA-92EC-4BE5-98D3-111DD8252285}" type="parTrans" cxnId="{BA42D163-1B0A-4E3C-951B-CE88E963695B}">
      <dgm:prSet/>
      <dgm:spPr/>
      <dgm:t>
        <a:bodyPr/>
        <a:lstStyle/>
        <a:p>
          <a:endParaRPr lang="en-US"/>
        </a:p>
      </dgm:t>
    </dgm:pt>
    <dgm:pt modelId="{EB12866A-7416-4783-988B-A368E585891A}" type="sibTrans" cxnId="{BA42D163-1B0A-4E3C-951B-CE88E963695B}">
      <dgm:prSet/>
      <dgm:spPr/>
      <dgm:t>
        <a:bodyPr/>
        <a:lstStyle/>
        <a:p>
          <a:endParaRPr lang="en-US"/>
        </a:p>
      </dgm:t>
    </dgm:pt>
    <dgm:pt modelId="{5C3A5BE3-BDA8-4B50-9319-68C64EC8B21D}">
      <dgm:prSet/>
      <dgm:spPr/>
      <dgm:t>
        <a:bodyPr/>
        <a:lstStyle/>
        <a:p>
          <a:r>
            <a:rPr lang="en-US" dirty="0"/>
            <a:t>we went through the columns in which the </a:t>
          </a:r>
          <a:r>
            <a:rPr lang="en-US" dirty="0" err="1"/>
            <a:t>attack_type</a:t>
          </a:r>
          <a:r>
            <a:rPr lang="en-US" dirty="0"/>
            <a:t> is directory traversal and compare it to the benign column.</a:t>
          </a:r>
        </a:p>
      </dgm:t>
    </dgm:pt>
    <dgm:pt modelId="{94B492F7-1F7E-4484-AC6E-5AA5CD0BB5C5}" type="parTrans" cxnId="{A5A06629-8DD8-4ADB-8AFE-8FFBC08CCFA5}">
      <dgm:prSet/>
      <dgm:spPr/>
      <dgm:t>
        <a:bodyPr/>
        <a:lstStyle/>
        <a:p>
          <a:endParaRPr lang="en-US"/>
        </a:p>
      </dgm:t>
    </dgm:pt>
    <dgm:pt modelId="{196D375E-3860-4791-B813-48A6401EF41C}" type="sibTrans" cxnId="{A5A06629-8DD8-4ADB-8AFE-8FFBC08CCFA5}">
      <dgm:prSet/>
      <dgm:spPr/>
      <dgm:t>
        <a:bodyPr/>
        <a:lstStyle/>
        <a:p>
          <a:endParaRPr lang="en-US"/>
        </a:p>
      </dgm:t>
    </dgm:pt>
    <dgm:pt modelId="{E9601A06-E595-4C4A-8DC8-2D89A8EC8EB3}" type="pres">
      <dgm:prSet presAssocID="{B6DA7882-BA32-43C4-A866-D9ADBC3740E3}" presName="outerComposite" presStyleCnt="0">
        <dgm:presLayoutVars>
          <dgm:chMax val="5"/>
          <dgm:dir/>
          <dgm:resizeHandles val="exact"/>
        </dgm:presLayoutVars>
      </dgm:prSet>
      <dgm:spPr/>
    </dgm:pt>
    <dgm:pt modelId="{9283FD09-2AEF-4252-8BC6-7AADE3BA4810}" type="pres">
      <dgm:prSet presAssocID="{B6DA7882-BA32-43C4-A866-D9ADBC3740E3}" presName="dummyMaxCanvas" presStyleCnt="0">
        <dgm:presLayoutVars/>
      </dgm:prSet>
      <dgm:spPr/>
    </dgm:pt>
    <dgm:pt modelId="{856B6A72-87C6-4A43-958D-56C2D487873E}" type="pres">
      <dgm:prSet presAssocID="{B6DA7882-BA32-43C4-A866-D9ADBC3740E3}" presName="TwoNodes_1" presStyleLbl="node1" presStyleIdx="0" presStyleCnt="2">
        <dgm:presLayoutVars>
          <dgm:bulletEnabled val="1"/>
        </dgm:presLayoutVars>
      </dgm:prSet>
      <dgm:spPr/>
    </dgm:pt>
    <dgm:pt modelId="{89D35270-BFD7-41CD-A48B-5191CA832E29}" type="pres">
      <dgm:prSet presAssocID="{B6DA7882-BA32-43C4-A866-D9ADBC3740E3}" presName="TwoNodes_2" presStyleLbl="node1" presStyleIdx="1" presStyleCnt="2">
        <dgm:presLayoutVars>
          <dgm:bulletEnabled val="1"/>
        </dgm:presLayoutVars>
      </dgm:prSet>
      <dgm:spPr/>
    </dgm:pt>
    <dgm:pt modelId="{483895F3-4FBC-40D5-9AE3-C0E4A722F7AE}" type="pres">
      <dgm:prSet presAssocID="{B6DA7882-BA32-43C4-A866-D9ADBC3740E3}" presName="TwoConn_1-2" presStyleLbl="fgAccFollowNode1" presStyleIdx="0" presStyleCnt="1">
        <dgm:presLayoutVars>
          <dgm:bulletEnabled val="1"/>
        </dgm:presLayoutVars>
      </dgm:prSet>
      <dgm:spPr/>
    </dgm:pt>
    <dgm:pt modelId="{2E0D5D7A-D6A9-47D2-BBEB-4BAD8D90F5CD}" type="pres">
      <dgm:prSet presAssocID="{B6DA7882-BA32-43C4-A866-D9ADBC3740E3}" presName="TwoNodes_1_text" presStyleLbl="node1" presStyleIdx="1" presStyleCnt="2">
        <dgm:presLayoutVars>
          <dgm:bulletEnabled val="1"/>
        </dgm:presLayoutVars>
      </dgm:prSet>
      <dgm:spPr/>
    </dgm:pt>
    <dgm:pt modelId="{236DAD3C-70C6-4B84-815B-400BD924DBC5}" type="pres">
      <dgm:prSet presAssocID="{B6DA7882-BA32-43C4-A866-D9ADBC3740E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2B6C306-70C9-45CD-B502-9FAD5350273F}" type="presOf" srcId="{C0A32890-ED87-43DE-9F94-83779DD5D47C}" destId="{2E0D5D7A-D6A9-47D2-BBEB-4BAD8D90F5CD}" srcOrd="1" destOrd="0" presId="urn:microsoft.com/office/officeart/2005/8/layout/vProcess5"/>
    <dgm:cxn modelId="{A5A06629-8DD8-4ADB-8AFE-8FFBC08CCFA5}" srcId="{B6DA7882-BA32-43C4-A866-D9ADBC3740E3}" destId="{5C3A5BE3-BDA8-4B50-9319-68C64EC8B21D}" srcOrd="1" destOrd="0" parTransId="{94B492F7-1F7E-4484-AC6E-5AA5CD0BB5C5}" sibTransId="{196D375E-3860-4791-B813-48A6401EF41C}"/>
    <dgm:cxn modelId="{201EA436-6A08-4A8C-875F-3450BD4810D2}" type="presOf" srcId="{C0A32890-ED87-43DE-9F94-83779DD5D47C}" destId="{856B6A72-87C6-4A43-958D-56C2D487873E}" srcOrd="0" destOrd="0" presId="urn:microsoft.com/office/officeart/2005/8/layout/vProcess5"/>
    <dgm:cxn modelId="{BA42D163-1B0A-4E3C-951B-CE88E963695B}" srcId="{B6DA7882-BA32-43C4-A866-D9ADBC3740E3}" destId="{C0A32890-ED87-43DE-9F94-83779DD5D47C}" srcOrd="0" destOrd="0" parTransId="{E78474CA-92EC-4BE5-98D3-111DD8252285}" sibTransId="{EB12866A-7416-4783-988B-A368E585891A}"/>
    <dgm:cxn modelId="{A5398446-5AA6-4EEF-82D0-C906B3CD9E49}" type="presOf" srcId="{5C3A5BE3-BDA8-4B50-9319-68C64EC8B21D}" destId="{236DAD3C-70C6-4B84-815B-400BD924DBC5}" srcOrd="1" destOrd="0" presId="urn:microsoft.com/office/officeart/2005/8/layout/vProcess5"/>
    <dgm:cxn modelId="{88B285C7-1643-460C-9BA8-AA6BF55D2C2B}" type="presOf" srcId="{5C3A5BE3-BDA8-4B50-9319-68C64EC8B21D}" destId="{89D35270-BFD7-41CD-A48B-5191CA832E29}" srcOrd="0" destOrd="0" presId="urn:microsoft.com/office/officeart/2005/8/layout/vProcess5"/>
    <dgm:cxn modelId="{BEC080E7-A3DD-40B9-86D8-ECAC92631C3E}" type="presOf" srcId="{EB12866A-7416-4783-988B-A368E585891A}" destId="{483895F3-4FBC-40D5-9AE3-C0E4A722F7AE}" srcOrd="0" destOrd="0" presId="urn:microsoft.com/office/officeart/2005/8/layout/vProcess5"/>
    <dgm:cxn modelId="{B1530EF6-7670-46E2-86C9-D9485A32F842}" type="presOf" srcId="{B6DA7882-BA32-43C4-A866-D9ADBC3740E3}" destId="{E9601A06-E595-4C4A-8DC8-2D89A8EC8EB3}" srcOrd="0" destOrd="0" presId="urn:microsoft.com/office/officeart/2005/8/layout/vProcess5"/>
    <dgm:cxn modelId="{7DD28086-D319-48E5-A26E-C92B95395008}" type="presParOf" srcId="{E9601A06-E595-4C4A-8DC8-2D89A8EC8EB3}" destId="{9283FD09-2AEF-4252-8BC6-7AADE3BA4810}" srcOrd="0" destOrd="0" presId="urn:microsoft.com/office/officeart/2005/8/layout/vProcess5"/>
    <dgm:cxn modelId="{3849B1F0-F314-431E-BA08-E18D27FD9028}" type="presParOf" srcId="{E9601A06-E595-4C4A-8DC8-2D89A8EC8EB3}" destId="{856B6A72-87C6-4A43-958D-56C2D487873E}" srcOrd="1" destOrd="0" presId="urn:microsoft.com/office/officeart/2005/8/layout/vProcess5"/>
    <dgm:cxn modelId="{8FBF0D39-120A-40ED-8AC8-AFD85A5D8B2B}" type="presParOf" srcId="{E9601A06-E595-4C4A-8DC8-2D89A8EC8EB3}" destId="{89D35270-BFD7-41CD-A48B-5191CA832E29}" srcOrd="2" destOrd="0" presId="urn:microsoft.com/office/officeart/2005/8/layout/vProcess5"/>
    <dgm:cxn modelId="{DF770E7E-8957-42CA-9AFB-DFE4B71A0D6E}" type="presParOf" srcId="{E9601A06-E595-4C4A-8DC8-2D89A8EC8EB3}" destId="{483895F3-4FBC-40D5-9AE3-C0E4A722F7AE}" srcOrd="3" destOrd="0" presId="urn:microsoft.com/office/officeart/2005/8/layout/vProcess5"/>
    <dgm:cxn modelId="{3A2413D9-379E-44E5-B9E7-AB23E076E281}" type="presParOf" srcId="{E9601A06-E595-4C4A-8DC8-2D89A8EC8EB3}" destId="{2E0D5D7A-D6A9-47D2-BBEB-4BAD8D90F5CD}" srcOrd="4" destOrd="0" presId="urn:microsoft.com/office/officeart/2005/8/layout/vProcess5"/>
    <dgm:cxn modelId="{1342FE0F-9776-45C7-95E4-E840DC2B5954}" type="presParOf" srcId="{E9601A06-E595-4C4A-8DC8-2D89A8EC8EB3}" destId="{236DAD3C-70C6-4B84-815B-400BD924DBC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DA7882-BA32-43C4-A866-D9ADBC3740E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A32890-ED87-43DE-9F94-83779DD5D47C}">
      <dgm:prSet/>
      <dgm:spPr/>
      <dgm:t>
        <a:bodyPr/>
        <a:lstStyle/>
        <a:p>
          <a:r>
            <a:rPr lang="en-US" dirty="0"/>
            <a:t>First, we wanted to know what is common to all the XSS attacks.</a:t>
          </a:r>
        </a:p>
      </dgm:t>
    </dgm:pt>
    <dgm:pt modelId="{E78474CA-92EC-4BE5-98D3-111DD8252285}" type="parTrans" cxnId="{BA42D163-1B0A-4E3C-951B-CE88E963695B}">
      <dgm:prSet/>
      <dgm:spPr/>
      <dgm:t>
        <a:bodyPr/>
        <a:lstStyle/>
        <a:p>
          <a:endParaRPr lang="en-US"/>
        </a:p>
      </dgm:t>
    </dgm:pt>
    <dgm:pt modelId="{EB12866A-7416-4783-988B-A368E585891A}" type="sibTrans" cxnId="{BA42D163-1B0A-4E3C-951B-CE88E963695B}">
      <dgm:prSet/>
      <dgm:spPr/>
      <dgm:t>
        <a:bodyPr/>
        <a:lstStyle/>
        <a:p>
          <a:endParaRPr lang="en-US"/>
        </a:p>
      </dgm:t>
    </dgm:pt>
    <dgm:pt modelId="{5C3A5BE3-BDA8-4B50-9319-68C64EC8B21D}">
      <dgm:prSet/>
      <dgm:spPr/>
      <dgm:t>
        <a:bodyPr/>
        <a:lstStyle/>
        <a:p>
          <a:r>
            <a:rPr lang="en-US" dirty="0"/>
            <a:t>we went through the columns in which the </a:t>
          </a:r>
          <a:r>
            <a:rPr lang="en-US" dirty="0" err="1"/>
            <a:t>attack_type</a:t>
          </a:r>
          <a:r>
            <a:rPr lang="en-US" dirty="0"/>
            <a:t> is </a:t>
          </a:r>
          <a:r>
            <a:rPr lang="en-US" dirty="0" err="1"/>
            <a:t>xss</a:t>
          </a:r>
          <a:r>
            <a:rPr lang="en-US" dirty="0"/>
            <a:t> and compare it to the benign column.</a:t>
          </a:r>
        </a:p>
      </dgm:t>
    </dgm:pt>
    <dgm:pt modelId="{94B492F7-1F7E-4484-AC6E-5AA5CD0BB5C5}" type="parTrans" cxnId="{A5A06629-8DD8-4ADB-8AFE-8FFBC08CCFA5}">
      <dgm:prSet/>
      <dgm:spPr/>
      <dgm:t>
        <a:bodyPr/>
        <a:lstStyle/>
        <a:p>
          <a:endParaRPr lang="en-US"/>
        </a:p>
      </dgm:t>
    </dgm:pt>
    <dgm:pt modelId="{196D375E-3860-4791-B813-48A6401EF41C}" type="sibTrans" cxnId="{A5A06629-8DD8-4ADB-8AFE-8FFBC08CCFA5}">
      <dgm:prSet/>
      <dgm:spPr/>
      <dgm:t>
        <a:bodyPr/>
        <a:lstStyle/>
        <a:p>
          <a:endParaRPr lang="en-US"/>
        </a:p>
      </dgm:t>
    </dgm:pt>
    <dgm:pt modelId="{E9601A06-E595-4C4A-8DC8-2D89A8EC8EB3}" type="pres">
      <dgm:prSet presAssocID="{B6DA7882-BA32-43C4-A866-D9ADBC3740E3}" presName="outerComposite" presStyleCnt="0">
        <dgm:presLayoutVars>
          <dgm:chMax val="5"/>
          <dgm:dir/>
          <dgm:resizeHandles val="exact"/>
        </dgm:presLayoutVars>
      </dgm:prSet>
      <dgm:spPr/>
    </dgm:pt>
    <dgm:pt modelId="{9283FD09-2AEF-4252-8BC6-7AADE3BA4810}" type="pres">
      <dgm:prSet presAssocID="{B6DA7882-BA32-43C4-A866-D9ADBC3740E3}" presName="dummyMaxCanvas" presStyleCnt="0">
        <dgm:presLayoutVars/>
      </dgm:prSet>
      <dgm:spPr/>
    </dgm:pt>
    <dgm:pt modelId="{856B6A72-87C6-4A43-958D-56C2D487873E}" type="pres">
      <dgm:prSet presAssocID="{B6DA7882-BA32-43C4-A866-D9ADBC3740E3}" presName="TwoNodes_1" presStyleLbl="node1" presStyleIdx="0" presStyleCnt="2">
        <dgm:presLayoutVars>
          <dgm:bulletEnabled val="1"/>
        </dgm:presLayoutVars>
      </dgm:prSet>
      <dgm:spPr/>
    </dgm:pt>
    <dgm:pt modelId="{89D35270-BFD7-41CD-A48B-5191CA832E29}" type="pres">
      <dgm:prSet presAssocID="{B6DA7882-BA32-43C4-A866-D9ADBC3740E3}" presName="TwoNodes_2" presStyleLbl="node1" presStyleIdx="1" presStyleCnt="2">
        <dgm:presLayoutVars>
          <dgm:bulletEnabled val="1"/>
        </dgm:presLayoutVars>
      </dgm:prSet>
      <dgm:spPr/>
    </dgm:pt>
    <dgm:pt modelId="{483895F3-4FBC-40D5-9AE3-C0E4A722F7AE}" type="pres">
      <dgm:prSet presAssocID="{B6DA7882-BA32-43C4-A866-D9ADBC3740E3}" presName="TwoConn_1-2" presStyleLbl="fgAccFollowNode1" presStyleIdx="0" presStyleCnt="1">
        <dgm:presLayoutVars>
          <dgm:bulletEnabled val="1"/>
        </dgm:presLayoutVars>
      </dgm:prSet>
      <dgm:spPr/>
    </dgm:pt>
    <dgm:pt modelId="{2E0D5D7A-D6A9-47D2-BBEB-4BAD8D90F5CD}" type="pres">
      <dgm:prSet presAssocID="{B6DA7882-BA32-43C4-A866-D9ADBC3740E3}" presName="TwoNodes_1_text" presStyleLbl="node1" presStyleIdx="1" presStyleCnt="2">
        <dgm:presLayoutVars>
          <dgm:bulletEnabled val="1"/>
        </dgm:presLayoutVars>
      </dgm:prSet>
      <dgm:spPr/>
    </dgm:pt>
    <dgm:pt modelId="{236DAD3C-70C6-4B84-815B-400BD924DBC5}" type="pres">
      <dgm:prSet presAssocID="{B6DA7882-BA32-43C4-A866-D9ADBC3740E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2B6C306-70C9-45CD-B502-9FAD5350273F}" type="presOf" srcId="{C0A32890-ED87-43DE-9F94-83779DD5D47C}" destId="{2E0D5D7A-D6A9-47D2-BBEB-4BAD8D90F5CD}" srcOrd="1" destOrd="0" presId="urn:microsoft.com/office/officeart/2005/8/layout/vProcess5"/>
    <dgm:cxn modelId="{A5A06629-8DD8-4ADB-8AFE-8FFBC08CCFA5}" srcId="{B6DA7882-BA32-43C4-A866-D9ADBC3740E3}" destId="{5C3A5BE3-BDA8-4B50-9319-68C64EC8B21D}" srcOrd="1" destOrd="0" parTransId="{94B492F7-1F7E-4484-AC6E-5AA5CD0BB5C5}" sibTransId="{196D375E-3860-4791-B813-48A6401EF41C}"/>
    <dgm:cxn modelId="{201EA436-6A08-4A8C-875F-3450BD4810D2}" type="presOf" srcId="{C0A32890-ED87-43DE-9F94-83779DD5D47C}" destId="{856B6A72-87C6-4A43-958D-56C2D487873E}" srcOrd="0" destOrd="0" presId="urn:microsoft.com/office/officeart/2005/8/layout/vProcess5"/>
    <dgm:cxn modelId="{BA42D163-1B0A-4E3C-951B-CE88E963695B}" srcId="{B6DA7882-BA32-43C4-A866-D9ADBC3740E3}" destId="{C0A32890-ED87-43DE-9F94-83779DD5D47C}" srcOrd="0" destOrd="0" parTransId="{E78474CA-92EC-4BE5-98D3-111DD8252285}" sibTransId="{EB12866A-7416-4783-988B-A368E585891A}"/>
    <dgm:cxn modelId="{A5398446-5AA6-4EEF-82D0-C906B3CD9E49}" type="presOf" srcId="{5C3A5BE3-BDA8-4B50-9319-68C64EC8B21D}" destId="{236DAD3C-70C6-4B84-815B-400BD924DBC5}" srcOrd="1" destOrd="0" presId="urn:microsoft.com/office/officeart/2005/8/layout/vProcess5"/>
    <dgm:cxn modelId="{88B285C7-1643-460C-9BA8-AA6BF55D2C2B}" type="presOf" srcId="{5C3A5BE3-BDA8-4B50-9319-68C64EC8B21D}" destId="{89D35270-BFD7-41CD-A48B-5191CA832E29}" srcOrd="0" destOrd="0" presId="urn:microsoft.com/office/officeart/2005/8/layout/vProcess5"/>
    <dgm:cxn modelId="{BEC080E7-A3DD-40B9-86D8-ECAC92631C3E}" type="presOf" srcId="{EB12866A-7416-4783-988B-A368E585891A}" destId="{483895F3-4FBC-40D5-9AE3-C0E4A722F7AE}" srcOrd="0" destOrd="0" presId="urn:microsoft.com/office/officeart/2005/8/layout/vProcess5"/>
    <dgm:cxn modelId="{B1530EF6-7670-46E2-86C9-D9485A32F842}" type="presOf" srcId="{B6DA7882-BA32-43C4-A866-D9ADBC3740E3}" destId="{E9601A06-E595-4C4A-8DC8-2D89A8EC8EB3}" srcOrd="0" destOrd="0" presId="urn:microsoft.com/office/officeart/2005/8/layout/vProcess5"/>
    <dgm:cxn modelId="{7DD28086-D319-48E5-A26E-C92B95395008}" type="presParOf" srcId="{E9601A06-E595-4C4A-8DC8-2D89A8EC8EB3}" destId="{9283FD09-2AEF-4252-8BC6-7AADE3BA4810}" srcOrd="0" destOrd="0" presId="urn:microsoft.com/office/officeart/2005/8/layout/vProcess5"/>
    <dgm:cxn modelId="{3849B1F0-F314-431E-BA08-E18D27FD9028}" type="presParOf" srcId="{E9601A06-E595-4C4A-8DC8-2D89A8EC8EB3}" destId="{856B6A72-87C6-4A43-958D-56C2D487873E}" srcOrd="1" destOrd="0" presId="urn:microsoft.com/office/officeart/2005/8/layout/vProcess5"/>
    <dgm:cxn modelId="{8FBF0D39-120A-40ED-8AC8-AFD85A5D8B2B}" type="presParOf" srcId="{E9601A06-E595-4C4A-8DC8-2D89A8EC8EB3}" destId="{89D35270-BFD7-41CD-A48B-5191CA832E29}" srcOrd="2" destOrd="0" presId="urn:microsoft.com/office/officeart/2005/8/layout/vProcess5"/>
    <dgm:cxn modelId="{DF770E7E-8957-42CA-9AFB-DFE4B71A0D6E}" type="presParOf" srcId="{E9601A06-E595-4C4A-8DC8-2D89A8EC8EB3}" destId="{483895F3-4FBC-40D5-9AE3-C0E4A722F7AE}" srcOrd="3" destOrd="0" presId="urn:microsoft.com/office/officeart/2005/8/layout/vProcess5"/>
    <dgm:cxn modelId="{3A2413D9-379E-44E5-B9E7-AB23E076E281}" type="presParOf" srcId="{E9601A06-E595-4C4A-8DC8-2D89A8EC8EB3}" destId="{2E0D5D7A-D6A9-47D2-BBEB-4BAD8D90F5CD}" srcOrd="4" destOrd="0" presId="urn:microsoft.com/office/officeart/2005/8/layout/vProcess5"/>
    <dgm:cxn modelId="{1342FE0F-9776-45C7-95E4-E840DC2B5954}" type="presParOf" srcId="{E9601A06-E595-4C4A-8DC8-2D89A8EC8EB3}" destId="{236DAD3C-70C6-4B84-815B-400BD924DBC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5F4D5-0256-4987-A225-1FC0A1FFD1B8}">
      <dsp:nvSpPr>
        <dsp:cNvPr id="0" name=""/>
        <dsp:cNvSpPr/>
      </dsp:nvSpPr>
      <dsp:spPr>
        <a:xfrm>
          <a:off x="0" y="909532"/>
          <a:ext cx="3460134" cy="1679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3AE4E-D492-4D4C-945D-F00AF23B0228}">
      <dsp:nvSpPr>
        <dsp:cNvPr id="0" name=""/>
        <dsp:cNvSpPr/>
      </dsp:nvSpPr>
      <dsp:spPr>
        <a:xfrm>
          <a:off x="507939" y="1287338"/>
          <a:ext cx="923525" cy="923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4B4E6-5B82-4F11-9D8D-5535538E9D02}">
      <dsp:nvSpPr>
        <dsp:cNvPr id="0" name=""/>
        <dsp:cNvSpPr/>
      </dsp:nvSpPr>
      <dsp:spPr>
        <a:xfrm>
          <a:off x="1939403" y="909532"/>
          <a:ext cx="1520730" cy="167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09" tIns="177709" rIns="177709" bIns="17770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Bad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Features </a:t>
          </a:r>
        </a:p>
      </dsp:txBody>
      <dsp:txXfrm>
        <a:off x="1939403" y="909532"/>
        <a:ext cx="1520730" cy="1679137"/>
      </dsp:txXfrm>
    </dsp:sp>
    <dsp:sp modelId="{BA106A6B-3010-4FBB-BFA2-CBFA83BAB8E3}">
      <dsp:nvSpPr>
        <dsp:cNvPr id="0" name=""/>
        <dsp:cNvSpPr/>
      </dsp:nvSpPr>
      <dsp:spPr>
        <a:xfrm>
          <a:off x="0" y="3008454"/>
          <a:ext cx="3460134" cy="1679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25AFA-FAF0-469A-8C69-9B07DBC59DB8}">
      <dsp:nvSpPr>
        <dsp:cNvPr id="0" name=""/>
        <dsp:cNvSpPr/>
      </dsp:nvSpPr>
      <dsp:spPr>
        <a:xfrm>
          <a:off x="507939" y="3386260"/>
          <a:ext cx="923525" cy="923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1A9E1-1130-461E-92BC-7B1F9A8EB5D8}">
      <dsp:nvSpPr>
        <dsp:cNvPr id="0" name=""/>
        <dsp:cNvSpPr/>
      </dsp:nvSpPr>
      <dsp:spPr>
        <a:xfrm>
          <a:off x="1939403" y="3008454"/>
          <a:ext cx="1520730" cy="167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09" tIns="177709" rIns="177709" bIns="17770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Good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Features</a:t>
          </a:r>
        </a:p>
      </dsp:txBody>
      <dsp:txXfrm>
        <a:off x="1939403" y="3008454"/>
        <a:ext cx="1520730" cy="1679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B6A72-87C6-4A43-958D-56C2D487873E}">
      <dsp:nvSpPr>
        <dsp:cNvPr id="0" name=""/>
        <dsp:cNvSpPr/>
      </dsp:nvSpPr>
      <dsp:spPr>
        <a:xfrm>
          <a:off x="0" y="0"/>
          <a:ext cx="9472303" cy="12508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First, we wanted to know what is common to all the log4j attacks.</a:t>
          </a:r>
        </a:p>
      </dsp:txBody>
      <dsp:txXfrm>
        <a:off x="36637" y="36637"/>
        <a:ext cx="8179430" cy="1177596"/>
      </dsp:txXfrm>
    </dsp:sp>
    <dsp:sp modelId="{89D35270-BFD7-41CD-A48B-5191CA832E29}">
      <dsp:nvSpPr>
        <dsp:cNvPr id="0" name=""/>
        <dsp:cNvSpPr/>
      </dsp:nvSpPr>
      <dsp:spPr>
        <a:xfrm>
          <a:off x="1671583" y="1528842"/>
          <a:ext cx="9472303" cy="12508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went through the columns in which the </a:t>
          </a:r>
          <a:r>
            <a:rPr lang="en-US" sz="2300" kern="1200" dirty="0" err="1"/>
            <a:t>attack_type</a:t>
          </a:r>
          <a:r>
            <a:rPr lang="en-US" sz="2300" kern="1200" dirty="0"/>
            <a:t> is log4j and compare it to the benign column.</a:t>
          </a:r>
        </a:p>
      </dsp:txBody>
      <dsp:txXfrm>
        <a:off x="1708220" y="1565479"/>
        <a:ext cx="6914380" cy="1177596"/>
      </dsp:txXfrm>
    </dsp:sp>
    <dsp:sp modelId="{483895F3-4FBC-40D5-9AE3-C0E4A722F7AE}">
      <dsp:nvSpPr>
        <dsp:cNvPr id="0" name=""/>
        <dsp:cNvSpPr/>
      </dsp:nvSpPr>
      <dsp:spPr>
        <a:xfrm>
          <a:off x="8659237" y="983323"/>
          <a:ext cx="813066" cy="813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42177" y="983323"/>
        <a:ext cx="447186" cy="611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B6A72-87C6-4A43-958D-56C2D487873E}">
      <dsp:nvSpPr>
        <dsp:cNvPr id="0" name=""/>
        <dsp:cNvSpPr/>
      </dsp:nvSpPr>
      <dsp:spPr>
        <a:xfrm>
          <a:off x="0" y="0"/>
          <a:ext cx="9472303" cy="12508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First, we wanted to know what is common to all the SQL Injection attacks.</a:t>
          </a:r>
        </a:p>
      </dsp:txBody>
      <dsp:txXfrm>
        <a:off x="36637" y="36637"/>
        <a:ext cx="8179430" cy="1177596"/>
      </dsp:txXfrm>
    </dsp:sp>
    <dsp:sp modelId="{89D35270-BFD7-41CD-A48B-5191CA832E29}">
      <dsp:nvSpPr>
        <dsp:cNvPr id="0" name=""/>
        <dsp:cNvSpPr/>
      </dsp:nvSpPr>
      <dsp:spPr>
        <a:xfrm>
          <a:off x="1671583" y="1528842"/>
          <a:ext cx="9472303" cy="12508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went through the columns in which the </a:t>
          </a:r>
          <a:r>
            <a:rPr lang="en-US" sz="2300" kern="1200" dirty="0" err="1"/>
            <a:t>attack_type</a:t>
          </a:r>
          <a:r>
            <a:rPr lang="en-US" sz="2300" kern="1200" dirty="0"/>
            <a:t> is </a:t>
          </a:r>
          <a:r>
            <a:rPr lang="en-US" sz="2300" kern="1200" dirty="0" err="1"/>
            <a:t>sql</a:t>
          </a:r>
          <a:r>
            <a:rPr lang="en-US" sz="2300" kern="1200" dirty="0"/>
            <a:t> injection and compare it to the benign column.</a:t>
          </a:r>
        </a:p>
      </dsp:txBody>
      <dsp:txXfrm>
        <a:off x="1708220" y="1565479"/>
        <a:ext cx="6914380" cy="1177596"/>
      </dsp:txXfrm>
    </dsp:sp>
    <dsp:sp modelId="{483895F3-4FBC-40D5-9AE3-C0E4A722F7AE}">
      <dsp:nvSpPr>
        <dsp:cNvPr id="0" name=""/>
        <dsp:cNvSpPr/>
      </dsp:nvSpPr>
      <dsp:spPr>
        <a:xfrm>
          <a:off x="8659237" y="983323"/>
          <a:ext cx="813066" cy="813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42177" y="983323"/>
        <a:ext cx="447186" cy="611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B6A72-87C6-4A43-958D-56C2D487873E}">
      <dsp:nvSpPr>
        <dsp:cNvPr id="0" name=""/>
        <dsp:cNvSpPr/>
      </dsp:nvSpPr>
      <dsp:spPr>
        <a:xfrm>
          <a:off x="0" y="0"/>
          <a:ext cx="9472303" cy="12508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First, we wanted to know what is common to all the Directory Traversal attacks.</a:t>
          </a:r>
        </a:p>
      </dsp:txBody>
      <dsp:txXfrm>
        <a:off x="36637" y="36637"/>
        <a:ext cx="8179430" cy="1177596"/>
      </dsp:txXfrm>
    </dsp:sp>
    <dsp:sp modelId="{89D35270-BFD7-41CD-A48B-5191CA832E29}">
      <dsp:nvSpPr>
        <dsp:cNvPr id="0" name=""/>
        <dsp:cNvSpPr/>
      </dsp:nvSpPr>
      <dsp:spPr>
        <a:xfrm>
          <a:off x="1671583" y="1528842"/>
          <a:ext cx="9472303" cy="12508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went through the columns in which the </a:t>
          </a:r>
          <a:r>
            <a:rPr lang="en-US" sz="2300" kern="1200" dirty="0" err="1"/>
            <a:t>attack_type</a:t>
          </a:r>
          <a:r>
            <a:rPr lang="en-US" sz="2300" kern="1200" dirty="0"/>
            <a:t> is directory traversal and compare it to the benign column.</a:t>
          </a:r>
        </a:p>
      </dsp:txBody>
      <dsp:txXfrm>
        <a:off x="1708220" y="1565479"/>
        <a:ext cx="6914380" cy="1177596"/>
      </dsp:txXfrm>
    </dsp:sp>
    <dsp:sp modelId="{483895F3-4FBC-40D5-9AE3-C0E4A722F7AE}">
      <dsp:nvSpPr>
        <dsp:cNvPr id="0" name=""/>
        <dsp:cNvSpPr/>
      </dsp:nvSpPr>
      <dsp:spPr>
        <a:xfrm>
          <a:off x="8659237" y="983323"/>
          <a:ext cx="813066" cy="813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842177" y="983323"/>
        <a:ext cx="447186" cy="6118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B6A72-87C6-4A43-958D-56C2D487873E}">
      <dsp:nvSpPr>
        <dsp:cNvPr id="0" name=""/>
        <dsp:cNvSpPr/>
      </dsp:nvSpPr>
      <dsp:spPr>
        <a:xfrm>
          <a:off x="0" y="0"/>
          <a:ext cx="9472303" cy="12508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First, we wanted to know what is common to all the XSS attacks.</a:t>
          </a:r>
        </a:p>
      </dsp:txBody>
      <dsp:txXfrm>
        <a:off x="36637" y="36637"/>
        <a:ext cx="8179430" cy="1177596"/>
      </dsp:txXfrm>
    </dsp:sp>
    <dsp:sp modelId="{89D35270-BFD7-41CD-A48B-5191CA832E29}">
      <dsp:nvSpPr>
        <dsp:cNvPr id="0" name=""/>
        <dsp:cNvSpPr/>
      </dsp:nvSpPr>
      <dsp:spPr>
        <a:xfrm>
          <a:off x="1671583" y="1528842"/>
          <a:ext cx="9472303" cy="12508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went through the columns in which the </a:t>
          </a:r>
          <a:r>
            <a:rPr lang="en-US" sz="2300" kern="1200" dirty="0" err="1"/>
            <a:t>attack_type</a:t>
          </a:r>
          <a:r>
            <a:rPr lang="en-US" sz="2300" kern="1200" dirty="0"/>
            <a:t> is </a:t>
          </a:r>
          <a:r>
            <a:rPr lang="en-US" sz="2300" kern="1200" dirty="0" err="1"/>
            <a:t>xss</a:t>
          </a:r>
          <a:r>
            <a:rPr lang="en-US" sz="2300" kern="1200" dirty="0"/>
            <a:t> and compare it to the benign column.</a:t>
          </a:r>
        </a:p>
      </dsp:txBody>
      <dsp:txXfrm>
        <a:off x="1708220" y="1565479"/>
        <a:ext cx="6914380" cy="1177596"/>
      </dsp:txXfrm>
    </dsp:sp>
    <dsp:sp modelId="{483895F3-4FBC-40D5-9AE3-C0E4A722F7AE}">
      <dsp:nvSpPr>
        <dsp:cNvPr id="0" name=""/>
        <dsp:cNvSpPr/>
      </dsp:nvSpPr>
      <dsp:spPr>
        <a:xfrm>
          <a:off x="8659237" y="983323"/>
          <a:ext cx="813066" cy="813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842177" y="983323"/>
        <a:ext cx="447186" cy="611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8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38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8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Network with pins">
            <a:extLst>
              <a:ext uri="{FF2B5EF4-FFF2-40B4-BE49-F238E27FC236}">
                <a16:creationId xmlns:a16="http://schemas.microsoft.com/office/drawing/2014/main" id="{56675F55-A920-D35C-D31A-C8D5CF5B6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39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A5D721A-7A3A-4856-0E3B-E739A3DF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CISCO Competition</a:t>
            </a:r>
            <a:endParaRPr lang="he-IL" sz="8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9FF4B83-959D-C946-3EB3-A46B042AB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Eylon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Naamat</a:t>
            </a:r>
            <a:endParaRPr lang="he-IL" dirty="0">
              <a:solidFill>
                <a:srgbClr val="FFFFFF"/>
              </a:solidFill>
            </a:endParaRPr>
          </a:p>
          <a:p>
            <a:pPr algn="r"/>
            <a:r>
              <a:rPr lang="he-IL" dirty="0">
                <a:solidFill>
                  <a:srgbClr val="FFFFFF"/>
                </a:solidFill>
              </a:rPr>
              <a:t>&amp;</a:t>
            </a:r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Michael Matveev</a:t>
            </a:r>
            <a:endParaRPr lang="he-IL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5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B78B705-CBE1-2411-ABDF-255FBD45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12" y="2512880"/>
            <a:ext cx="8550331" cy="3835075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587E051-642A-9E3F-9000-25800E560291}"/>
              </a:ext>
            </a:extLst>
          </p:cNvPr>
          <p:cNvSpPr txBox="1"/>
          <p:nvPr/>
        </p:nvSpPr>
        <p:spPr>
          <a:xfrm>
            <a:off x="482600" y="621700"/>
            <a:ext cx="604683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we discovered that the symbols ${ appear in the next columns mostly in LOG4J attack type:</a:t>
            </a:r>
          </a:p>
          <a:p>
            <a:pPr algn="l"/>
            <a:r>
              <a:rPr lang="en-US" dirty="0" err="1"/>
              <a:t>request.headers.Accept</a:t>
            </a:r>
            <a:r>
              <a:rPr lang="en-US" dirty="0"/>
              <a:t>-Encoding</a:t>
            </a:r>
          </a:p>
          <a:p>
            <a:pPr algn="l"/>
            <a:r>
              <a:rPr lang="en-US" dirty="0" err="1"/>
              <a:t>request.headers.Set</a:t>
            </a:r>
            <a:r>
              <a:rPr lang="en-US" dirty="0"/>
              <a:t>-Cookie</a:t>
            </a:r>
          </a:p>
          <a:p>
            <a:pPr algn="l"/>
            <a:r>
              <a:rPr lang="en-US" dirty="0" err="1"/>
              <a:t>request.headers.Sec</a:t>
            </a:r>
            <a:r>
              <a:rPr lang="en-US" dirty="0"/>
              <a:t>-Fetch-Site</a:t>
            </a:r>
          </a:p>
          <a:p>
            <a:pPr algn="l"/>
            <a:r>
              <a:rPr lang="en-US" dirty="0" err="1"/>
              <a:t>request.headers.Sec</a:t>
            </a:r>
            <a:r>
              <a:rPr lang="en-US" dirty="0"/>
              <a:t>-Fetch-</a:t>
            </a:r>
            <a:r>
              <a:rPr lang="en-US" dirty="0" err="1"/>
              <a:t>Dest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652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F9074E7-12CE-533C-FC1F-F285FA61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4" y="1046979"/>
            <a:ext cx="6020667" cy="436076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49F931C-E3DC-8D8D-84C7-383169DDD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31" y="930786"/>
            <a:ext cx="5115639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4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FE424C3-90E1-969C-6E8F-69741629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 dirty="0"/>
              <a:t>SQL Injection</a:t>
            </a:r>
            <a:endParaRPr lang="he-I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EBC076E7-AEB5-E023-0118-B5E379A13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316676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0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E196BD0-FEBE-AF22-6BD8-3223BBD0A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59" y="1558456"/>
            <a:ext cx="9732681" cy="4468632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A19735D-E0F3-9BF5-CF98-07A01DACE1FE}"/>
              </a:ext>
            </a:extLst>
          </p:cNvPr>
          <p:cNvSpPr txBox="1"/>
          <p:nvPr/>
        </p:nvSpPr>
        <p:spPr>
          <a:xfrm>
            <a:off x="482600" y="621700"/>
            <a:ext cx="604683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We discovered that the symbols %20 appear in the request.url column mostly in SQL Injection attack type.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853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AC1E504-BEF8-42E9-D5BA-96C1B6ED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4" y="1065052"/>
            <a:ext cx="5751519" cy="428865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A76DB56-A779-6143-623E-0908B086B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5494"/>
            <a:ext cx="5751519" cy="420821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CEF44E8-89AB-F2BC-82D1-688A29A5CC74}"/>
              </a:ext>
            </a:extLst>
          </p:cNvPr>
          <p:cNvSpPr txBox="1"/>
          <p:nvPr/>
        </p:nvSpPr>
        <p:spPr>
          <a:xfrm>
            <a:off x="771832" y="5712506"/>
            <a:ext cx="106483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SQL Injection						Benign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72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FE424C3-90E1-969C-6E8F-69741629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 dirty="0"/>
              <a:t>Directory </a:t>
            </a:r>
            <a:r>
              <a:rPr lang="en-US" dirty="0" err="1"/>
              <a:t>Travesal</a:t>
            </a:r>
            <a:endParaRPr lang="he-I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EBC076E7-AEB5-E023-0118-B5E379A13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43869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FAFBC8D-21B7-A304-14FE-A36D9C8C9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91" y="1476651"/>
            <a:ext cx="7942617" cy="4759649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0764C0A-33BC-52B2-AE18-DDF99064CE24}"/>
              </a:ext>
            </a:extLst>
          </p:cNvPr>
          <p:cNvSpPr txBox="1"/>
          <p:nvPr/>
        </p:nvSpPr>
        <p:spPr>
          <a:xfrm>
            <a:off x="482600" y="621700"/>
            <a:ext cx="604683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We discovered that the symbols /.. appear in the request.url column mostly in Directory Traversal attack type.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47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B7866A0-02D6-5E80-3F25-EA3700DF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1" y="552578"/>
            <a:ext cx="3411792" cy="237542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D382792-2E53-FEC9-6389-F5BAA188F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1" y="3192854"/>
            <a:ext cx="3411792" cy="312601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184F976-9A06-A9B8-591F-A4737297C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62" y="990537"/>
            <a:ext cx="5102942" cy="51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FE424C3-90E1-969C-6E8F-69741629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 dirty="0"/>
              <a:t>XSS</a:t>
            </a:r>
            <a:endParaRPr lang="he-I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EBC076E7-AEB5-E023-0118-B5E379A13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99361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0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4E8D055-5F99-83D5-23DC-0D16D2723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9" y="4111836"/>
            <a:ext cx="11344965" cy="165037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D956BB8-69F2-A631-AAE7-83893A9AC093}"/>
              </a:ext>
            </a:extLst>
          </p:cNvPr>
          <p:cNvSpPr txBox="1"/>
          <p:nvPr/>
        </p:nvSpPr>
        <p:spPr>
          <a:xfrm>
            <a:off x="482600" y="621700"/>
            <a:ext cx="604683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We discovered that the symbols /forum appear in the request.url column mostly in XSS attack type.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89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7E909D1-EF71-1EE1-23EA-17A5DACD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5" y="976160"/>
            <a:ext cx="5415395" cy="4902115"/>
          </a:xfrm>
        </p:spPr>
        <p:txBody>
          <a:bodyPr anchor="ctr">
            <a:normAutofit/>
          </a:bodyPr>
          <a:lstStyle/>
          <a:p>
            <a:r>
              <a:rPr lang="en-US" dirty="0"/>
              <a:t>Start of the work</a:t>
            </a:r>
            <a:endParaRPr lang="he-I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036BE7-60E1-5CFB-F506-63AAE62A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60"/>
            <a:ext cx="5114069" cy="4902125"/>
          </a:xfrm>
        </p:spPr>
        <p:txBody>
          <a:bodyPr anchor="ctr">
            <a:normAutofit/>
          </a:bodyPr>
          <a:lstStyle/>
          <a:p>
            <a:r>
              <a:rPr lang="en-US" sz="2000"/>
              <a:t>First, we downloaded the example notebook and the datasets from the github.</a:t>
            </a:r>
          </a:p>
          <a:p>
            <a:r>
              <a:rPr lang="en-US" sz="2000"/>
              <a:t>After reviewing the basic code and understanding what the basic algorithm is we started to look how we can improve the learning.</a:t>
            </a:r>
          </a:p>
          <a:p>
            <a:r>
              <a:rPr lang="en-US" sz="2000"/>
              <a:t>The first thing we noticed was that improving the features increases the success rate, so we decided to check features by doing data exploration.</a:t>
            </a:r>
            <a:endParaRPr lang="he-IL" sz="2000"/>
          </a:p>
          <a:p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3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2433D8D-9A09-5025-D4EB-2F53C707E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5" y="574725"/>
            <a:ext cx="3865115" cy="281375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535B135-B47C-0047-BC49-EDAF4697E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9" y="3414446"/>
            <a:ext cx="4097449" cy="286882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88C519E-A3E4-6009-826D-695FC695E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71" y="868766"/>
            <a:ext cx="5210902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71939185-06B6-F14F-6A06-330D05616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954" r="-1" b="-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AE77BCF-8F7F-0931-D5EC-6F90575B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Combine all together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6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BE4075-F321-062A-5235-5B764D91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C781ED-43CF-B200-0A1C-3EFC2DD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After we decided upon the features, we started to examine the algorithm.</a:t>
            </a:r>
          </a:p>
          <a:p>
            <a:r>
              <a:rPr lang="en-US" dirty="0"/>
              <a:t>We chose to work with the Random Forest Classifier, we split the features to 2 kinds – simple and complex.</a:t>
            </a:r>
          </a:p>
          <a:p>
            <a:r>
              <a:rPr lang="en-US" dirty="0"/>
              <a:t>We removed the unnecessary features we mentioned previously.</a:t>
            </a:r>
          </a:p>
          <a:p>
            <a:r>
              <a:rPr lang="en-US" dirty="0"/>
              <a:t>We used the label encode for the simple features.</a:t>
            </a:r>
          </a:p>
          <a:p>
            <a:r>
              <a:rPr lang="en-US" dirty="0"/>
              <a:t>We used the hashing vectorizer for the complex features.</a:t>
            </a:r>
          </a:p>
          <a:p>
            <a:r>
              <a:rPr lang="en-US" dirty="0"/>
              <a:t>Then, we created a Random Forest Classifier with </a:t>
            </a:r>
            <a:r>
              <a:rPr lang="en-US" dirty="0" err="1"/>
              <a:t>n_estimators</a:t>
            </a:r>
            <a:r>
              <a:rPr lang="en-US" dirty="0"/>
              <a:t> of 170.</a:t>
            </a:r>
          </a:p>
          <a:p>
            <a:r>
              <a:rPr lang="en-US" dirty="0"/>
              <a:t>We split the dataset to 80% train and 20% test and trained our model.</a:t>
            </a:r>
          </a:p>
        </p:txBody>
      </p:sp>
    </p:spTree>
    <p:extLst>
      <p:ext uri="{BB962C8B-B14F-4D97-AF65-F5344CB8AC3E}">
        <p14:creationId xmlns:p14="http://schemas.microsoft.com/office/powerpoint/2010/main" val="46461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שולחן&#10;&#10;התיאור נוצר באופן אוטומטי">
            <a:extLst>
              <a:ext uri="{FF2B5EF4-FFF2-40B4-BE49-F238E27FC236}">
                <a16:creationId xmlns:a16="http://schemas.microsoft.com/office/drawing/2014/main" id="{93FC4984-7198-A94F-9F72-F9D9835A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3" y="595336"/>
            <a:ext cx="4795548" cy="5328386"/>
          </a:xfrm>
          <a:prstGeom prst="rect">
            <a:avLst/>
          </a:prstGeom>
        </p:spPr>
      </p:pic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3D320F6-A166-898D-E551-F024EE527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47" y="570771"/>
            <a:ext cx="6272320" cy="53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4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8ECE024-DE79-D659-82DE-6B9BD3B7D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60" y="612852"/>
            <a:ext cx="8132876" cy="56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7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9B67B1F-D98F-E278-F00F-0A238FFC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48" y="672975"/>
            <a:ext cx="7446103" cy="55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1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1503FEE-BC9B-7861-C7D7-C3B4EF7C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678" y="3013510"/>
            <a:ext cx="5614993" cy="30934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Exploration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D4BE5E-A277-4D2C-9B8A-205561BC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Content Placeholder 6" descr="Magnifying glass">
            <a:extLst>
              <a:ext uri="{FF2B5EF4-FFF2-40B4-BE49-F238E27FC236}">
                <a16:creationId xmlns:a16="http://schemas.microsoft.com/office/drawing/2014/main" id="{7DBB5248-2434-C2C2-F6C7-2011C6EB0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1" y="912601"/>
            <a:ext cx="5008259" cy="500825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5EC73D-B34E-4B0B-8892-49C061016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5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34027F-4BD5-4B70-8501-0B99199E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5" y="829016"/>
            <a:ext cx="5114069" cy="177251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At the beginning we checked for every feature how its values are divided in relation to the attack type label.</a:t>
            </a: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9074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תמונה 10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1790F3D-318E-B00A-FC22-1DE340D234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35" y="3121309"/>
            <a:ext cx="5068122" cy="3066214"/>
          </a:xfrm>
          <a:prstGeom prst="rect">
            <a:avLst/>
          </a:prstGeom>
        </p:spPr>
      </p:pic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D33D32D2-44BB-EC05-A372-415DCE1866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4" y="3589782"/>
            <a:ext cx="5474092" cy="171065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כותרת 1">
            <a:extLst>
              <a:ext uri="{FF2B5EF4-FFF2-40B4-BE49-F238E27FC236}">
                <a16:creationId xmlns:a16="http://schemas.microsoft.com/office/drawing/2014/main" id="{AD2DC794-D3B0-8765-7F95-FD512F635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015788"/>
              </p:ext>
            </p:extLst>
          </p:nvPr>
        </p:nvGraphicFramePr>
        <p:xfrm>
          <a:off x="482602" y="636528"/>
          <a:ext cx="3460134" cy="5597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תמונה 8">
            <a:extLst>
              <a:ext uri="{FF2B5EF4-FFF2-40B4-BE49-F238E27FC236}">
                <a16:creationId xmlns:a16="http://schemas.microsoft.com/office/drawing/2014/main" id="{DC5E758C-3B84-3866-63FB-DF528505D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55" y="3719509"/>
            <a:ext cx="4144822" cy="265062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217ED6A2-13AF-3E5A-E7E2-CAC6A09F3C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77" y="556629"/>
            <a:ext cx="2914904" cy="2774144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DF06E3BA-7603-116E-F9DB-02B7AA1934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69" y="542479"/>
            <a:ext cx="4144823" cy="3177030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8801908E-F7BE-C28A-4364-6B913BEDB8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825" y="3329891"/>
            <a:ext cx="2623476" cy="30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19C858-C18D-66A9-9E05-6EA75B95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26461"/>
            <a:ext cx="2689970" cy="921954"/>
          </a:xfrm>
        </p:spPr>
        <p:txBody>
          <a:bodyPr/>
          <a:lstStyle/>
          <a:p>
            <a:r>
              <a:rPr lang="en-US" sz="3000" dirty="0"/>
              <a:t>Good Features</a:t>
            </a:r>
            <a:endParaRPr lang="he-IL" sz="3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FDC8C1-8D43-5158-DE93-AD7CB28C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748415"/>
            <a:ext cx="4866148" cy="4556969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request.headers.Accept</a:t>
            </a:r>
            <a:r>
              <a:rPr lang="en-US" dirty="0"/>
              <a:t>-Encoding</a:t>
            </a:r>
          </a:p>
          <a:p>
            <a:r>
              <a:rPr lang="en-US" dirty="0" err="1"/>
              <a:t>request.method</a:t>
            </a:r>
            <a:endParaRPr lang="en-US" dirty="0"/>
          </a:p>
          <a:p>
            <a:r>
              <a:rPr lang="en-US" dirty="0" err="1"/>
              <a:t>request.headers.Accept</a:t>
            </a:r>
            <a:r>
              <a:rPr lang="en-US" dirty="0"/>
              <a:t>-Language</a:t>
            </a:r>
          </a:p>
          <a:p>
            <a:r>
              <a:rPr lang="en-US" dirty="0" err="1"/>
              <a:t>request.headers.Sec</a:t>
            </a:r>
            <a:r>
              <a:rPr lang="en-US" dirty="0"/>
              <a:t>-Fetch-Site</a:t>
            </a:r>
          </a:p>
          <a:p>
            <a:r>
              <a:rPr lang="en-US" dirty="0" err="1"/>
              <a:t>request.headers.Sec</a:t>
            </a:r>
            <a:r>
              <a:rPr lang="en-US" dirty="0"/>
              <a:t>-Fetch-Mode</a:t>
            </a:r>
          </a:p>
          <a:p>
            <a:r>
              <a:rPr lang="en-US" dirty="0" err="1"/>
              <a:t>request.headers.Sec</a:t>
            </a:r>
            <a:r>
              <a:rPr lang="en-US" dirty="0"/>
              <a:t>-Fetch-</a:t>
            </a:r>
            <a:r>
              <a:rPr lang="en-US" dirty="0" err="1"/>
              <a:t>Dest</a:t>
            </a:r>
            <a:endParaRPr lang="en-US" dirty="0"/>
          </a:p>
          <a:p>
            <a:r>
              <a:rPr lang="en-US" dirty="0" err="1"/>
              <a:t>request.headers.Sec</a:t>
            </a:r>
            <a:r>
              <a:rPr lang="en-US" dirty="0"/>
              <a:t>-Fetch-User</a:t>
            </a:r>
          </a:p>
          <a:p>
            <a:r>
              <a:rPr lang="en-US" dirty="0" err="1"/>
              <a:t>response.status_code</a:t>
            </a:r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request.headers.User</a:t>
            </a:r>
            <a:r>
              <a:rPr lang="en-US" dirty="0"/>
              <a:t>-Agent</a:t>
            </a:r>
          </a:p>
          <a:p>
            <a:r>
              <a:rPr lang="en-US" dirty="0" err="1"/>
              <a:t>request.headers.Set</a:t>
            </a:r>
            <a:r>
              <a:rPr lang="en-US" dirty="0"/>
              <a:t>-Cookie</a:t>
            </a:r>
          </a:p>
          <a:p>
            <a:r>
              <a:rPr lang="en-US" dirty="0"/>
              <a:t>request.url</a:t>
            </a:r>
          </a:p>
          <a:p>
            <a:r>
              <a:rPr lang="en-US" dirty="0" err="1"/>
              <a:t>response.body</a:t>
            </a:r>
            <a:endParaRPr lang="en-US" dirty="0"/>
          </a:p>
          <a:p>
            <a:r>
              <a:rPr lang="en-US" dirty="0" err="1"/>
              <a:t>response.headers.Location</a:t>
            </a:r>
            <a:endParaRPr lang="en-US" dirty="0"/>
          </a:p>
          <a:p>
            <a:r>
              <a:rPr lang="en-US" dirty="0" err="1"/>
              <a:t>request.headers.Content</a:t>
            </a:r>
            <a:r>
              <a:rPr lang="en-US" dirty="0"/>
              <a:t>-Length</a:t>
            </a:r>
          </a:p>
          <a:p>
            <a:r>
              <a:rPr lang="en-US" dirty="0" err="1"/>
              <a:t>request.headers.Cookie</a:t>
            </a:r>
            <a:endParaRPr lang="en-US" dirty="0"/>
          </a:p>
          <a:p>
            <a:r>
              <a:rPr lang="en-US" dirty="0" err="1"/>
              <a:t>request.headers.Upgrade</a:t>
            </a:r>
            <a:r>
              <a:rPr lang="en-US" dirty="0"/>
              <a:t>-Insecure-Requests</a:t>
            </a:r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1C38AA05-3FBC-FA3C-FEFA-B8C4F31BDF23}"/>
              </a:ext>
            </a:extLst>
          </p:cNvPr>
          <p:cNvSpPr txBox="1">
            <a:spLocks/>
          </p:cNvSpPr>
          <p:nvPr/>
        </p:nvSpPr>
        <p:spPr>
          <a:xfrm>
            <a:off x="6096000" y="826461"/>
            <a:ext cx="2689970" cy="921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Bad Features</a:t>
            </a:r>
            <a:endParaRPr lang="he-IL" sz="30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90A18B17-1B65-B148-39F9-D9709FA635EC}"/>
              </a:ext>
            </a:extLst>
          </p:cNvPr>
          <p:cNvSpPr txBox="1">
            <a:spLocks/>
          </p:cNvSpPr>
          <p:nvPr/>
        </p:nvSpPr>
        <p:spPr>
          <a:xfrm>
            <a:off x="6096000" y="1748415"/>
            <a:ext cx="4018059" cy="3769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err="1"/>
              <a:t>request.body</a:t>
            </a:r>
            <a:endParaRPr lang="en-US" sz="1300" dirty="0"/>
          </a:p>
          <a:p>
            <a:r>
              <a:rPr lang="en-US" sz="1300" dirty="0" err="1"/>
              <a:t>request.headers.Date</a:t>
            </a:r>
            <a:endParaRPr lang="en-US" sz="1300" dirty="0"/>
          </a:p>
          <a:p>
            <a:r>
              <a:rPr lang="en-US" sz="1300" dirty="0" err="1"/>
              <a:t>request.headers.Host</a:t>
            </a:r>
            <a:endParaRPr lang="en-US" sz="1300" dirty="0"/>
          </a:p>
          <a:p>
            <a:r>
              <a:rPr lang="en-US" sz="1300" dirty="0" err="1"/>
              <a:t>request.headers.Accept</a:t>
            </a:r>
            <a:endParaRPr lang="en-US" sz="1300" dirty="0"/>
          </a:p>
          <a:p>
            <a:r>
              <a:rPr lang="en-US" sz="1300" dirty="0" err="1"/>
              <a:t>request.headers.Connection</a:t>
            </a:r>
            <a:endParaRPr lang="en-US" sz="1300" dirty="0"/>
          </a:p>
          <a:p>
            <a:r>
              <a:rPr lang="en-US" sz="1300" dirty="0" err="1"/>
              <a:t>request.headers.Sec</a:t>
            </a:r>
            <a:r>
              <a:rPr lang="en-US" sz="1300" dirty="0"/>
              <a:t>-Fetch-User</a:t>
            </a:r>
          </a:p>
          <a:p>
            <a:r>
              <a:rPr lang="en-US" sz="1300" dirty="0" err="1"/>
              <a:t>response.status</a:t>
            </a:r>
            <a:endParaRPr lang="en-US" sz="1300" dirty="0"/>
          </a:p>
          <a:p>
            <a:r>
              <a:rPr lang="en-US" sz="1300" dirty="0" err="1"/>
              <a:t>response.headers.Content</a:t>
            </a:r>
            <a:r>
              <a:rPr lang="en-US" sz="1300" dirty="0"/>
              <a:t>-Type</a:t>
            </a:r>
          </a:p>
          <a:p>
            <a:r>
              <a:rPr lang="en-US" sz="1300" dirty="0" err="1"/>
              <a:t>response.headers.Set</a:t>
            </a:r>
            <a:r>
              <a:rPr lang="en-US" sz="1300" dirty="0"/>
              <a:t>-Cookie</a:t>
            </a:r>
          </a:p>
          <a:p>
            <a:r>
              <a:rPr lang="en-US" sz="1300" dirty="0" err="1"/>
              <a:t>request.headers.Sec</a:t>
            </a:r>
            <a:r>
              <a:rPr lang="en-US" sz="1300" dirty="0"/>
              <a:t>-Ch-</a:t>
            </a:r>
            <a:r>
              <a:rPr lang="en-US" sz="1300" dirty="0" err="1"/>
              <a:t>Ua</a:t>
            </a:r>
            <a:r>
              <a:rPr lang="en-US" sz="1300" dirty="0"/>
              <a:t>-Platform</a:t>
            </a:r>
          </a:p>
          <a:p>
            <a:r>
              <a:rPr lang="en-US" sz="1300" dirty="0" err="1"/>
              <a:t>request.headers.Sec</a:t>
            </a:r>
            <a:r>
              <a:rPr lang="en-US" sz="1300" dirty="0"/>
              <a:t>-Ch-</a:t>
            </a:r>
            <a:r>
              <a:rPr lang="en-US" sz="1300" dirty="0" err="1"/>
              <a:t>Ua</a:t>
            </a:r>
            <a:r>
              <a:rPr lang="en-US" sz="1300" dirty="0"/>
              <a:t>-Mobile</a:t>
            </a:r>
          </a:p>
          <a:p>
            <a:r>
              <a:rPr lang="en-US" sz="1300" dirty="0" err="1"/>
              <a:t>request.headers.Cache</a:t>
            </a:r>
            <a:r>
              <a:rPr lang="en-US" sz="1300" dirty="0"/>
              <a:t>-Control</a:t>
            </a:r>
            <a:endParaRPr lang="he-IL" sz="1300" dirty="0"/>
          </a:p>
        </p:txBody>
      </p:sp>
    </p:spTree>
    <p:extLst>
      <p:ext uri="{BB962C8B-B14F-4D97-AF65-F5344CB8AC3E}">
        <p14:creationId xmlns:p14="http://schemas.microsoft.com/office/powerpoint/2010/main" val="243407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1B66980-E25F-8E55-EE2B-38D3A5AE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2679840"/>
          </a:xfrm>
        </p:spPr>
        <p:txBody>
          <a:bodyPr>
            <a:normAutofit/>
          </a:bodyPr>
          <a:lstStyle/>
          <a:p>
            <a:r>
              <a:rPr lang="en-US" dirty="0"/>
              <a:t>Second try</a:t>
            </a:r>
            <a:endParaRPr lang="he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E0447-6953-43C4-BE27-D078414DB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F6D7D2-4B63-4EE9-AFDF-C1EB129BD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3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85C3A-38DE-4651-AFEE-6938577E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CB8529-3BA4-F4B0-DB04-92B003CE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210620"/>
            <a:ext cx="8411119" cy="199107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We then tried to run the Random Forest Classifier with the selected features shown previously to train our model.</a:t>
            </a:r>
          </a:p>
          <a:p>
            <a:r>
              <a:rPr lang="en-US" sz="2000" dirty="0"/>
              <a:t>And the results were better but not that great.</a:t>
            </a:r>
          </a:p>
          <a:p>
            <a:r>
              <a:rPr lang="en-US" sz="2000" dirty="0"/>
              <a:t>We decide to improve our learning.</a:t>
            </a:r>
          </a:p>
          <a:p>
            <a:r>
              <a:rPr lang="en-US" sz="2000" dirty="0"/>
              <a:t>We went back to the data exploration and examined every kind of attack by itself and its features (same as before but for every attack by itself).</a:t>
            </a:r>
            <a:endParaRPr lang="he-IL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335A77-4B4F-4AEA-A10E-39EB79D77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8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1F914-4291-4C8C-A243-2C99A9B7A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2061A2E-D026-2221-673A-4EC4F86B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4134848"/>
            <a:ext cx="10384741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Creating Features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B48E07-F525-4D7B-9770-093A16519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נורה">
            <a:extLst>
              <a:ext uri="{FF2B5EF4-FFF2-40B4-BE49-F238E27FC236}">
                <a16:creationId xmlns:a16="http://schemas.microsoft.com/office/drawing/2014/main" id="{23C694C7-B042-9CA2-AFF8-ED98D7901D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597" y="661137"/>
            <a:ext cx="3078476" cy="307847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4F3D7F-B18F-40A2-B5DD-0500909F8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8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FE424C3-90E1-969C-6E8F-69741629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 dirty="0"/>
              <a:t>Log4j</a:t>
            </a:r>
            <a:endParaRPr lang="he-I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EBC076E7-AEB5-E023-0118-B5E379A13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608098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1474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1C2F32"/>
      </a:dk2>
      <a:lt2>
        <a:srgbClr val="F0F0F3"/>
      </a:lt2>
      <a:accent1>
        <a:srgbClr val="A3A37C"/>
      </a:accent1>
      <a:accent2>
        <a:srgbClr val="91A671"/>
      </a:accent2>
      <a:accent3>
        <a:srgbClr val="86A87F"/>
      </a:accent3>
      <a:accent4>
        <a:srgbClr val="76AC82"/>
      </a:accent4>
      <a:accent5>
        <a:srgbClr val="7FA799"/>
      </a:accent5>
      <a:accent6>
        <a:srgbClr val="75A8AC"/>
      </a:accent6>
      <a:hlink>
        <a:srgbClr val="6D6EB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668</Words>
  <Application>Microsoft Office PowerPoint</Application>
  <PresentationFormat>מסך רחב</PresentationFormat>
  <Paragraphs>81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28" baseType="lpstr">
      <vt:lpstr>Arial</vt:lpstr>
      <vt:lpstr>Seaford</vt:lpstr>
      <vt:lpstr>LevelVTI</vt:lpstr>
      <vt:lpstr>CISCO Competition</vt:lpstr>
      <vt:lpstr>Start of the work</vt:lpstr>
      <vt:lpstr>Data Exploration</vt:lpstr>
      <vt:lpstr>מצגת של PowerPoint‏</vt:lpstr>
      <vt:lpstr>מצגת של PowerPoint‏</vt:lpstr>
      <vt:lpstr>Good Features</vt:lpstr>
      <vt:lpstr>Second try</vt:lpstr>
      <vt:lpstr>Creating Features</vt:lpstr>
      <vt:lpstr>Log4j</vt:lpstr>
      <vt:lpstr>מצגת של PowerPoint‏</vt:lpstr>
      <vt:lpstr>מצגת של PowerPoint‏</vt:lpstr>
      <vt:lpstr>SQL Injection</vt:lpstr>
      <vt:lpstr>מצגת של PowerPoint‏</vt:lpstr>
      <vt:lpstr>מצגת של PowerPoint‏</vt:lpstr>
      <vt:lpstr>Directory Travesal</vt:lpstr>
      <vt:lpstr>מצגת של PowerPoint‏</vt:lpstr>
      <vt:lpstr>מצגת של PowerPoint‏</vt:lpstr>
      <vt:lpstr>XSS</vt:lpstr>
      <vt:lpstr>מצגת של PowerPoint‏</vt:lpstr>
      <vt:lpstr>מצגת של PowerPoint‏</vt:lpstr>
      <vt:lpstr>Combine all together</vt:lpstr>
      <vt:lpstr>Algorithm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Competition</dc:title>
  <dc:creator>אילון</dc:creator>
  <cp:lastModifiedBy>אילון</cp:lastModifiedBy>
  <cp:revision>2</cp:revision>
  <dcterms:created xsi:type="dcterms:W3CDTF">2023-01-05T16:02:44Z</dcterms:created>
  <dcterms:modified xsi:type="dcterms:W3CDTF">2023-01-06T10:55:39Z</dcterms:modified>
</cp:coreProperties>
</file>