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6" r:id="rId6"/>
    <p:sldId id="263" r:id="rId7"/>
    <p:sldId id="267" r:id="rId8"/>
    <p:sldId id="264"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58" y="2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07/12/2016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07/12/2016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07/12/2016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err="1"/>
              <a:t>Eylon</a:t>
            </a:r>
            <a:r>
              <a:rPr lang="en-US" dirty="0"/>
              <a:t> </a:t>
            </a:r>
            <a:r>
              <a:rPr lang="en-US" dirty="0" err="1"/>
              <a:t>saadon</a:t>
            </a:r>
            <a:endParaRPr lang="en-US" dirty="0"/>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sp>
        <p:nvSpPr>
          <p:cNvPr id="3" name="Content Placeholder 2"/>
          <p:cNvSpPr>
            <a:spLocks noGrp="1"/>
          </p:cNvSpPr>
          <p:nvPr>
            <p:ph idx="1"/>
          </p:nvPr>
        </p:nvSpPr>
        <p:spPr/>
        <p:txBody>
          <a:bodyPr/>
          <a:lstStyle/>
          <a:p>
            <a:r>
              <a:rPr lang="en-US" dirty="0"/>
              <a:t>Business understanding, Data understanding – done</a:t>
            </a:r>
          </a:p>
          <a:p>
            <a:r>
              <a:rPr lang="en-US" dirty="0"/>
              <a:t>Data </a:t>
            </a:r>
            <a:r>
              <a:rPr lang="en-US" dirty="0" err="1"/>
              <a:t>preperation</a:t>
            </a:r>
            <a:r>
              <a:rPr lang="en-US" dirty="0"/>
              <a:t> – as stated</a:t>
            </a:r>
          </a:p>
          <a:p>
            <a:r>
              <a:rPr lang="en-US" dirty="0"/>
              <a:t>Modeling  and Evaluating</a:t>
            </a:r>
          </a:p>
          <a:p>
            <a:pPr lvl="1"/>
            <a:r>
              <a:rPr lang="en-US" dirty="0"/>
              <a:t>Step 1: simple linear regression. T-test based feature Removing (manually)?</a:t>
            </a:r>
          </a:p>
          <a:p>
            <a:pPr lvl="1"/>
            <a:r>
              <a:rPr lang="en-US" dirty="0"/>
              <a:t>Step 2: L1 regularization for feature </a:t>
            </a:r>
            <a:r>
              <a:rPr lang="en-US" dirty="0" err="1"/>
              <a:t>selction</a:t>
            </a:r>
            <a:r>
              <a:rPr lang="en-US" dirty="0"/>
              <a:t>(lambda by cross validation)</a:t>
            </a:r>
          </a:p>
          <a:p>
            <a:pPr lvl="1"/>
            <a:r>
              <a:rPr lang="en-US" dirty="0"/>
              <a:t>Step 3: data </a:t>
            </a:r>
            <a:r>
              <a:rPr lang="en-US" dirty="0" err="1"/>
              <a:t>maninpulation</a:t>
            </a:r>
            <a:r>
              <a:rPr lang="en-US" dirty="0"/>
              <a:t> status – </a:t>
            </a:r>
          </a:p>
          <a:p>
            <a:pPr lvl="2"/>
            <a:r>
              <a:rPr lang="en-US" dirty="0"/>
              <a:t>considering cross terms and different missing values system</a:t>
            </a:r>
          </a:p>
          <a:p>
            <a:pPr lvl="1"/>
            <a:r>
              <a:rPr lang="en-US" dirty="0"/>
              <a:t>Step 4: considering usage of Random Forest or SVM</a:t>
            </a:r>
          </a:p>
        </p:txBody>
      </p:sp>
      <p:pic>
        <p:nvPicPr>
          <p:cNvPr id="4" name="Picture 2"/>
          <p:cNvPicPr>
            <a:picLocks noChangeAspect="1" noChangeArrowheads="1"/>
          </p:cNvPicPr>
          <p:nvPr/>
        </p:nvPicPr>
        <p:blipFill>
          <a:blip r:embed="rId2" cstate="print"/>
          <a:srcRect/>
          <a:stretch>
            <a:fillRect/>
          </a:stretch>
        </p:blipFill>
        <p:spPr bwMode="auto">
          <a:xfrm>
            <a:off x="9023472" y="4519749"/>
            <a:ext cx="3168527" cy="2338251"/>
          </a:xfrm>
          <a:prstGeom prst="rect">
            <a:avLst/>
          </a:prstGeom>
          <a:noFill/>
          <a:ln w="9525">
            <a:noFill/>
            <a:miter lim="800000"/>
            <a:headEnd/>
            <a:tailEnd/>
          </a:ln>
        </p:spPr>
      </p:pic>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lstStyle/>
          <a:p>
            <a:pPr>
              <a:buNone/>
            </a:pPr>
            <a:r>
              <a:rPr lang="en-US" dirty="0"/>
              <a:t>Our preliminary data is:</a:t>
            </a:r>
          </a:p>
          <a:p>
            <a:r>
              <a:rPr lang="en-US" dirty="0"/>
              <a:t>World data bank – GenderStat.csv</a:t>
            </a:r>
          </a:p>
          <a:p>
            <a:r>
              <a:rPr lang="en-US" dirty="0"/>
              <a:t>OECD data center – Gender wage gaps (csv)</a:t>
            </a:r>
          </a:p>
          <a:p>
            <a:endParaRPr lang="en-US" dirty="0"/>
          </a:p>
          <a:p>
            <a:r>
              <a:rPr lang="en-US" dirty="0"/>
              <a:t>The OECD data will be used as the predicted data, and we will try to build a model relying on the data from the world data bank. At first, we will try to extract features solely from this data. Exploration for new data sets will occur after model evaluation  if necessary. </a:t>
            </a:r>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a:stretch>
            <a:fillRect/>
          </a:stretch>
        </p:blipFill>
        <p:spPr>
          <a:xfrm>
            <a:off x="796527" y="1670121"/>
            <a:ext cx="10060783" cy="1511106"/>
          </a:xfrm>
          <a:prstGeom prst="rect">
            <a:avLst/>
          </a:prstGeom>
        </p:spPr>
      </p:pic>
      <p:pic>
        <p:nvPicPr>
          <p:cNvPr id="5" name="Picture 4"/>
          <p:cNvPicPr>
            <a:picLocks noChangeAspect="1"/>
          </p:cNvPicPr>
          <p:nvPr/>
        </p:nvPicPr>
        <p:blipFill>
          <a:blip r:embed="rId3"/>
          <a:stretch>
            <a:fillRect/>
          </a:stretch>
        </p:blipFill>
        <p:spPr>
          <a:xfrm>
            <a:off x="1219198" y="3270153"/>
            <a:ext cx="9215439" cy="3175493"/>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r>
              <a:rPr lang="en-US" dirty="0" err="1"/>
              <a:t>segements</a:t>
            </a:r>
            <a:r>
              <a:rPr lang="en-US" dirty="0"/>
              <a:t> (2)</a:t>
            </a:r>
            <a:endParaRPr lang="en-US" dirty="0"/>
          </a:p>
        </p:txBody>
      </p:sp>
      <p:pic>
        <p:nvPicPr>
          <p:cNvPr id="4" name="Content Placeholder 3"/>
          <p:cNvPicPr>
            <a:picLocks noGrp="1" noChangeAspect="1"/>
          </p:cNvPicPr>
          <p:nvPr>
            <p:ph idx="1"/>
          </p:nvPr>
        </p:nvPicPr>
        <p:blipFill>
          <a:blip r:embed="rId2"/>
          <a:stretch>
            <a:fillRect/>
          </a:stretch>
        </p:blipFill>
        <p:spPr>
          <a:xfrm>
            <a:off x="1316380" y="2103438"/>
            <a:ext cx="9559239" cy="3932237"/>
          </a:xfrm>
          <a:prstGeom prst="rect">
            <a:avLst/>
          </a:prstGeom>
        </p:spPr>
      </p:pic>
    </p:spTree>
    <p:extLst>
      <p:ext uri="{BB962C8B-B14F-4D97-AF65-F5344CB8AC3E}">
        <p14:creationId xmlns:p14="http://schemas.microsoft.com/office/powerpoint/2010/main" val="129317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(overview)</a:t>
            </a:r>
          </a:p>
        </p:txBody>
      </p:sp>
      <p:sp>
        <p:nvSpPr>
          <p:cNvPr id="3" name="Content Placeholder 2"/>
          <p:cNvSpPr>
            <a:spLocks noGrp="1"/>
          </p:cNvSpPr>
          <p:nvPr>
            <p:ph idx="1"/>
          </p:nvPr>
        </p:nvSpPr>
        <p:spPr/>
        <p:txBody>
          <a:bodyPr/>
          <a:lstStyle/>
          <a:p>
            <a:r>
              <a:rPr lang="en-US" dirty="0"/>
              <a:t>Column arrangements (countries – flatten </a:t>
            </a:r>
            <a:r>
              <a:rPr lang="en-US" dirty="0" err="1"/>
              <a:t>categorials</a:t>
            </a:r>
            <a:r>
              <a:rPr lang="en-US" dirty="0"/>
              <a:t>, years – equal </a:t>
            </a:r>
            <a:r>
              <a:rPr lang="en-US" dirty="0" err="1"/>
              <a:t>framents</a:t>
            </a:r>
            <a:r>
              <a:rPr lang="en-US" dirty="0"/>
              <a:t>)</a:t>
            </a:r>
          </a:p>
          <a:p>
            <a:r>
              <a:rPr lang="en-US" dirty="0"/>
              <a:t>Normalizing –  (Value-min(value)) / (max(value)-min(value))</a:t>
            </a:r>
          </a:p>
          <a:p>
            <a:r>
              <a:rPr lang="en-US" dirty="0"/>
              <a:t>Missing values:</a:t>
            </a:r>
          </a:p>
          <a:p>
            <a:pPr lvl="1"/>
            <a:r>
              <a:rPr lang="en-US" dirty="0"/>
              <a:t>Too many!</a:t>
            </a:r>
          </a:p>
          <a:p>
            <a:pPr lvl="1"/>
            <a:r>
              <a:rPr lang="en-US" dirty="0"/>
              <a:t>First removing the sparse ones without mining context (under XXX percent)</a:t>
            </a:r>
          </a:p>
          <a:p>
            <a:pPr lvl="1"/>
            <a:r>
              <a:rPr lang="en-US" dirty="0"/>
              <a:t>First version:  median</a:t>
            </a:r>
          </a:p>
          <a:p>
            <a:pPr lvl="1"/>
            <a:r>
              <a:rPr lang="en-US" dirty="0"/>
              <a:t>Second version: finding similar countries with similar values </a:t>
            </a:r>
          </a:p>
          <a:p>
            <a:endParaRPr lang="en-US" dirty="0"/>
          </a:p>
        </p:txBody>
      </p:sp>
    </p:spTree>
    <p:extLst>
      <p:ext uri="{BB962C8B-B14F-4D97-AF65-F5344CB8AC3E}">
        <p14:creationId xmlns:p14="http://schemas.microsoft.com/office/powerpoint/2010/main" val="302141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Current GenderStat.csv after preliminary normalization</a:t>
            </a:r>
          </a:p>
        </p:txBody>
      </p:sp>
      <p:pic>
        <p:nvPicPr>
          <p:cNvPr id="4" name="Content Placeholder 3"/>
          <p:cNvPicPr>
            <a:picLocks noGrp="1" noChangeAspect="1"/>
          </p:cNvPicPr>
          <p:nvPr>
            <p:ph idx="1"/>
          </p:nvPr>
        </p:nvPicPr>
        <p:blipFill>
          <a:blip r:embed="rId2"/>
          <a:stretch>
            <a:fillRect/>
          </a:stretch>
        </p:blipFill>
        <p:spPr>
          <a:xfrm>
            <a:off x="2224352" y="2103438"/>
            <a:ext cx="7743295" cy="3932237"/>
          </a:xfrm>
          <a:prstGeom prst="rect">
            <a:avLst/>
          </a:prstGeom>
        </p:spPr>
      </p:pic>
    </p:spTree>
    <p:extLst>
      <p:ext uri="{BB962C8B-B14F-4D97-AF65-F5344CB8AC3E}">
        <p14:creationId xmlns:p14="http://schemas.microsoft.com/office/powerpoint/2010/main" val="9619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problem Product output</a:t>
            </a:r>
          </a:p>
        </p:txBody>
      </p:sp>
      <p:sp>
        <p:nvSpPr>
          <p:cNvPr id="3" name="Content Placeholder 2"/>
          <p:cNvSpPr>
            <a:spLocks noGrp="1"/>
          </p:cNvSpPr>
          <p:nvPr>
            <p:ph idx="1"/>
          </p:nvPr>
        </p:nvSpPr>
        <p:spPr/>
        <p:txBody>
          <a:bodyPr/>
          <a:lstStyle/>
          <a:p>
            <a:r>
              <a:rPr lang="en-US" dirty="0"/>
              <a:t>Predicting average gender wage gap in the OECD</a:t>
            </a:r>
          </a:p>
          <a:p>
            <a:r>
              <a:rPr lang="en-US" dirty="0"/>
              <a:t>Will calculate for each state and average them </a:t>
            </a:r>
            <a:r>
              <a:rPr lang="en-US" dirty="0" err="1"/>
              <a:t>deterministicly</a:t>
            </a:r>
            <a:r>
              <a:rPr lang="en-US" dirty="0"/>
              <a:t> (for unbiased estimates – immediate variance reduction)</a:t>
            </a:r>
          </a:p>
        </p:txBody>
      </p:sp>
    </p:spTree>
    <p:extLst>
      <p:ext uri="{BB962C8B-B14F-4D97-AF65-F5344CB8AC3E}">
        <p14:creationId xmlns:p14="http://schemas.microsoft.com/office/powerpoint/2010/main" val="250624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data</a:t>
            </a:r>
          </a:p>
        </p:txBody>
      </p:sp>
      <p:sp>
        <p:nvSpPr>
          <p:cNvPr id="3" name="Content Placeholder 2"/>
          <p:cNvSpPr>
            <a:spLocks noGrp="1"/>
          </p:cNvSpPr>
          <p:nvPr>
            <p:ph idx="1"/>
          </p:nvPr>
        </p:nvSpPr>
        <p:spPr/>
        <p:txBody>
          <a:bodyPr/>
          <a:lstStyle/>
          <a:p>
            <a:r>
              <a:rPr lang="en-US" dirty="0"/>
              <a:t>Many missing Values!</a:t>
            </a:r>
          </a:p>
          <a:p>
            <a:pPr lvl="1"/>
            <a:r>
              <a:rPr lang="en-US" dirty="0"/>
              <a:t>Some features are completely empty for certain countries.</a:t>
            </a:r>
          </a:p>
          <a:p>
            <a:r>
              <a:rPr lang="en-US" dirty="0"/>
              <a:t>Not normalized.</a:t>
            </a:r>
          </a:p>
          <a:p>
            <a:pPr lvl="1"/>
            <a:r>
              <a:rPr lang="en-US" dirty="0"/>
              <a:t>Features and countries in GenderStat.csv as rows and years as columns. </a:t>
            </a:r>
          </a:p>
        </p:txBody>
      </p:sp>
    </p:spTree>
    <p:extLst>
      <p:ext uri="{BB962C8B-B14F-4D97-AF65-F5344CB8AC3E}">
        <p14:creationId xmlns:p14="http://schemas.microsoft.com/office/powerpoint/2010/main" val="1864583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363</TotalTime>
  <Words>377</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Garamond</vt:lpstr>
      <vt:lpstr>Gisha</vt:lpstr>
      <vt:lpstr>Savon</vt:lpstr>
      <vt:lpstr>Sallary gap predictionProject Demo</vt:lpstr>
      <vt:lpstr>Business Goal </vt:lpstr>
      <vt:lpstr>Dataset segements</vt:lpstr>
      <vt:lpstr>Dataset segements (2)</vt:lpstr>
      <vt:lpstr>Dataset segements (2)</vt:lpstr>
      <vt:lpstr>Data Preparation (overview)</vt:lpstr>
      <vt:lpstr>Current GenderStat.csv after preliminary normalization</vt:lpstr>
      <vt:lpstr>machine-learning problem Product output</vt:lpstr>
      <vt:lpstr>Problems in data</vt:lpstr>
      <vt:lpstr>Implementation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Eylon Saadon</cp:lastModifiedBy>
  <cp:revision>16</cp:revision>
  <dcterms:created xsi:type="dcterms:W3CDTF">2016-11-28T07:49:29Z</dcterms:created>
  <dcterms:modified xsi:type="dcterms:W3CDTF">2016-12-07T12:26:39Z</dcterms:modified>
</cp:coreProperties>
</file>