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3" r:id="rId7"/>
    <p:sldId id="269"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12/28/2016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12/28/2016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12/28/2016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12/28/2016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12/28/2016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a:t>
            </a:r>
            <a:r>
              <a:rPr lang="en-US" sz="1600" dirty="0" smtClean="0"/>
              <a:t>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 xmlns:a16="http://schemas.microsoft.com/office/drawing/2014/main" val="20000"/>
                    </a:ext>
                  </a:extLst>
                </a:gridCol>
                <a:gridCol w="6601590">
                  <a:extLst>
                    <a:ext uri="{9D8B030D-6E8A-4147-A177-3AD203B41FA5}">
                      <a16:colId xmlns="" xmlns:a16="http://schemas.microsoft.com/office/drawing/2014/main" val="20001"/>
                    </a:ext>
                  </a:extLst>
                </a:gridCol>
                <a:gridCol w="838838">
                  <a:extLst>
                    <a:ext uri="{9D8B030D-6E8A-4147-A177-3AD203B41FA5}">
                      <a16:colId xmlns=""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a:t>
            </a:r>
            <a:endParaRPr lang="en-US" dirty="0"/>
          </a:p>
        </p:txBody>
      </p:sp>
      <p:sp>
        <p:nvSpPr>
          <p:cNvPr id="3" name="Content Placeholder 2"/>
          <p:cNvSpPr>
            <a:spLocks noGrp="1"/>
          </p:cNvSpPr>
          <p:nvPr>
            <p:ph idx="1"/>
          </p:nvPr>
        </p:nvSpPr>
        <p:spPr/>
        <p:txBody>
          <a:bodyPr/>
          <a:lstStyle/>
          <a:p>
            <a:r>
              <a:rPr lang="en-US" dirty="0" smtClean="0"/>
              <a:t>Currently:</a:t>
            </a:r>
          </a:p>
          <a:p>
            <a:pPr lvl="1"/>
            <a:r>
              <a:rPr lang="en-US" dirty="0" smtClean="0"/>
              <a:t>Input: vector consisting year, country and selected features</a:t>
            </a:r>
          </a:p>
          <a:p>
            <a:pPr lvl="1"/>
            <a:r>
              <a:rPr lang="en-US" dirty="0" smtClean="0"/>
              <a:t>Output: gap prediction between the median </a:t>
            </a:r>
            <a:r>
              <a:rPr lang="en-US" dirty="0" err="1" smtClean="0"/>
              <a:t>sallaries</a:t>
            </a:r>
            <a:endParaRPr lang="en-US" dirty="0" smtClean="0"/>
          </a:p>
          <a:p>
            <a:endParaRPr lang="en-US" dirty="0" smtClean="0"/>
          </a:p>
          <a:p>
            <a:r>
              <a:rPr lang="en-US" dirty="0" smtClean="0"/>
              <a:t>Optional:</a:t>
            </a:r>
          </a:p>
          <a:p>
            <a:pPr lvl="1"/>
            <a:r>
              <a:rPr lang="en-US" dirty="0" smtClean="0"/>
              <a:t>Input: matrix for all 35 countries and a specified year</a:t>
            </a:r>
          </a:p>
          <a:p>
            <a:pPr lvl="1"/>
            <a:r>
              <a:rPr lang="en-US" dirty="0" smtClean="0"/>
              <a:t>Output: averaged </a:t>
            </a:r>
            <a:r>
              <a:rPr lang="en-US" dirty="0" err="1" smtClean="0"/>
              <a:t>sallery</a:t>
            </a:r>
            <a:r>
              <a:rPr lang="en-US" dirty="0" smtClean="0"/>
              <a:t> gap. </a:t>
            </a:r>
          </a:p>
          <a:p>
            <a:pPr lvl="1"/>
            <a:r>
              <a:rPr lang="en-US" dirty="0" smtClean="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t>
            </a:r>
            <a:r>
              <a:rPr lang="en-US" dirty="0" smtClean="0"/>
              <a:t>Preparation – cleaning data</a:t>
            </a:r>
            <a:endParaRPr lang="en-US" dirty="0"/>
          </a:p>
        </p:txBody>
      </p:sp>
      <p:sp>
        <p:nvSpPr>
          <p:cNvPr id="3" name="Content Placeholder 2"/>
          <p:cNvSpPr>
            <a:spLocks noGrp="1"/>
          </p:cNvSpPr>
          <p:nvPr>
            <p:ph idx="1"/>
          </p:nvPr>
        </p:nvSpPr>
        <p:spPr>
          <a:xfrm>
            <a:off x="911412" y="1893943"/>
            <a:ext cx="10058400" cy="3931920"/>
          </a:xfrm>
        </p:spPr>
        <p:txBody>
          <a:bodyPr/>
          <a:lstStyle/>
          <a:p>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a:t>Many missing Values!</a:t>
            </a:r>
          </a:p>
          <a:p>
            <a:pPr lvl="1"/>
            <a:r>
              <a:rPr lang="en-US" dirty="0" smtClean="0"/>
              <a:t>Solved by: </a:t>
            </a:r>
            <a:endParaRPr lang="en-US" dirty="0"/>
          </a:p>
          <a:p>
            <a:r>
              <a:rPr lang="en-US" dirty="0"/>
              <a:t>Not normalized.</a:t>
            </a:r>
          </a:p>
          <a:p>
            <a:pPr lvl="1"/>
            <a:r>
              <a:rPr lang="en-US" dirty="0"/>
              <a:t>Solved by: </a:t>
            </a:r>
            <a:endParaRPr lang="en-US" dirty="0" smtClean="0"/>
          </a:p>
          <a:p>
            <a:r>
              <a:rPr lang="en-US" dirty="0" smtClean="0"/>
              <a:t>Duplicate values in OECD Data</a:t>
            </a:r>
          </a:p>
          <a:p>
            <a:pPr lvl="1"/>
            <a:r>
              <a:rPr lang="en-US" dirty="0" smtClean="0"/>
              <a:t>‘subject’ column create duplicate (</a:t>
            </a:r>
            <a:r>
              <a:rPr lang="en-US" dirty="0" err="1" smtClean="0"/>
              <a:t>Total,Self</a:t>
            </a:r>
            <a:r>
              <a:rPr lang="en-US" dirty="0" smtClean="0"/>
              <a:t>-employed) – taking the majority values.</a:t>
            </a:r>
          </a:p>
          <a:p>
            <a:endParaRPr lang="en-US" dirty="0"/>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 xmlns:a16="http://schemas.microsoft.com/office/drawing/2014/main" val="20000"/>
                    </a:ext>
                  </a:extLst>
                </a:gridCol>
                <a:gridCol w="6601590">
                  <a:extLst>
                    <a:ext uri="{9D8B030D-6E8A-4147-A177-3AD203B41FA5}">
                      <a16:colId xmlns="" xmlns:a16="http://schemas.microsoft.com/office/drawing/2014/main" val="20001"/>
                    </a:ext>
                  </a:extLst>
                </a:gridCol>
                <a:gridCol w="838838">
                  <a:extLst>
                    <a:ext uri="{9D8B030D-6E8A-4147-A177-3AD203B41FA5}">
                      <a16:colId xmlns=""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smtClean="0"/>
                        <a:t>Done</a:t>
                      </a:r>
                      <a:endParaRPr lang="en-US" sz="1400" dirty="0"/>
                    </a:p>
                  </a:txBody>
                  <a:tcPr/>
                </a:tc>
                <a:extLst>
                  <a:ext uri="{0D108BD9-81ED-4DB2-BD59-A6C34878D82A}">
                    <a16:rowId xmlns=""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500</TotalTime>
  <Words>521</Words>
  <Application>Microsoft Office PowerPoint</Application>
  <PresentationFormat>Widescreen</PresentationFormat>
  <Paragraphs>86</Paragraphs>
  <Slides>10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 cleaning data</vt:lpstr>
      <vt:lpstr>Data Preparation 2</vt:lpstr>
      <vt:lpstr>Challenges</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50</cp:revision>
  <dcterms:created xsi:type="dcterms:W3CDTF">2016-11-28T07:49:29Z</dcterms:created>
  <dcterms:modified xsi:type="dcterms:W3CDTF">2016-12-28T17:13:43Z</dcterms:modified>
</cp:coreProperties>
</file>