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07/12/2016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p>
          <a:p>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a:t>segements</a:t>
            </a:r>
            <a:r>
              <a:rPr lang="en-US" dirty="0"/>
              <a:t> (2)</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p:txBody>
          <a:bodyPr/>
          <a:lstStyle/>
          <a:p>
            <a:r>
              <a:rPr lang="en-US" dirty="0"/>
              <a:t>Column arrangements (countries – flatten </a:t>
            </a:r>
            <a:r>
              <a:rPr lang="en-US" dirty="0" err="1"/>
              <a:t>categorials</a:t>
            </a:r>
            <a:r>
              <a:rPr lang="en-US" dirty="0"/>
              <a:t>, years – equal </a:t>
            </a:r>
            <a:r>
              <a:rPr lang="en-US" dirty="0" err="1"/>
              <a:t>framents</a:t>
            </a:r>
            <a:r>
              <a:rPr lang="en-US" dirty="0"/>
              <a:t>)</a:t>
            </a:r>
          </a:p>
          <a:p>
            <a:r>
              <a:rPr lang="en-US" dirty="0"/>
              <a:t>Normalizing –  (Value-min(value)) / (max(value)-min(value))</a:t>
            </a:r>
          </a:p>
          <a:p>
            <a:r>
              <a:rPr lang="en-US" dirty="0"/>
              <a:t>Missing values:</a:t>
            </a:r>
          </a:p>
          <a:p>
            <a:pPr lvl="1"/>
            <a:r>
              <a:rPr lang="en-US" dirty="0"/>
              <a:t>Too many!</a:t>
            </a:r>
          </a:p>
          <a:p>
            <a:pPr lvl="1"/>
            <a:r>
              <a:rPr lang="en-US" dirty="0"/>
              <a:t>First removing the sparse ones without mining context (under XXX percent)</a:t>
            </a:r>
          </a:p>
          <a:p>
            <a:pPr lvl="1"/>
            <a:r>
              <a:rPr lang="en-US" dirty="0"/>
              <a:t>First version:  median</a:t>
            </a:r>
          </a:p>
          <a:p>
            <a:pPr lvl="1"/>
            <a:r>
              <a:rPr lang="en-US" dirty="0"/>
              <a:t>Second version: finding similar countries with similar values </a:t>
            </a:r>
          </a:p>
          <a:p>
            <a:endParaRPr lang="en-US" dirty="0"/>
          </a:p>
        </p:txBody>
      </p:sp>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err="1"/>
              <a:t>deterministicly</a:t>
            </a:r>
            <a:r>
              <a:rPr lang="en-US" dirty="0"/>
              <a:t> (for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Some features are completely empty for certain countries.</a:t>
            </a:r>
          </a:p>
          <a:p>
            <a:r>
              <a:rPr lang="en-US" dirty="0"/>
              <a:t>Not normalized.</a:t>
            </a:r>
          </a:p>
          <a:p>
            <a:pPr lvl="1"/>
            <a:r>
              <a:rPr lang="en-US"/>
              <a:t>Features and countries in GenderStat.csv as rows and years as columns. </a:t>
            </a:r>
            <a:endParaRPr lang="en-US" dirty="0"/>
          </a:p>
        </p:txBody>
      </p:sp>
    </p:spTree>
    <p:extLst>
      <p:ext uri="{BB962C8B-B14F-4D97-AF65-F5344CB8AC3E}">
        <p14:creationId xmlns:p14="http://schemas.microsoft.com/office/powerpoint/2010/main" val="1864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3" name="Content Placeholder 2"/>
          <p:cNvSpPr>
            <a:spLocks noGrp="1"/>
          </p:cNvSpPr>
          <p:nvPr>
            <p:ph idx="1"/>
          </p:nvPr>
        </p:nvSpPr>
        <p:spPr/>
        <p:txBody>
          <a:bodyPr/>
          <a:lstStyle/>
          <a:p>
            <a:r>
              <a:rPr lang="en-US" dirty="0"/>
              <a:t>Business understanding, Data understanding – done</a:t>
            </a:r>
          </a:p>
          <a:p>
            <a:r>
              <a:rPr lang="en-US" dirty="0"/>
              <a:t>Data </a:t>
            </a:r>
            <a:r>
              <a:rPr lang="en-US" dirty="0" err="1"/>
              <a:t>preperation</a:t>
            </a:r>
            <a:r>
              <a:rPr lang="en-US" dirty="0"/>
              <a:t> – as stated</a:t>
            </a:r>
          </a:p>
          <a:p>
            <a:r>
              <a:rPr lang="en-US" dirty="0"/>
              <a:t>Modeling  and Evaluating</a:t>
            </a:r>
          </a:p>
          <a:p>
            <a:pPr lvl="1"/>
            <a:r>
              <a:rPr lang="en-US" dirty="0"/>
              <a:t>Step 1: simple linear regression. T-test based feature Removing (manually)?</a:t>
            </a:r>
          </a:p>
          <a:p>
            <a:pPr lvl="1"/>
            <a:r>
              <a:rPr lang="en-US" dirty="0"/>
              <a:t>Step 2: L1 regularization for feature </a:t>
            </a:r>
            <a:r>
              <a:rPr lang="en-US" dirty="0" err="1"/>
              <a:t>selction</a:t>
            </a:r>
            <a:r>
              <a:rPr lang="en-US" dirty="0"/>
              <a:t>(lambda by cross validation)</a:t>
            </a:r>
          </a:p>
          <a:p>
            <a:pPr lvl="1"/>
            <a:r>
              <a:rPr lang="en-US" dirty="0"/>
              <a:t>Step 3: data </a:t>
            </a:r>
            <a:r>
              <a:rPr lang="en-US" dirty="0" err="1"/>
              <a:t>maninpulation</a:t>
            </a:r>
            <a:r>
              <a:rPr lang="en-US" dirty="0"/>
              <a:t> status – </a:t>
            </a:r>
          </a:p>
          <a:p>
            <a:pPr lvl="2"/>
            <a:r>
              <a:rPr lang="en-US" dirty="0"/>
              <a:t>considering cross terms and different missing values system</a:t>
            </a:r>
          </a:p>
          <a:p>
            <a:pPr lvl="1"/>
            <a:r>
              <a:rPr lang="en-US" dirty="0"/>
              <a:t>Step 4: considering usage of Random Forest or SVM</a:t>
            </a:r>
          </a:p>
        </p:txBody>
      </p:sp>
      <p:pic>
        <p:nvPicPr>
          <p:cNvPr id="4" name="Picture 2"/>
          <p:cNvPicPr>
            <a:picLocks noChangeAspect="1" noChangeArrowheads="1"/>
          </p:cNvPicPr>
          <p:nvPr/>
        </p:nvPicPr>
        <p:blipFill>
          <a:blip r:embed="rId2" cstate="print"/>
          <a:srcRect/>
          <a:stretch>
            <a:fillRect/>
          </a:stretch>
        </p:blipFill>
        <p:spPr bwMode="auto">
          <a:xfrm>
            <a:off x="9023472" y="4519749"/>
            <a:ext cx="3168527" cy="2338251"/>
          </a:xfrm>
          <a:prstGeom prst="rect">
            <a:avLst/>
          </a:prstGeom>
          <a:noFill/>
          <a:ln w="9525">
            <a:noFill/>
            <a:miter lim="800000"/>
            <a:headEnd/>
            <a:tailEnd/>
          </a:ln>
        </p:spPr>
      </p:pic>
    </p:spTree>
    <p:extLst>
      <p:ext uri="{BB962C8B-B14F-4D97-AF65-F5344CB8AC3E}">
        <p14:creationId xmlns:p14="http://schemas.microsoft.com/office/powerpoint/2010/main" val="1364573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332</TotalTime>
  <Words>365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machine-learning problem Product output</vt:lpstr>
      <vt:lpstr>Problems in data</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13</cp:revision>
  <dcterms:created xsi:type="dcterms:W3CDTF">2016-11-28T07:49:29Z</dcterms:created>
  <dcterms:modified xsi:type="dcterms:W3CDTF">2016-12-07T11:55:43Z</dcterms:modified>
</cp:coreProperties>
</file>