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59" d="100"/>
          <a:sy n="59" d="100"/>
        </p:scale>
        <p:origin x="41"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t>12/5/2016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t>12/5/2016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t>12/5/2016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t>12/5/2016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t>12/5/2016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Sallary</a:t>
            </a:r>
            <a:r>
              <a:rPr lang="en-US" dirty="0" smtClean="0"/>
              <a:t> gap </a:t>
            </a:r>
            <a:r>
              <a:rPr lang="en-US" sz="8000" dirty="0" err="1" smtClean="0"/>
              <a:t>prediction</a:t>
            </a:r>
            <a:r>
              <a:rPr lang="en-US" sz="1600" dirty="0" err="1" smtClean="0"/>
              <a:t>Project</a:t>
            </a:r>
            <a:r>
              <a:rPr lang="en-US" sz="1600" dirty="0" smtClean="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smtClean="0"/>
          </a:p>
          <a:p>
            <a:r>
              <a:rPr lang="en-US" dirty="0" err="1" smtClean="0"/>
              <a:t>Dor</a:t>
            </a:r>
            <a:r>
              <a:rPr lang="en-US" dirty="0" smtClean="0"/>
              <a:t> bank, </a:t>
            </a:r>
            <a:r>
              <a:rPr lang="en-US" dirty="0"/>
              <a:t>Shiran mazor</a:t>
            </a:r>
          </a:p>
          <a:p>
            <a:endParaRPr lang="en-US" dirty="0" smtClean="0"/>
          </a:p>
          <a:p>
            <a:r>
              <a:rPr lang="en-US" dirty="0" err="1" smtClean="0"/>
              <a:t>Eylon</a:t>
            </a:r>
            <a:r>
              <a:rPr lang="en-US" dirty="0" smtClean="0"/>
              <a:t> </a:t>
            </a:r>
            <a:r>
              <a:rPr lang="en-US" dirty="0" err="1" smtClean="0"/>
              <a:t>saadon</a:t>
            </a:r>
            <a:endParaRPr lang="en-US" dirty="0"/>
          </a:p>
        </p:txBody>
      </p:sp>
    </p:spTree>
    <p:extLst>
      <p:ext uri="{BB962C8B-B14F-4D97-AF65-F5344CB8AC3E}">
        <p14:creationId xmlns:p14="http://schemas.microsoft.com/office/powerpoint/2010/main" val="336455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smtClean="0"/>
              <a:t>Main </a:t>
            </a:r>
            <a:r>
              <a:rPr lang="en-US" dirty="0" err="1"/>
              <a:t>Focuse</a:t>
            </a:r>
            <a:r>
              <a:rPr lang="en-US" dirty="0" smtClean="0"/>
              <a:t>– </a:t>
            </a:r>
            <a:r>
              <a:rPr lang="en-US" dirty="0"/>
              <a:t>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smtClean="0"/>
              <a:t>Dataset </a:t>
            </a:r>
            <a:r>
              <a:rPr lang="en-US" dirty="0"/>
              <a:t>segements</a:t>
            </a:r>
          </a:p>
        </p:txBody>
      </p:sp>
      <p:sp>
        <p:nvSpPr>
          <p:cNvPr id="3" name="Content Placeholder 2"/>
          <p:cNvSpPr>
            <a:spLocks noGrp="1"/>
          </p:cNvSpPr>
          <p:nvPr>
            <p:ph idx="1"/>
          </p:nvPr>
        </p:nvSpPr>
        <p:spPr/>
        <p:txBody>
          <a:bodyPr/>
          <a:lstStyle/>
          <a:p>
            <a:pPr>
              <a:buNone/>
            </a:pPr>
            <a:r>
              <a:rPr lang="en-US" dirty="0"/>
              <a:t>Our preliminary data is:</a:t>
            </a:r>
          </a:p>
          <a:p>
            <a:r>
              <a:rPr lang="en-US" dirty="0"/>
              <a:t>World data bank – GenderStat.csv</a:t>
            </a:r>
          </a:p>
          <a:p>
            <a:r>
              <a:rPr lang="en-US" dirty="0"/>
              <a:t>OECD data center – Gender wage gaps (csv)</a:t>
            </a:r>
          </a:p>
          <a:p>
            <a:endParaRPr lang="en-US" dirty="0"/>
          </a:p>
          <a:p>
            <a:r>
              <a:rPr lang="en-US" dirty="0"/>
              <a:t>The OECD data will be used as the predicted data, and we will try to build a model relying on the data from the world data bank. At first, we will try to extract features solely from this data. Exploration for new data sets will occur after model evaluation  if necessary. </a:t>
            </a:r>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err="1" smtClean="0"/>
              <a:t>segements</a:t>
            </a:r>
            <a:r>
              <a:rPr lang="en-US" dirty="0" smtClean="0"/>
              <a:t> (2)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(overview)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a:t>
            </a:r>
            <a:r>
              <a:rPr lang="en-US" dirty="0" smtClean="0"/>
              <a:t>problem </a:t>
            </a:r>
            <a:r>
              <a:rPr lang="en-US" dirty="0" smtClean="0"/>
              <a:t>Product </a:t>
            </a:r>
            <a:r>
              <a:rPr lang="en-US" dirty="0" smtClean="0"/>
              <a:t>output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624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458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plan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64573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27</TotalTime>
  <Words>177</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Garamond</vt:lpstr>
      <vt:lpstr>Gisha</vt:lpstr>
      <vt:lpstr>Savon</vt:lpstr>
      <vt:lpstr>Sallary gap predictionProject Demo</vt:lpstr>
      <vt:lpstr>Business Goal </vt:lpstr>
      <vt:lpstr>Dataset segements</vt:lpstr>
      <vt:lpstr>Dataset segements (2)</vt:lpstr>
      <vt:lpstr>Data Preparation (overview)</vt:lpstr>
      <vt:lpstr>machine-learning problem Product output</vt:lpstr>
      <vt:lpstr>Problems in data</vt:lpstr>
      <vt:lpstr>Implementation 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11</cp:revision>
  <dcterms:created xsi:type="dcterms:W3CDTF">2016-11-28T07:49:29Z</dcterms:created>
  <dcterms:modified xsi:type="dcterms:W3CDTF">2016-12-05T07:59:33Z</dcterms:modified>
</cp:coreProperties>
</file>