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12/10/2016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xmlns=""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xmlns=""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xmlns=""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xmlns=""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xmlns=""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dirty="0"/>
              <a:t>World data bank –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dirty="0"/>
              <a:t>OECD data center –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xmlns=""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xmlns=""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categories, years – equal fragments)</a:t>
            </a:r>
          </a:p>
          <a:p>
            <a:r>
              <a:rPr lang="en-US" dirty="0"/>
              <a:t>Normalizing –  (Value-min(value)) / (max(value)-min(value))</a:t>
            </a:r>
          </a:p>
          <a:p>
            <a:r>
              <a:rPr lang="en-US" dirty="0"/>
              <a:t>First – </a:t>
            </a:r>
            <a:r>
              <a:rPr lang="en-US" dirty="0" err="1"/>
              <a:t>GenderStats</a:t>
            </a:r>
            <a:r>
              <a:rPr lang="en-US" dirty="0"/>
              <a:t> removing rows with null values in all years :</a:t>
            </a:r>
          </a:p>
          <a:p>
            <a:endParaRPr lang="en-US" dirty="0"/>
          </a:p>
          <a:p>
            <a:endParaRPr lang="en-US" dirty="0"/>
          </a:p>
          <a:p>
            <a:endParaRPr lang="en-US" dirty="0"/>
          </a:p>
          <a:p>
            <a:r>
              <a:rPr lang="en-US" dirty="0"/>
              <a:t>Intersect years and countries between OECD and </a:t>
            </a:r>
            <a:r>
              <a:rPr lang="en-US" dirty="0" err="1"/>
              <a:t>GenderStats</a:t>
            </a:r>
            <a:r>
              <a:rPr lang="en-US" dirty="0"/>
              <a:t>.</a:t>
            </a:r>
          </a:p>
          <a:p>
            <a:r>
              <a:rPr lang="en-US" dirty="0"/>
              <a:t>Removing unnecessary columns</a:t>
            </a:r>
            <a:endParaRPr lang="he-IL"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stretch>
            <a:fillRect/>
          </a:stretch>
        </p:blipFill>
        <p:spPr>
          <a:xfrm>
            <a:off x="756024" y="3062788"/>
            <a:ext cx="9544143" cy="1089664"/>
          </a:xfrm>
          <a:prstGeom prst="rect">
            <a:avLst/>
          </a:prstGeom>
        </p:spPr>
      </p:pic>
      <p:pic>
        <p:nvPicPr>
          <p:cNvPr id="4" name="Picture 3"/>
          <p:cNvPicPr>
            <a:picLocks noChangeAspect="1"/>
          </p:cNvPicPr>
          <p:nvPr/>
        </p:nvPicPr>
        <p:blipFill>
          <a:blip r:embed="rId3" cstate="print"/>
          <a:stretch>
            <a:fillRect/>
          </a:stretch>
        </p:blipFill>
        <p:spPr>
          <a:xfrm>
            <a:off x="5086697" y="4652781"/>
            <a:ext cx="4932911" cy="1854525"/>
          </a:xfrm>
          <a:prstGeom prst="rect">
            <a:avLst/>
          </a:prstGeom>
        </p:spPr>
      </p:pic>
    </p:spTree>
    <p:extLst>
      <p:ext uri="{BB962C8B-B14F-4D97-AF65-F5344CB8AC3E}">
        <p14:creationId xmlns:p14="http://schemas.microsoft.com/office/powerpoint/2010/main" xmlns=""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xmlns=""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a:t>
            </a:r>
            <a:endParaRPr lang="en-US" dirty="0"/>
          </a:p>
        </p:txBody>
      </p:sp>
      <p:sp>
        <p:nvSpPr>
          <p:cNvPr id="3" name="Content Placeholder 2"/>
          <p:cNvSpPr>
            <a:spLocks noGrp="1"/>
          </p:cNvSpPr>
          <p:nvPr>
            <p:ph idx="1"/>
          </p:nvPr>
        </p:nvSpPr>
        <p:spPr/>
        <p:txBody>
          <a:bodyPr/>
          <a:lstStyle/>
          <a:p>
            <a:r>
              <a:rPr lang="en-US" dirty="0" smtClean="0"/>
              <a:t>Currently:</a:t>
            </a:r>
          </a:p>
          <a:p>
            <a:pPr lvl="1"/>
            <a:r>
              <a:rPr lang="en-US" dirty="0" smtClean="0"/>
              <a:t>Input: vector consisting year, country and selected features</a:t>
            </a:r>
          </a:p>
          <a:p>
            <a:pPr lvl="1"/>
            <a:r>
              <a:rPr lang="en-US" dirty="0" smtClean="0"/>
              <a:t>Output: gap prediction between the median </a:t>
            </a:r>
            <a:r>
              <a:rPr lang="en-US" dirty="0" err="1" smtClean="0"/>
              <a:t>sallaries</a:t>
            </a:r>
            <a:endParaRPr lang="en-US" dirty="0" smtClean="0"/>
          </a:p>
          <a:p>
            <a:endParaRPr lang="en-US" dirty="0" smtClean="0"/>
          </a:p>
          <a:p>
            <a:r>
              <a:rPr lang="en-US" dirty="0" smtClean="0"/>
              <a:t>Optional:</a:t>
            </a:r>
          </a:p>
          <a:p>
            <a:pPr lvl="1"/>
            <a:r>
              <a:rPr lang="en-US" dirty="0" smtClean="0"/>
              <a:t>Input: matrix for all 35 countries and a specified year</a:t>
            </a:r>
          </a:p>
          <a:p>
            <a:pPr lvl="1"/>
            <a:r>
              <a:rPr lang="en-US" dirty="0" smtClean="0"/>
              <a:t>Output: averaged </a:t>
            </a:r>
            <a:r>
              <a:rPr lang="en-US" dirty="0" err="1" smtClean="0"/>
              <a:t>sallery</a:t>
            </a:r>
            <a:r>
              <a:rPr lang="en-US" dirty="0" smtClean="0"/>
              <a:t> gap. </a:t>
            </a:r>
          </a:p>
          <a:p>
            <a:pPr lvl="1"/>
            <a:r>
              <a:rPr lang="en-US" dirty="0" smtClean="0"/>
              <a:t>reduced variance assuming unbiased estimate</a:t>
            </a:r>
          </a:p>
        </p:txBody>
      </p:sp>
    </p:spTree>
    <p:extLst>
      <p:ext uri="{BB962C8B-B14F-4D97-AF65-F5344CB8AC3E}">
        <p14:creationId xmlns:p14="http://schemas.microsoft.com/office/powerpoint/2010/main" xmlns=""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Too many!</a:t>
            </a:r>
          </a:p>
          <a:p>
            <a:pPr lvl="1"/>
            <a:r>
              <a:rPr lang="en-US" dirty="0"/>
              <a:t>First removing the sparse ones without mining context </a:t>
            </a:r>
          </a:p>
          <a:p>
            <a:pPr lvl="1"/>
            <a:r>
              <a:rPr lang="en-US" dirty="0"/>
              <a:t>First version:  median</a:t>
            </a:r>
          </a:p>
          <a:p>
            <a:pPr lvl="1"/>
            <a:r>
              <a:rPr lang="en-US" dirty="0"/>
              <a:t>Second version: finding similar countries with similar values </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xmlns=""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xmlns="" val="3848875132"/>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xmlns=""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xmlns=""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endParaRPr lang="en-US" sz="1400" dirty="0"/>
                    </a:p>
                  </a:txBody>
                  <a:tcPr/>
                </a:tc>
                <a:extLst>
                  <a:ext uri="{0D108BD9-81ED-4DB2-BD59-A6C34878D82A}">
                    <a16:rowId xmlns:a16="http://schemas.microsoft.com/office/drawing/2014/main" xmlns=""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endParaRPr lang="en-US" sz="1400" dirty="0"/>
                    </a:p>
                  </a:txBody>
                  <a:tcPr/>
                </a:tc>
                <a:extLst>
                  <a:ext uri="{0D108BD9-81ED-4DB2-BD59-A6C34878D82A}">
                    <a16:rowId xmlns:a16="http://schemas.microsoft.com/office/drawing/2014/main" xmlns=""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endParaRPr lang="en-US" sz="1400" dirty="0"/>
                    </a:p>
                  </a:txBody>
                  <a:tcPr/>
                </a:tc>
                <a:extLst>
                  <a:ext uri="{0D108BD9-81ED-4DB2-BD59-A6C34878D82A}">
                    <a16:rowId xmlns:a16="http://schemas.microsoft.com/office/drawing/2014/main" xmlns=""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endParaRPr lang="en-US" sz="1400" dirty="0"/>
                    </a:p>
                  </a:txBody>
                  <a:tcPr/>
                </a:tc>
                <a:extLst>
                  <a:ext uri="{0D108BD9-81ED-4DB2-BD59-A6C34878D82A}">
                    <a16:rowId xmlns:a16="http://schemas.microsoft.com/office/drawing/2014/main" xmlns=""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endParaRPr lang="en-US" sz="1400" dirty="0"/>
                    </a:p>
                  </a:txBody>
                  <a:tcPr/>
                </a:tc>
                <a:extLst>
                  <a:ext uri="{0D108BD9-81ED-4DB2-BD59-A6C34878D82A}">
                    <a16:rowId xmlns:a16="http://schemas.microsoft.com/office/drawing/2014/main" xmlns=""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xmlns=""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447</TotalTime>
  <Words>575</Words>
  <Application>Microsoft Office PowerPoint</Application>
  <PresentationFormat>מותאם אישית</PresentationFormat>
  <Paragraphs>86</Paragraphs>
  <Slides>10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10</vt:i4>
      </vt:variant>
    </vt:vector>
  </HeadingPairs>
  <TitlesOfParts>
    <vt:vector size="11" baseType="lpstr">
      <vt:lpstr>Savon</vt:lpstr>
      <vt:lpstr>Sallary gap predictionProject Demo</vt:lpstr>
      <vt:lpstr>Business Goal </vt:lpstr>
      <vt:lpstr>Dataset segements</vt:lpstr>
      <vt:lpstr>Dataset segements (2)</vt:lpstr>
      <vt:lpstr>Data Preparation (overview)</vt:lpstr>
      <vt:lpstr>Data Preparation 2</vt:lpstr>
      <vt:lpstr>machine-learning problem product</vt:lpstr>
      <vt:lpstr>Problems in data</vt:lpstr>
      <vt:lpstr>Implementation plan</vt:lpstr>
      <vt:lpstr>Implementation plan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dor</cp:lastModifiedBy>
  <cp:revision>48</cp:revision>
  <dcterms:created xsi:type="dcterms:W3CDTF">2016-11-28T07:49:29Z</dcterms:created>
  <dcterms:modified xsi:type="dcterms:W3CDTF">2016-12-10T08:29:36Z</dcterms:modified>
</cp:coreProperties>
</file>