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2" d="100"/>
          <a:sy n="72" d="100"/>
        </p:scale>
        <p:origin x="456"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11/28/2016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11/28/2016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11/28/2016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11/28/2016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11/28/2016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Sallary</a:t>
            </a:r>
            <a:r>
              <a:rPr lang="en-US" dirty="0" smtClean="0"/>
              <a:t> gap </a:t>
            </a:r>
            <a:r>
              <a:rPr lang="en-US" dirty="0" err="1" smtClean="0"/>
              <a:t>prediction</a:t>
            </a:r>
            <a:r>
              <a:rPr lang="en-US" sz="1800" dirty="0" err="1" smtClean="0"/>
              <a:t>from</a:t>
            </a:r>
            <a:r>
              <a:rPr lang="en-US" sz="1800" dirty="0" smtClean="0"/>
              <a:t> OECD</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smtClean="0"/>
          </a:p>
          <a:p>
            <a:r>
              <a:rPr lang="en-US" dirty="0" err="1" smtClean="0"/>
              <a:t>Dor</a:t>
            </a:r>
            <a:r>
              <a:rPr lang="en-US" dirty="0" smtClean="0"/>
              <a:t> bank, </a:t>
            </a:r>
            <a:r>
              <a:rPr lang="en-US" dirty="0"/>
              <a:t>Shiran mazor</a:t>
            </a:r>
          </a:p>
          <a:p>
            <a:endParaRPr lang="en-US" dirty="0" smtClean="0"/>
          </a:p>
          <a:p>
            <a:r>
              <a:rPr lang="en-US" dirty="0" err="1" smtClean="0"/>
              <a:t>Eylon</a:t>
            </a:r>
            <a:r>
              <a:rPr lang="en-US" dirty="0" smtClean="0"/>
              <a:t> </a:t>
            </a:r>
            <a:r>
              <a:rPr lang="en-US" dirty="0" err="1" smtClean="0"/>
              <a:t>saadon</a:t>
            </a:r>
            <a:endParaRPr lang="en-US" dirty="0"/>
          </a:p>
        </p:txBody>
      </p:sp>
    </p:spTree>
    <p:extLst>
      <p:ext uri="{BB962C8B-B14F-4D97-AF65-F5344CB8AC3E}">
        <p14:creationId xmlns:p14="http://schemas.microsoft.com/office/powerpoint/2010/main" val="336455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goal</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smtClean="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a:buNone/>
            </a:pPr>
            <a:r>
              <a:rPr lang="en-US" dirty="0" smtClean="0"/>
              <a:t>Our preliminary data is:</a:t>
            </a:r>
          </a:p>
          <a:p>
            <a:r>
              <a:rPr lang="en-US" dirty="0" smtClean="0"/>
              <a:t>World data bank – GenderStat.xlsx</a:t>
            </a:r>
          </a:p>
          <a:p>
            <a:r>
              <a:rPr lang="en-US" dirty="0" smtClean="0"/>
              <a:t>OECD data center – Gender wage gaps</a:t>
            </a:r>
          </a:p>
          <a:p>
            <a:endParaRPr lang="en-US" dirty="0" smtClean="0"/>
          </a:p>
          <a:p>
            <a:r>
              <a:rPr lang="en-US" dirty="0" smtClean="0"/>
              <a:t>The OECD data will be used as the predicted data, and we will try to build a model relying on the data from the world data bank. At first, we will try to extract features solely from this data. Exploration for new data sets will occur after model evaluation  if necessary. </a:t>
            </a:r>
            <a:endParaRPr lang="en-US" dirty="0"/>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Countries in Statistics</a:t>
            </a:r>
            <a:endParaRPr lang="en-US" dirty="0"/>
          </a:p>
        </p:txBody>
      </p:sp>
      <p:sp>
        <p:nvSpPr>
          <p:cNvPr id="3" name="Content Placeholder 2"/>
          <p:cNvSpPr>
            <a:spLocks noGrp="1"/>
          </p:cNvSpPr>
          <p:nvPr>
            <p:ph idx="1"/>
          </p:nvPr>
        </p:nvSpPr>
        <p:spPr/>
        <p:txBody>
          <a:bodyPr/>
          <a:lstStyle/>
          <a:p>
            <a:r>
              <a:rPr lang="en-US" dirty="0" smtClean="0"/>
              <a:t>All the 44 countries in the OECD</a:t>
            </a:r>
            <a:endParaRPr lang="en-US" dirty="0"/>
          </a:p>
        </p:txBody>
      </p:sp>
    </p:spTree>
    <p:extLst>
      <p:ext uri="{BB962C8B-B14F-4D97-AF65-F5344CB8AC3E}">
        <p14:creationId xmlns:p14="http://schemas.microsoft.com/office/powerpoint/2010/main" val="1724771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preperation</a:t>
            </a:r>
            <a:endParaRPr lang="en-US" dirty="0"/>
          </a:p>
        </p:txBody>
      </p:sp>
      <p:sp>
        <p:nvSpPr>
          <p:cNvPr id="3" name="Content Placeholder 2"/>
          <p:cNvSpPr>
            <a:spLocks noGrp="1"/>
          </p:cNvSpPr>
          <p:nvPr>
            <p:ph idx="1"/>
          </p:nvPr>
        </p:nvSpPr>
        <p:spPr/>
        <p:txBody>
          <a:bodyPr/>
          <a:lstStyle/>
          <a:p>
            <a:r>
              <a:rPr lang="en-US" dirty="0" smtClean="0"/>
              <a:t>Our first attempt for </a:t>
            </a:r>
            <a:r>
              <a:rPr lang="en-US" dirty="0" err="1" smtClean="0"/>
              <a:t>preperation</a:t>
            </a:r>
            <a:r>
              <a:rPr lang="en-US" dirty="0" smtClean="0"/>
              <a:t> will include adding the data from the OECD data to the </a:t>
            </a:r>
            <a:r>
              <a:rPr lang="en-US" smtClean="0"/>
              <a:t>world bank, and than </a:t>
            </a:r>
            <a:r>
              <a:rPr lang="en-US" dirty="0" smtClean="0"/>
              <a:t>removing 3</a:t>
            </a:r>
            <a:r>
              <a:rPr lang="en-US" baseline="30000" dirty="0" smtClean="0"/>
              <a:t>rd</a:t>
            </a:r>
            <a:r>
              <a:rPr lang="en-US" dirty="0" smtClean="0"/>
              <a:t> world states and filling the missing values with the average of the median from the other countries with the past and future years of </a:t>
            </a:r>
            <a:r>
              <a:rPr lang="en-US" smtClean="0"/>
              <a:t>that feature.</a:t>
            </a:r>
            <a:endParaRPr lang="en-US" dirty="0"/>
          </a:p>
        </p:txBody>
      </p:sp>
    </p:spTree>
    <p:extLst>
      <p:ext uri="{BB962C8B-B14F-4D97-AF65-F5344CB8AC3E}">
        <p14:creationId xmlns:p14="http://schemas.microsoft.com/office/powerpoint/2010/main" val="2765069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94</TotalTime>
  <Words>206</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Century Gothic</vt:lpstr>
      <vt:lpstr>Garamond</vt:lpstr>
      <vt:lpstr>Gisha</vt:lpstr>
      <vt:lpstr>Savon</vt:lpstr>
      <vt:lpstr>Sallary gap predictionfrom OECD</vt:lpstr>
      <vt:lpstr>goal </vt:lpstr>
      <vt:lpstr>Data</vt:lpstr>
      <vt:lpstr>Countries in Statistics</vt:lpstr>
      <vt:lpstr>Data preperation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shiran mazor</cp:lastModifiedBy>
  <cp:revision>6</cp:revision>
  <dcterms:created xsi:type="dcterms:W3CDTF">2016-11-28T07:49:29Z</dcterms:created>
  <dcterms:modified xsi:type="dcterms:W3CDTF">2016-11-28T09:52:33Z</dcterms:modified>
</cp:coreProperties>
</file>