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CCFA427-BB50-4F8D-8FC4-B0EA0BA5795C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992E1F9-4F47-4E28-98B1-B5BC2AC5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3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8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CCFA427-BB50-4F8D-8FC4-B0EA0BA5795C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7992E1F9-4F47-4E28-98B1-B5BC2AC5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9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2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6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6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8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92E1F9-4F47-4E28-98B1-B5BC2AC5DF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721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CCFA427-BB50-4F8D-8FC4-B0EA0BA5795C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92E1F9-4F47-4E28-98B1-B5BC2AC5DF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272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CCFA427-BB50-4F8D-8FC4-B0EA0BA5795C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992E1F9-4F47-4E28-98B1-B5BC2AC5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7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Sallary</a:t>
            </a:r>
            <a:r>
              <a:rPr lang="en-US" dirty="0" smtClean="0"/>
              <a:t> gap </a:t>
            </a:r>
            <a:r>
              <a:rPr lang="en-US" dirty="0" err="1" smtClean="0"/>
              <a:t>prediction</a:t>
            </a:r>
            <a:r>
              <a:rPr lang="en-US" sz="1800" dirty="0" err="1" smtClean="0"/>
              <a:t>from</a:t>
            </a:r>
            <a:r>
              <a:rPr lang="en-US" sz="1800" dirty="0" smtClean="0"/>
              <a:t> OECD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268972"/>
            <a:ext cx="9070848" cy="870291"/>
          </a:xfrm>
        </p:spPr>
        <p:txBody>
          <a:bodyPr>
            <a:normAutofit fontScale="92500" lnSpcReduction="20000"/>
          </a:bodyPr>
          <a:lstStyle/>
          <a:p>
            <a:endParaRPr lang="he-IL" dirty="0" smtClean="0"/>
          </a:p>
          <a:p>
            <a:r>
              <a:rPr lang="en-US" dirty="0" err="1" smtClean="0"/>
              <a:t>Dor</a:t>
            </a:r>
            <a:r>
              <a:rPr lang="en-US" dirty="0" smtClean="0"/>
              <a:t> bank, </a:t>
            </a:r>
            <a:r>
              <a:rPr lang="en-US" dirty="0"/>
              <a:t>Shiran mazor</a:t>
            </a:r>
          </a:p>
          <a:p>
            <a:endParaRPr lang="en-US" dirty="0" smtClean="0"/>
          </a:p>
          <a:p>
            <a:r>
              <a:rPr lang="en-US" dirty="0" err="1" smtClean="0"/>
              <a:t>Eylon</a:t>
            </a:r>
            <a:r>
              <a:rPr lang="en-US" dirty="0" smtClean="0"/>
              <a:t> </a:t>
            </a:r>
            <a:r>
              <a:rPr lang="en-US" dirty="0" err="1" smtClean="0"/>
              <a:t>saadon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5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Business </a:t>
            </a:r>
            <a:r>
              <a:rPr lang="en-US" dirty="0">
                <a:solidFill>
                  <a:schemeClr val="tx1"/>
                </a:solidFill>
              </a:rPr>
              <a:t>goal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5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Gender Statistics from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Countries in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7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preperation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empty data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69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18</TotalTime>
  <Words>25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Garamond</vt:lpstr>
      <vt:lpstr>Gisha</vt:lpstr>
      <vt:lpstr>Savon</vt:lpstr>
      <vt:lpstr>Sallary gap predictionfrom OECD</vt:lpstr>
      <vt:lpstr>Business goal </vt:lpstr>
      <vt:lpstr>Data</vt:lpstr>
      <vt:lpstr>Countries in Statistics</vt:lpstr>
      <vt:lpstr>Data preperation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Sallary gap predictionfrom OECD</dc:title>
  <dc:creator>shiran mazor</dc:creator>
  <cp:lastModifiedBy>shiran mazor</cp:lastModifiedBy>
  <cp:revision>4</cp:revision>
  <dcterms:created xsi:type="dcterms:W3CDTF">2016-11-28T07:49:29Z</dcterms:created>
  <dcterms:modified xsi:type="dcterms:W3CDTF">2016-11-28T08:08:10Z</dcterms:modified>
</cp:coreProperties>
</file>