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9" r:id="rId7"/>
    <p:sldId id="275" r:id="rId8"/>
    <p:sldId id="277" r:id="rId9"/>
    <p:sldId id="276" r:id="rId10"/>
    <p:sldId id="283" r:id="rId11"/>
    <p:sldId id="278" r:id="rId12"/>
    <p:sldId id="281" r:id="rId13"/>
    <p:sldId id="28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5" y="2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ED88B-CE03-44F6-A90E-346A361FA2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AAEBAAFD-257B-48A4-B1FE-2A7C14C5E515}">
      <dgm:prSet phldrT="[טקסט]" custT="1"/>
      <dgm:spPr/>
      <dgm:t>
        <a:bodyPr/>
        <a:lstStyle/>
        <a:p>
          <a:pPr rtl="1"/>
          <a:r>
            <a:rPr lang="en-US" sz="3600" dirty="0" smtClean="0"/>
            <a:t>Business goal</a:t>
          </a:r>
          <a:endParaRPr lang="he-IL" sz="3600" dirty="0"/>
        </a:p>
      </dgm:t>
    </dgm:pt>
    <dgm:pt modelId="{F1F65346-0E9B-4F8F-AA7D-CEE7845BC411}" type="parTrans" cxnId="{9AD68AB1-1CFB-4ED7-8DE7-A1C826C15FFD}">
      <dgm:prSet/>
      <dgm:spPr/>
      <dgm:t>
        <a:bodyPr/>
        <a:lstStyle/>
        <a:p>
          <a:pPr rtl="1"/>
          <a:endParaRPr lang="he-IL"/>
        </a:p>
      </dgm:t>
    </dgm:pt>
    <dgm:pt modelId="{41C05ACC-10AA-4089-A900-BE3438B85171}" type="sibTrans" cxnId="{9AD68AB1-1CFB-4ED7-8DE7-A1C826C15FFD}">
      <dgm:prSet/>
      <dgm:spPr/>
      <dgm:t>
        <a:bodyPr/>
        <a:lstStyle/>
        <a:p>
          <a:pPr rtl="1"/>
          <a:endParaRPr lang="he-IL"/>
        </a:p>
      </dgm:t>
    </dgm:pt>
    <dgm:pt modelId="{A77522B5-B997-435D-BF75-8B2280DEE119}">
      <dgm:prSet phldrT="[טקסט]" custT="1"/>
      <dgm:spPr/>
      <dgm:t>
        <a:bodyPr/>
        <a:lstStyle/>
        <a:p>
          <a:pPr algn="l" rtl="0"/>
          <a:r>
            <a:rPr lang="en-US" sz="2400" dirty="0" smtClean="0"/>
            <a:t>reduce gender wage gap among the OECD</a:t>
          </a:r>
          <a:endParaRPr lang="he-IL" sz="2400" dirty="0"/>
        </a:p>
      </dgm:t>
    </dgm:pt>
    <dgm:pt modelId="{DBDCA326-FF57-4A02-A364-9D256241F5E0}" type="parTrans" cxnId="{3746ABED-F3ED-464F-93E7-35A6409D4FDB}">
      <dgm:prSet/>
      <dgm:spPr/>
      <dgm:t>
        <a:bodyPr/>
        <a:lstStyle/>
        <a:p>
          <a:pPr rtl="1"/>
          <a:endParaRPr lang="he-IL"/>
        </a:p>
      </dgm:t>
    </dgm:pt>
    <dgm:pt modelId="{3AA9A4F7-9333-483C-B7E5-572154D4E92C}" type="sibTrans" cxnId="{3746ABED-F3ED-464F-93E7-35A6409D4FDB}">
      <dgm:prSet/>
      <dgm:spPr/>
      <dgm:t>
        <a:bodyPr/>
        <a:lstStyle/>
        <a:p>
          <a:pPr rtl="1"/>
          <a:endParaRPr lang="he-IL"/>
        </a:p>
      </dgm:t>
    </dgm:pt>
    <dgm:pt modelId="{94A9AB30-51EE-4CA4-A868-5D1E8977ED08}">
      <dgm:prSet phldrT="[טקסט]" custT="1"/>
      <dgm:spPr/>
      <dgm:t>
        <a:bodyPr/>
        <a:lstStyle/>
        <a:p>
          <a:pPr algn="l" rtl="0"/>
          <a:r>
            <a:rPr lang="en-US" sz="2400" dirty="0" smtClean="0"/>
            <a:t>discover non trivial dependencies</a:t>
          </a:r>
          <a:endParaRPr lang="he-IL" sz="2400" dirty="0"/>
        </a:p>
      </dgm:t>
    </dgm:pt>
    <dgm:pt modelId="{6F1B4BC1-A513-4F6B-B2FF-BE9F9000C409}" type="parTrans" cxnId="{E9FFACC5-1445-43B2-9D06-4BFA4C96A12C}">
      <dgm:prSet/>
      <dgm:spPr/>
      <dgm:t>
        <a:bodyPr/>
        <a:lstStyle/>
        <a:p>
          <a:pPr rtl="1"/>
          <a:endParaRPr lang="he-IL"/>
        </a:p>
      </dgm:t>
    </dgm:pt>
    <dgm:pt modelId="{1F369402-3CCA-491D-89BA-4173AC0D4812}" type="sibTrans" cxnId="{E9FFACC5-1445-43B2-9D06-4BFA4C96A12C}">
      <dgm:prSet/>
      <dgm:spPr/>
      <dgm:t>
        <a:bodyPr/>
        <a:lstStyle/>
        <a:p>
          <a:pPr rtl="1"/>
          <a:endParaRPr lang="he-IL"/>
        </a:p>
      </dgm:t>
    </dgm:pt>
    <dgm:pt modelId="{3F748F33-D80B-4B79-8DC9-29B2CA036E67}">
      <dgm:prSet custT="1"/>
      <dgm:spPr/>
      <dgm:t>
        <a:bodyPr/>
        <a:lstStyle/>
        <a:p>
          <a:pPr rtl="1"/>
          <a:r>
            <a:rPr lang="en-US" sz="3600" dirty="0" smtClean="0"/>
            <a:t>Prediction task</a:t>
          </a:r>
          <a:endParaRPr lang="he-IL" sz="3600" dirty="0"/>
        </a:p>
      </dgm:t>
    </dgm:pt>
    <dgm:pt modelId="{A8BF67A4-A496-47ED-A438-89F4CF3BD676}" type="parTrans" cxnId="{2AE590DA-3177-40C3-A927-BA52BD2A58A5}">
      <dgm:prSet/>
      <dgm:spPr/>
      <dgm:t>
        <a:bodyPr/>
        <a:lstStyle/>
        <a:p>
          <a:pPr rtl="1"/>
          <a:endParaRPr lang="he-IL"/>
        </a:p>
      </dgm:t>
    </dgm:pt>
    <dgm:pt modelId="{1FE95B35-05B6-4F1F-BAFB-35F0F36510D4}" type="sibTrans" cxnId="{2AE590DA-3177-40C3-A927-BA52BD2A58A5}">
      <dgm:prSet/>
      <dgm:spPr/>
      <dgm:t>
        <a:bodyPr/>
        <a:lstStyle/>
        <a:p>
          <a:pPr rtl="1"/>
          <a:endParaRPr lang="he-IL"/>
        </a:p>
      </dgm:t>
    </dgm:pt>
    <dgm:pt modelId="{FC7CA1D8-7D9F-4D0C-9C8D-A362DFD800FF}">
      <dgm:prSet phldrT="[טקסט]" custT="1"/>
      <dgm:spPr/>
      <dgm:t>
        <a:bodyPr/>
        <a:lstStyle/>
        <a:p>
          <a:pPr rtl="0"/>
          <a:r>
            <a:rPr lang="en-US" sz="2400" dirty="0" smtClean="0"/>
            <a:t>Wage gap average among the OECD states</a:t>
          </a:r>
          <a:endParaRPr lang="he-IL" sz="2400" dirty="0"/>
        </a:p>
      </dgm:t>
    </dgm:pt>
    <dgm:pt modelId="{BA37CE91-D7BC-45CE-BE9E-0521C3CE4C9A}" type="parTrans" cxnId="{9A5DA506-5428-49DE-B4B5-24150D6B67D7}">
      <dgm:prSet/>
      <dgm:spPr/>
      <dgm:t>
        <a:bodyPr/>
        <a:lstStyle/>
        <a:p>
          <a:pPr rtl="1"/>
          <a:endParaRPr lang="he-IL"/>
        </a:p>
      </dgm:t>
    </dgm:pt>
    <dgm:pt modelId="{F9CFE3E0-83F0-4510-AFFE-2D7CED447CD3}" type="sibTrans" cxnId="{9A5DA506-5428-49DE-B4B5-24150D6B67D7}">
      <dgm:prSet/>
      <dgm:spPr/>
      <dgm:t>
        <a:bodyPr/>
        <a:lstStyle/>
        <a:p>
          <a:pPr rtl="1"/>
          <a:endParaRPr lang="he-IL"/>
        </a:p>
      </dgm:t>
    </dgm:pt>
    <dgm:pt modelId="{780FA0FF-B545-414D-875B-9AC5673FD996}">
      <dgm:prSet phldrT="[טקסט]" custT="1"/>
      <dgm:spPr/>
      <dgm:t>
        <a:bodyPr/>
        <a:lstStyle/>
        <a:p>
          <a:pPr rtl="0"/>
          <a:r>
            <a:rPr lang="en-US" sz="2400" dirty="0" smtClean="0"/>
            <a:t>averaging state predictions</a:t>
          </a:r>
          <a:endParaRPr lang="he-IL" sz="2400" dirty="0"/>
        </a:p>
      </dgm:t>
    </dgm:pt>
    <dgm:pt modelId="{B4999D9F-B269-4195-ADD6-E6A202536EC4}" type="parTrans" cxnId="{2C93C71C-F8A1-4EF3-998C-9BABB4A46C55}">
      <dgm:prSet/>
      <dgm:spPr/>
      <dgm:t>
        <a:bodyPr/>
        <a:lstStyle/>
        <a:p>
          <a:pPr rtl="1"/>
          <a:endParaRPr lang="he-IL"/>
        </a:p>
      </dgm:t>
    </dgm:pt>
    <dgm:pt modelId="{2BDA8C00-04B9-4C11-87C3-53E7725BD705}" type="sibTrans" cxnId="{2C93C71C-F8A1-4EF3-998C-9BABB4A46C55}">
      <dgm:prSet/>
      <dgm:spPr/>
      <dgm:t>
        <a:bodyPr/>
        <a:lstStyle/>
        <a:p>
          <a:pPr rtl="1"/>
          <a:endParaRPr lang="he-IL"/>
        </a:p>
      </dgm:t>
    </dgm:pt>
    <dgm:pt modelId="{77873B12-5D6B-48FB-A59D-B42447A6EBC5}">
      <dgm:prSet phldrT="[טקסט]" custT="1"/>
      <dgm:spPr>
        <a:noFill/>
        <a:ln>
          <a:noFill/>
        </a:ln>
      </dgm:spPr>
      <dgm:t>
        <a:bodyPr/>
        <a:lstStyle/>
        <a:p>
          <a:pPr rtl="1"/>
          <a:endParaRPr lang="he-IL" sz="4500" dirty="0"/>
        </a:p>
      </dgm:t>
    </dgm:pt>
    <dgm:pt modelId="{5F4ADDC9-8629-44A3-A5E5-479A90ACBD9C}" type="sibTrans" cxnId="{A614B142-C47A-4E4E-97D7-18F359CE228A}">
      <dgm:prSet/>
      <dgm:spPr/>
      <dgm:t>
        <a:bodyPr/>
        <a:lstStyle/>
        <a:p>
          <a:pPr rtl="1"/>
          <a:endParaRPr lang="he-IL"/>
        </a:p>
      </dgm:t>
    </dgm:pt>
    <dgm:pt modelId="{B588679D-70DE-4B9E-878E-FFE7BE99D004}" type="parTrans" cxnId="{A614B142-C47A-4E4E-97D7-18F359CE228A}">
      <dgm:prSet/>
      <dgm:spPr/>
      <dgm:t>
        <a:bodyPr/>
        <a:lstStyle/>
        <a:p>
          <a:pPr rtl="1"/>
          <a:endParaRPr lang="he-IL"/>
        </a:p>
      </dgm:t>
    </dgm:pt>
    <dgm:pt modelId="{D414A80B-C46D-48DF-84CA-8B5B99EAB705}" type="pres">
      <dgm:prSet presAssocID="{6ADED88B-CE03-44F6-A90E-346A361FA2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729492-7F55-4974-9856-02F7A8B77A46}" type="pres">
      <dgm:prSet presAssocID="{AAEBAAFD-257B-48A4-B1FE-2A7C14C5E515}" presName="composite" presStyleCnt="0"/>
      <dgm:spPr/>
    </dgm:pt>
    <dgm:pt modelId="{11409775-1DE6-407E-A0F8-1A1BFA9C8724}" type="pres">
      <dgm:prSet presAssocID="{AAEBAAFD-257B-48A4-B1FE-2A7C14C5E515}" presName="parTx" presStyleLbl="alignNode1" presStyleIdx="0" presStyleCnt="3" custAng="0" custScaleX="66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18856-5B8C-4BC1-A946-1C75CB13470B}" type="pres">
      <dgm:prSet presAssocID="{AAEBAAFD-257B-48A4-B1FE-2A7C14C5E515}" presName="desTx" presStyleLbl="alignAccFollowNode1" presStyleIdx="0" presStyleCnt="3" custScaleX="662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17C1328-2DFD-40D8-9E71-65C5A66CF5BE}" type="pres">
      <dgm:prSet presAssocID="{41C05ACC-10AA-4089-A900-BE3438B85171}" presName="space" presStyleCnt="0"/>
      <dgm:spPr/>
    </dgm:pt>
    <dgm:pt modelId="{E8BB9379-2118-4A79-864E-C4342B51EF9A}" type="pres">
      <dgm:prSet presAssocID="{77873B12-5D6B-48FB-A59D-B42447A6EBC5}" presName="composite" presStyleCnt="0"/>
      <dgm:spPr/>
    </dgm:pt>
    <dgm:pt modelId="{767A197B-24A8-4950-891C-C9EE6BB4DF29}" type="pres">
      <dgm:prSet presAssocID="{77873B12-5D6B-48FB-A59D-B42447A6EBC5}" presName="parTx" presStyleLbl="alignNode1" presStyleIdx="1" presStyleCnt="3" custFlipVert="1" custScaleX="70435" custScaleY="3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2FA3081-3079-4A81-B2D2-6C5D5FF3DD84}" type="pres">
      <dgm:prSet presAssocID="{77873B12-5D6B-48FB-A59D-B42447A6EBC5}" presName="desTx" presStyleLbl="alignAccFollowNode1" presStyleIdx="1" presStyleCnt="3" custScaleX="70388" custScaleY="1859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pPr rtl="1"/>
          <a:endParaRPr lang="he-IL"/>
        </a:p>
      </dgm:t>
    </dgm:pt>
    <dgm:pt modelId="{56C97C53-D267-4758-9A3C-2AE4DF25CF5E}" type="pres">
      <dgm:prSet presAssocID="{5F4ADDC9-8629-44A3-A5E5-479A90ACBD9C}" presName="space" presStyleCnt="0"/>
      <dgm:spPr/>
    </dgm:pt>
    <dgm:pt modelId="{AE932A84-F7D2-48AE-B0E2-83058517FE5E}" type="pres">
      <dgm:prSet presAssocID="{3F748F33-D80B-4B79-8DC9-29B2CA036E67}" presName="composite" presStyleCnt="0"/>
      <dgm:spPr/>
    </dgm:pt>
    <dgm:pt modelId="{7293FCF8-6EF7-4436-86DD-10BC869183EE}" type="pres">
      <dgm:prSet presAssocID="{3F748F33-D80B-4B79-8DC9-29B2CA036E67}" presName="parTx" presStyleLbl="alignNode1" presStyleIdx="2" presStyleCnt="3" custScaleX="703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34885-FE15-4377-A45C-B70B7422E73D}" type="pres">
      <dgm:prSet presAssocID="{3F748F33-D80B-4B79-8DC9-29B2CA036E67}" presName="desTx" presStyleLbl="alignAccFollowNode1" presStyleIdx="2" presStyleCnt="3" custScaleX="70388" custLinFactNeighborX="312" custLinFactNeighborY="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14B142-C47A-4E4E-97D7-18F359CE228A}" srcId="{6ADED88B-CE03-44F6-A90E-346A361FA214}" destId="{77873B12-5D6B-48FB-A59D-B42447A6EBC5}" srcOrd="1" destOrd="0" parTransId="{B588679D-70DE-4B9E-878E-FFE7BE99D004}" sibTransId="{5F4ADDC9-8629-44A3-A5E5-479A90ACBD9C}"/>
    <dgm:cxn modelId="{9A5DA506-5428-49DE-B4B5-24150D6B67D7}" srcId="{3F748F33-D80B-4B79-8DC9-29B2CA036E67}" destId="{FC7CA1D8-7D9F-4D0C-9C8D-A362DFD800FF}" srcOrd="0" destOrd="0" parTransId="{BA37CE91-D7BC-45CE-BE9E-0521C3CE4C9A}" sibTransId="{F9CFE3E0-83F0-4510-AFFE-2D7CED447CD3}"/>
    <dgm:cxn modelId="{3542E855-2042-4112-A58F-8C61AF2BF012}" type="presOf" srcId="{94A9AB30-51EE-4CA4-A868-5D1E8977ED08}" destId="{45418856-5B8C-4BC1-A946-1C75CB13470B}" srcOrd="0" destOrd="1" presId="urn:microsoft.com/office/officeart/2005/8/layout/hList1"/>
    <dgm:cxn modelId="{6B0D68DB-3E79-47B6-85C5-BE0A2AA1138D}" type="presOf" srcId="{A77522B5-B997-435D-BF75-8B2280DEE119}" destId="{45418856-5B8C-4BC1-A946-1C75CB13470B}" srcOrd="0" destOrd="0" presId="urn:microsoft.com/office/officeart/2005/8/layout/hList1"/>
    <dgm:cxn modelId="{20628573-EDDA-4641-AA9C-F6E6A47A7587}" type="presOf" srcId="{77873B12-5D6B-48FB-A59D-B42447A6EBC5}" destId="{767A197B-24A8-4950-891C-C9EE6BB4DF29}" srcOrd="0" destOrd="0" presId="urn:microsoft.com/office/officeart/2005/8/layout/hList1"/>
    <dgm:cxn modelId="{B8D6E41B-273B-4A6A-AF90-5E831935C061}" type="presOf" srcId="{AAEBAAFD-257B-48A4-B1FE-2A7C14C5E515}" destId="{11409775-1DE6-407E-A0F8-1A1BFA9C8724}" srcOrd="0" destOrd="0" presId="urn:microsoft.com/office/officeart/2005/8/layout/hList1"/>
    <dgm:cxn modelId="{596B5811-F80E-4D3C-AFBA-AB12C75D6224}" type="presOf" srcId="{6ADED88B-CE03-44F6-A90E-346A361FA214}" destId="{D414A80B-C46D-48DF-84CA-8B5B99EAB705}" srcOrd="0" destOrd="0" presId="urn:microsoft.com/office/officeart/2005/8/layout/hList1"/>
    <dgm:cxn modelId="{6965EA23-8370-4668-B0DE-4F5978F85BA1}" type="presOf" srcId="{FC7CA1D8-7D9F-4D0C-9C8D-A362DFD800FF}" destId="{84A34885-FE15-4377-A45C-B70B7422E73D}" srcOrd="0" destOrd="0" presId="urn:microsoft.com/office/officeart/2005/8/layout/hList1"/>
    <dgm:cxn modelId="{A9EE425D-A19C-4497-9370-5D5E48A8BE05}" type="presOf" srcId="{780FA0FF-B545-414D-875B-9AC5673FD996}" destId="{84A34885-FE15-4377-A45C-B70B7422E73D}" srcOrd="0" destOrd="1" presId="urn:microsoft.com/office/officeart/2005/8/layout/hList1"/>
    <dgm:cxn modelId="{3746ABED-F3ED-464F-93E7-35A6409D4FDB}" srcId="{AAEBAAFD-257B-48A4-B1FE-2A7C14C5E515}" destId="{A77522B5-B997-435D-BF75-8B2280DEE119}" srcOrd="0" destOrd="0" parTransId="{DBDCA326-FF57-4A02-A364-9D256241F5E0}" sibTransId="{3AA9A4F7-9333-483C-B7E5-572154D4E92C}"/>
    <dgm:cxn modelId="{2AE590DA-3177-40C3-A927-BA52BD2A58A5}" srcId="{6ADED88B-CE03-44F6-A90E-346A361FA214}" destId="{3F748F33-D80B-4B79-8DC9-29B2CA036E67}" srcOrd="2" destOrd="0" parTransId="{A8BF67A4-A496-47ED-A438-89F4CF3BD676}" sibTransId="{1FE95B35-05B6-4F1F-BAFB-35F0F36510D4}"/>
    <dgm:cxn modelId="{2C93C71C-F8A1-4EF3-998C-9BABB4A46C55}" srcId="{3F748F33-D80B-4B79-8DC9-29B2CA036E67}" destId="{780FA0FF-B545-414D-875B-9AC5673FD996}" srcOrd="1" destOrd="0" parTransId="{B4999D9F-B269-4195-ADD6-E6A202536EC4}" sibTransId="{2BDA8C00-04B9-4C11-87C3-53E7725BD705}"/>
    <dgm:cxn modelId="{3A7373BC-4F35-4D03-A551-F8303E9C060B}" type="presOf" srcId="{3F748F33-D80B-4B79-8DC9-29B2CA036E67}" destId="{7293FCF8-6EF7-4436-86DD-10BC869183EE}" srcOrd="0" destOrd="0" presId="urn:microsoft.com/office/officeart/2005/8/layout/hList1"/>
    <dgm:cxn modelId="{9AD68AB1-1CFB-4ED7-8DE7-A1C826C15FFD}" srcId="{6ADED88B-CE03-44F6-A90E-346A361FA214}" destId="{AAEBAAFD-257B-48A4-B1FE-2A7C14C5E515}" srcOrd="0" destOrd="0" parTransId="{F1F65346-0E9B-4F8F-AA7D-CEE7845BC411}" sibTransId="{41C05ACC-10AA-4089-A900-BE3438B85171}"/>
    <dgm:cxn modelId="{E9FFACC5-1445-43B2-9D06-4BFA4C96A12C}" srcId="{AAEBAAFD-257B-48A4-B1FE-2A7C14C5E515}" destId="{94A9AB30-51EE-4CA4-A868-5D1E8977ED08}" srcOrd="1" destOrd="0" parTransId="{6F1B4BC1-A513-4F6B-B2FF-BE9F9000C409}" sibTransId="{1F369402-3CCA-491D-89BA-4173AC0D4812}"/>
    <dgm:cxn modelId="{1837DB7F-B2C3-4555-9022-8F0B11ECA1CD}" type="presParOf" srcId="{D414A80B-C46D-48DF-84CA-8B5B99EAB705}" destId="{43729492-7F55-4974-9856-02F7A8B77A46}" srcOrd="0" destOrd="0" presId="urn:microsoft.com/office/officeart/2005/8/layout/hList1"/>
    <dgm:cxn modelId="{100E442F-B514-414D-A8E4-A1E61C6945A9}" type="presParOf" srcId="{43729492-7F55-4974-9856-02F7A8B77A46}" destId="{11409775-1DE6-407E-A0F8-1A1BFA9C8724}" srcOrd="0" destOrd="0" presId="urn:microsoft.com/office/officeart/2005/8/layout/hList1"/>
    <dgm:cxn modelId="{D0950A2E-8DB4-4158-80B4-8ADC118B37C7}" type="presParOf" srcId="{43729492-7F55-4974-9856-02F7A8B77A46}" destId="{45418856-5B8C-4BC1-A946-1C75CB13470B}" srcOrd="1" destOrd="0" presId="urn:microsoft.com/office/officeart/2005/8/layout/hList1"/>
    <dgm:cxn modelId="{3EFD619E-88B4-440D-BB7F-9D63326CEFAD}" type="presParOf" srcId="{D414A80B-C46D-48DF-84CA-8B5B99EAB705}" destId="{C17C1328-2DFD-40D8-9E71-65C5A66CF5BE}" srcOrd="1" destOrd="0" presId="urn:microsoft.com/office/officeart/2005/8/layout/hList1"/>
    <dgm:cxn modelId="{25F3B0DF-7131-40F2-A070-DE290BDC7D0A}" type="presParOf" srcId="{D414A80B-C46D-48DF-84CA-8B5B99EAB705}" destId="{E8BB9379-2118-4A79-864E-C4342B51EF9A}" srcOrd="2" destOrd="0" presId="urn:microsoft.com/office/officeart/2005/8/layout/hList1"/>
    <dgm:cxn modelId="{7A192E2E-7993-45F6-A0AA-788DE1CFF457}" type="presParOf" srcId="{E8BB9379-2118-4A79-864E-C4342B51EF9A}" destId="{767A197B-24A8-4950-891C-C9EE6BB4DF29}" srcOrd="0" destOrd="0" presId="urn:microsoft.com/office/officeart/2005/8/layout/hList1"/>
    <dgm:cxn modelId="{A60C383F-F486-46C3-BA19-D89DCCEC0728}" type="presParOf" srcId="{E8BB9379-2118-4A79-864E-C4342B51EF9A}" destId="{E2FA3081-3079-4A81-B2D2-6C5D5FF3DD84}" srcOrd="1" destOrd="0" presId="urn:microsoft.com/office/officeart/2005/8/layout/hList1"/>
    <dgm:cxn modelId="{C03D40AC-AA77-412F-B192-C4795340374A}" type="presParOf" srcId="{D414A80B-C46D-48DF-84CA-8B5B99EAB705}" destId="{56C97C53-D267-4758-9A3C-2AE4DF25CF5E}" srcOrd="3" destOrd="0" presId="urn:microsoft.com/office/officeart/2005/8/layout/hList1"/>
    <dgm:cxn modelId="{34DB4A49-9FFA-49FF-BB73-3674A1B4519A}" type="presParOf" srcId="{D414A80B-C46D-48DF-84CA-8B5B99EAB705}" destId="{AE932A84-F7D2-48AE-B0E2-83058517FE5E}" srcOrd="4" destOrd="0" presId="urn:microsoft.com/office/officeart/2005/8/layout/hList1"/>
    <dgm:cxn modelId="{97FCC0E0-A4BD-485D-8133-3E629008C682}" type="presParOf" srcId="{AE932A84-F7D2-48AE-B0E2-83058517FE5E}" destId="{7293FCF8-6EF7-4436-86DD-10BC869183EE}" srcOrd="0" destOrd="0" presId="urn:microsoft.com/office/officeart/2005/8/layout/hList1"/>
    <dgm:cxn modelId="{A0C4A550-55F4-43D7-8EC4-D72667B4BFCA}" type="presParOf" srcId="{AE932A84-F7D2-48AE-B0E2-83058517FE5E}" destId="{84A34885-FE15-4377-A45C-B70B7422E7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4E3EA-E94D-4DA9-AAE9-1132AFA87A6A}" type="doc">
      <dgm:prSet loTypeId="urn:microsoft.com/office/officeart/2005/8/layout/bProcess4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440E998-89FA-4EFA-A72D-C66433390683}">
      <dgm:prSet phldrT="[Text]" custT="1"/>
      <dgm:spPr/>
      <dgm:t>
        <a:bodyPr/>
        <a:lstStyle/>
        <a:p>
          <a:r>
            <a:rPr lang="en-US" sz="1050" b="1" dirty="0" smtClean="0"/>
            <a:t>defining the ml problem</a:t>
          </a:r>
          <a:endParaRPr lang="en-US" sz="1050" dirty="0"/>
        </a:p>
      </dgm:t>
    </dgm:pt>
    <dgm:pt modelId="{FBEB87BC-07B5-4D1E-B68F-CFA13032B0C7}" type="parTrans" cxnId="{B7C29736-64C1-4A3C-910F-42DDC2F02215}">
      <dgm:prSet/>
      <dgm:spPr/>
      <dgm:t>
        <a:bodyPr/>
        <a:lstStyle/>
        <a:p>
          <a:endParaRPr lang="en-US" sz="1050"/>
        </a:p>
      </dgm:t>
    </dgm:pt>
    <dgm:pt modelId="{CC1205B9-2E23-486A-BEC0-3F5F12DBA8C6}" type="sibTrans" cxnId="{B7C29736-64C1-4A3C-910F-42DDC2F02215}">
      <dgm:prSet/>
      <dgm:spPr/>
      <dgm:t>
        <a:bodyPr/>
        <a:lstStyle/>
        <a:p>
          <a:endParaRPr lang="en-US" sz="1050"/>
        </a:p>
      </dgm:t>
    </dgm:pt>
    <dgm:pt modelId="{F2005BE5-81B6-40A9-9D1F-71CD1FD815E2}">
      <dgm:prSet phldrT="[Text]" custT="1"/>
      <dgm:spPr/>
      <dgm:t>
        <a:bodyPr/>
        <a:lstStyle/>
        <a:p>
          <a:r>
            <a:rPr lang="en-US" sz="1050" b="1" dirty="0" smtClean="0"/>
            <a:t>Data understanding</a:t>
          </a:r>
          <a:endParaRPr lang="en-US" sz="1050" dirty="0"/>
        </a:p>
      </dgm:t>
    </dgm:pt>
    <dgm:pt modelId="{E6BB0DDF-CC0A-4916-9407-68CB3899C854}" type="parTrans" cxnId="{D7B67251-0A91-460E-9A11-D1216EAFE487}">
      <dgm:prSet/>
      <dgm:spPr/>
      <dgm:t>
        <a:bodyPr/>
        <a:lstStyle/>
        <a:p>
          <a:endParaRPr lang="en-US" sz="1050"/>
        </a:p>
      </dgm:t>
    </dgm:pt>
    <dgm:pt modelId="{B5659DF2-7200-4EA0-A527-DC3248B8F1D3}" type="sibTrans" cxnId="{D7B67251-0A91-460E-9A11-D1216EAFE487}">
      <dgm:prSet/>
      <dgm:spPr/>
      <dgm:t>
        <a:bodyPr/>
        <a:lstStyle/>
        <a:p>
          <a:endParaRPr lang="en-US" sz="1050"/>
        </a:p>
      </dgm:t>
    </dgm:pt>
    <dgm:pt modelId="{77495496-FA91-424B-AC28-0A1CE6563580}">
      <dgm:prSet phldrT="[Text]" custT="1"/>
      <dgm:spPr/>
      <dgm:t>
        <a:bodyPr/>
        <a:lstStyle/>
        <a:p>
          <a:r>
            <a:rPr lang="en-US" sz="1050" b="1" dirty="0" smtClean="0"/>
            <a:t>Data preparation &amp; cleaning</a:t>
          </a:r>
          <a:endParaRPr lang="en-US" sz="1050" dirty="0"/>
        </a:p>
      </dgm:t>
    </dgm:pt>
    <dgm:pt modelId="{15124FF5-04C0-421A-9EC7-501CFC624455}" type="parTrans" cxnId="{E228EEDD-8223-4AB1-82D2-8B32063A9AF4}">
      <dgm:prSet/>
      <dgm:spPr/>
      <dgm:t>
        <a:bodyPr/>
        <a:lstStyle/>
        <a:p>
          <a:endParaRPr lang="en-US" sz="1050"/>
        </a:p>
      </dgm:t>
    </dgm:pt>
    <dgm:pt modelId="{8413A8B3-D7D4-471D-85E1-39377B25FA03}" type="sibTrans" cxnId="{E228EEDD-8223-4AB1-82D2-8B32063A9AF4}">
      <dgm:prSet/>
      <dgm:spPr/>
      <dgm:t>
        <a:bodyPr/>
        <a:lstStyle/>
        <a:p>
          <a:endParaRPr lang="en-US" sz="1050"/>
        </a:p>
      </dgm:t>
    </dgm:pt>
    <dgm:pt modelId="{121D37B1-6FF9-4571-862C-816AA053E327}">
      <dgm:prSet phldrT="[Text]" custT="1"/>
      <dgm:spPr/>
      <dgm:t>
        <a:bodyPr/>
        <a:lstStyle/>
        <a:p>
          <a:r>
            <a:rPr lang="en-US" sz="1050" b="1" dirty="0" smtClean="0"/>
            <a:t>Train –test split and normalization</a:t>
          </a:r>
          <a:endParaRPr lang="en-US" sz="1050" b="1" dirty="0"/>
        </a:p>
      </dgm:t>
    </dgm:pt>
    <dgm:pt modelId="{66E4B04C-ABF9-4EF4-99A0-77CA9B9984AD}" type="parTrans" cxnId="{FC4948E6-B5EE-4100-A129-ACE4CC47F51D}">
      <dgm:prSet/>
      <dgm:spPr/>
      <dgm:t>
        <a:bodyPr/>
        <a:lstStyle/>
        <a:p>
          <a:endParaRPr lang="en-US" sz="1050"/>
        </a:p>
      </dgm:t>
    </dgm:pt>
    <dgm:pt modelId="{3EF3531F-83EF-4ECD-A76A-8180D613D4F3}" type="sibTrans" cxnId="{FC4948E6-B5EE-4100-A129-ACE4CC47F51D}">
      <dgm:prSet/>
      <dgm:spPr/>
      <dgm:t>
        <a:bodyPr/>
        <a:lstStyle/>
        <a:p>
          <a:endParaRPr lang="en-US" sz="1050"/>
        </a:p>
      </dgm:t>
    </dgm:pt>
    <dgm:pt modelId="{1F7D449F-9520-4407-B707-5DF9C7B737C5}">
      <dgm:prSet phldrT="[Text]" custT="1"/>
      <dgm:spPr/>
      <dgm:t>
        <a:bodyPr/>
        <a:lstStyle/>
        <a:p>
          <a:r>
            <a:rPr lang="en-US" sz="1050" b="1" dirty="0" smtClean="0"/>
            <a:t>Data Modeling using sklearn and statsmodel</a:t>
          </a:r>
          <a:endParaRPr lang="en-US" sz="1050" b="1" dirty="0"/>
        </a:p>
      </dgm:t>
    </dgm:pt>
    <dgm:pt modelId="{39690148-5A71-4843-866D-5C460478A99E}" type="parTrans" cxnId="{72E4B868-B9B6-4C5E-A13B-8132BD45B98E}">
      <dgm:prSet/>
      <dgm:spPr/>
      <dgm:t>
        <a:bodyPr/>
        <a:lstStyle/>
        <a:p>
          <a:endParaRPr lang="en-US" sz="1050"/>
        </a:p>
      </dgm:t>
    </dgm:pt>
    <dgm:pt modelId="{2AE27A5C-5EBE-4AF8-804F-EA9B06692086}" type="sibTrans" cxnId="{72E4B868-B9B6-4C5E-A13B-8132BD45B98E}">
      <dgm:prSet/>
      <dgm:spPr/>
      <dgm:t>
        <a:bodyPr/>
        <a:lstStyle/>
        <a:p>
          <a:endParaRPr lang="en-US" sz="1050"/>
        </a:p>
      </dgm:t>
    </dgm:pt>
    <dgm:pt modelId="{C2C77EF6-8BC8-4249-99F9-981DBF82F06E}">
      <dgm:prSet phldrT="[Text]" custT="1"/>
      <dgm:spPr/>
      <dgm:t>
        <a:bodyPr/>
        <a:lstStyle/>
        <a:p>
          <a:r>
            <a:rPr lang="en-US" sz="1050" b="1" dirty="0" smtClean="0"/>
            <a:t>Model Evaluation &amp; Visualization</a:t>
          </a:r>
          <a:endParaRPr lang="en-US" sz="1050" b="1" dirty="0"/>
        </a:p>
      </dgm:t>
    </dgm:pt>
    <dgm:pt modelId="{F69F97FE-4DAD-4D2D-94B9-3DE298E11F30}" type="parTrans" cxnId="{FEB4DE48-CCFB-4674-8522-F9CBA542BF4B}">
      <dgm:prSet/>
      <dgm:spPr/>
      <dgm:t>
        <a:bodyPr/>
        <a:lstStyle/>
        <a:p>
          <a:endParaRPr lang="en-US" sz="1050"/>
        </a:p>
      </dgm:t>
    </dgm:pt>
    <dgm:pt modelId="{40078582-36BE-4A5F-BCFE-9473F52E08F1}" type="sibTrans" cxnId="{FEB4DE48-CCFB-4674-8522-F9CBA542BF4B}">
      <dgm:prSet/>
      <dgm:spPr/>
      <dgm:t>
        <a:bodyPr/>
        <a:lstStyle/>
        <a:p>
          <a:endParaRPr lang="en-US" sz="1050"/>
        </a:p>
      </dgm:t>
    </dgm:pt>
    <dgm:pt modelId="{FF87FAED-B62C-4F5A-867D-3862EA3063FA}">
      <dgm:prSet phldrT="[Text]" custT="1"/>
      <dgm:spPr/>
      <dgm:t>
        <a:bodyPr/>
        <a:lstStyle/>
        <a:p>
          <a:r>
            <a:rPr lang="en-US" sz="1050" b="1" dirty="0" smtClean="0"/>
            <a:t>Correlations &amp; features Engineering</a:t>
          </a:r>
          <a:endParaRPr lang="en-US" sz="1050" b="1" dirty="0"/>
        </a:p>
      </dgm:t>
    </dgm:pt>
    <dgm:pt modelId="{67A20901-6564-42AD-AF03-844CCCA74BD0}" type="parTrans" cxnId="{0B8D3AEF-04FE-4549-A094-83DF0DA66161}">
      <dgm:prSet/>
      <dgm:spPr/>
      <dgm:t>
        <a:bodyPr/>
        <a:lstStyle/>
        <a:p>
          <a:endParaRPr lang="en-US" sz="1050"/>
        </a:p>
      </dgm:t>
    </dgm:pt>
    <dgm:pt modelId="{43D2D773-12DB-4AB3-8017-FA0DD336AA9A}" type="sibTrans" cxnId="{0B8D3AEF-04FE-4549-A094-83DF0DA66161}">
      <dgm:prSet/>
      <dgm:spPr/>
      <dgm:t>
        <a:bodyPr/>
        <a:lstStyle/>
        <a:p>
          <a:endParaRPr lang="en-US" sz="1050"/>
        </a:p>
      </dgm:t>
    </dgm:pt>
    <dgm:pt modelId="{273E4573-2602-4D95-86CF-602B0B9B75CA}">
      <dgm:prSet phldrT="[Text]" custT="1"/>
      <dgm:spPr/>
      <dgm:t>
        <a:bodyPr/>
        <a:lstStyle/>
        <a:p>
          <a:r>
            <a:rPr lang="en-US" sz="1050" b="1" dirty="0" smtClean="0"/>
            <a:t>New Data Modeling</a:t>
          </a:r>
          <a:endParaRPr lang="en-US" sz="1050" b="1" dirty="0"/>
        </a:p>
      </dgm:t>
    </dgm:pt>
    <dgm:pt modelId="{1DF2439C-F2A0-47DF-9FFF-75F3D88A6337}" type="parTrans" cxnId="{5FE8F49F-E116-46A3-92A0-97EEE0A84F7A}">
      <dgm:prSet/>
      <dgm:spPr/>
      <dgm:t>
        <a:bodyPr/>
        <a:lstStyle/>
        <a:p>
          <a:endParaRPr lang="en-US" sz="1050"/>
        </a:p>
      </dgm:t>
    </dgm:pt>
    <dgm:pt modelId="{E393E1D0-1F78-4813-ADB5-0D0FC5AEF02B}" type="sibTrans" cxnId="{5FE8F49F-E116-46A3-92A0-97EEE0A84F7A}">
      <dgm:prSet/>
      <dgm:spPr/>
      <dgm:t>
        <a:bodyPr/>
        <a:lstStyle/>
        <a:p>
          <a:endParaRPr lang="en-US" sz="1050"/>
        </a:p>
      </dgm:t>
    </dgm:pt>
    <dgm:pt modelId="{DD6957EB-D383-46C9-B85D-C0A70BFC4E6E}">
      <dgm:prSet phldrT="[Text]" custT="1"/>
      <dgm:spPr/>
      <dgm:t>
        <a:bodyPr/>
        <a:lstStyle/>
        <a:p>
          <a:r>
            <a:rPr lang="en-US" sz="1050" b="1" dirty="0" smtClean="0"/>
            <a:t>Evaluation &amp; visualization</a:t>
          </a:r>
          <a:endParaRPr lang="en-US" sz="1050" b="1" dirty="0"/>
        </a:p>
      </dgm:t>
    </dgm:pt>
    <dgm:pt modelId="{C5B5305F-1B00-458D-93F8-4D068659F99C}" type="parTrans" cxnId="{3367EEE9-B5A9-4C58-8AC3-A9A550C60AE2}">
      <dgm:prSet/>
      <dgm:spPr/>
      <dgm:t>
        <a:bodyPr/>
        <a:lstStyle/>
        <a:p>
          <a:endParaRPr lang="en-US" sz="1050"/>
        </a:p>
      </dgm:t>
    </dgm:pt>
    <dgm:pt modelId="{3321D001-DB76-481E-9340-110E2D5B5ACE}" type="sibTrans" cxnId="{3367EEE9-B5A9-4C58-8AC3-A9A550C60AE2}">
      <dgm:prSet/>
      <dgm:spPr/>
      <dgm:t>
        <a:bodyPr/>
        <a:lstStyle/>
        <a:p>
          <a:endParaRPr lang="en-US" sz="1050"/>
        </a:p>
      </dgm:t>
    </dgm:pt>
    <dgm:pt modelId="{97B515AE-2926-4F4B-B178-67FE14F5C50E}">
      <dgm:prSet phldrT="[Text]" custT="1"/>
      <dgm:spPr/>
      <dgm:t>
        <a:bodyPr/>
        <a:lstStyle/>
        <a:p>
          <a:r>
            <a:rPr lang="en-US" sz="1050" b="1" dirty="0" smtClean="0"/>
            <a:t>Future prediction</a:t>
          </a:r>
          <a:endParaRPr lang="en-US" sz="1050" b="1" dirty="0"/>
        </a:p>
      </dgm:t>
    </dgm:pt>
    <dgm:pt modelId="{EFA159B2-5492-45C0-B2A0-BC59F60E12C1}" type="parTrans" cxnId="{FADC42CD-5675-42F8-AE3E-535C9F175850}">
      <dgm:prSet/>
      <dgm:spPr/>
      <dgm:t>
        <a:bodyPr/>
        <a:lstStyle/>
        <a:p>
          <a:endParaRPr lang="en-US" sz="1050"/>
        </a:p>
      </dgm:t>
    </dgm:pt>
    <dgm:pt modelId="{2ACD7EEF-8BE7-4580-B983-E8FDAEDFAE2A}" type="sibTrans" cxnId="{FADC42CD-5675-42F8-AE3E-535C9F175850}">
      <dgm:prSet/>
      <dgm:spPr/>
      <dgm:t>
        <a:bodyPr/>
        <a:lstStyle/>
        <a:p>
          <a:endParaRPr lang="en-US" sz="1050"/>
        </a:p>
      </dgm:t>
    </dgm:pt>
    <dgm:pt modelId="{0EA0EAA0-221F-4EC3-8DE4-BAB1C4B3F6A2}" type="pres">
      <dgm:prSet presAssocID="{F5F4E3EA-E94D-4DA9-AAE9-1132AFA87A6A}" presName="Name0" presStyleCnt="0">
        <dgm:presLayoutVars>
          <dgm:dir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A17DE1C6-6E49-408A-9736-7EF4FBC31435}" type="pres">
      <dgm:prSet presAssocID="{2440E998-89FA-4EFA-A72D-C66433390683}" presName="compNode" presStyleCnt="0"/>
      <dgm:spPr/>
    </dgm:pt>
    <dgm:pt modelId="{BA911427-1561-418F-85C1-41C32BDA9EDC}" type="pres">
      <dgm:prSet presAssocID="{2440E998-89FA-4EFA-A72D-C66433390683}" presName="dummyConnPt" presStyleCnt="0"/>
      <dgm:spPr/>
    </dgm:pt>
    <dgm:pt modelId="{D23AD35F-2B05-4B02-9BB3-60F91BFED688}" type="pres">
      <dgm:prSet presAssocID="{2440E998-89FA-4EFA-A72D-C6643339068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CF68212-F1C4-4C60-AFDB-F6E0E56308CC}" type="pres">
      <dgm:prSet presAssocID="{CC1205B9-2E23-486A-BEC0-3F5F12DBA8C6}" presName="sibTrans" presStyleLbl="bgSibTrans2D1" presStyleIdx="0" presStyleCnt="9"/>
      <dgm:spPr/>
      <dgm:t>
        <a:bodyPr/>
        <a:lstStyle/>
        <a:p>
          <a:pPr rtl="1"/>
          <a:endParaRPr lang="he-IL"/>
        </a:p>
      </dgm:t>
    </dgm:pt>
    <dgm:pt modelId="{5B5594A5-C8C3-49B9-84BE-7EF17047BF24}" type="pres">
      <dgm:prSet presAssocID="{F2005BE5-81B6-40A9-9D1F-71CD1FD815E2}" presName="compNode" presStyleCnt="0"/>
      <dgm:spPr/>
    </dgm:pt>
    <dgm:pt modelId="{C3954ED0-1EC0-4D39-AC98-5442167A090A}" type="pres">
      <dgm:prSet presAssocID="{F2005BE5-81B6-40A9-9D1F-71CD1FD815E2}" presName="dummyConnPt" presStyleCnt="0"/>
      <dgm:spPr/>
    </dgm:pt>
    <dgm:pt modelId="{C8E03111-2D96-43BF-AEE9-0B6C973096A1}" type="pres">
      <dgm:prSet presAssocID="{F2005BE5-81B6-40A9-9D1F-71CD1FD815E2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B81B544-0D27-4524-B981-04D4FC37E6CB}" type="pres">
      <dgm:prSet presAssocID="{B5659DF2-7200-4EA0-A527-DC3248B8F1D3}" presName="sibTrans" presStyleLbl="bgSibTrans2D1" presStyleIdx="1" presStyleCnt="9"/>
      <dgm:spPr/>
      <dgm:t>
        <a:bodyPr/>
        <a:lstStyle/>
        <a:p>
          <a:pPr rtl="1"/>
          <a:endParaRPr lang="he-IL"/>
        </a:p>
      </dgm:t>
    </dgm:pt>
    <dgm:pt modelId="{CFDC29BE-68C4-4A49-83F0-ECB339053DFE}" type="pres">
      <dgm:prSet presAssocID="{77495496-FA91-424B-AC28-0A1CE6563580}" presName="compNode" presStyleCnt="0"/>
      <dgm:spPr/>
    </dgm:pt>
    <dgm:pt modelId="{63EDDB7F-7A44-4674-87F9-5D82851309FA}" type="pres">
      <dgm:prSet presAssocID="{77495496-FA91-424B-AC28-0A1CE6563580}" presName="dummyConnPt" presStyleCnt="0"/>
      <dgm:spPr/>
    </dgm:pt>
    <dgm:pt modelId="{F7383F3F-317D-43C5-88CA-BED49B8C784D}" type="pres">
      <dgm:prSet presAssocID="{77495496-FA91-424B-AC28-0A1CE656358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BBFA2C5-285D-4867-9326-B064D4EDE745}" type="pres">
      <dgm:prSet presAssocID="{8413A8B3-D7D4-471D-85E1-39377B25FA03}" presName="sibTrans" presStyleLbl="bgSibTrans2D1" presStyleIdx="2" presStyleCnt="9"/>
      <dgm:spPr/>
      <dgm:t>
        <a:bodyPr/>
        <a:lstStyle/>
        <a:p>
          <a:pPr rtl="1"/>
          <a:endParaRPr lang="he-IL"/>
        </a:p>
      </dgm:t>
    </dgm:pt>
    <dgm:pt modelId="{C8D7BC7C-6DB2-4824-ABA0-F444DCB7F313}" type="pres">
      <dgm:prSet presAssocID="{121D37B1-6FF9-4571-862C-816AA053E327}" presName="compNode" presStyleCnt="0"/>
      <dgm:spPr/>
    </dgm:pt>
    <dgm:pt modelId="{C94CD71D-D695-4163-A23F-03886658886C}" type="pres">
      <dgm:prSet presAssocID="{121D37B1-6FF9-4571-862C-816AA053E327}" presName="dummyConnPt" presStyleCnt="0"/>
      <dgm:spPr/>
    </dgm:pt>
    <dgm:pt modelId="{B9F8F33B-827B-4E86-9C18-8072E97D0184}" type="pres">
      <dgm:prSet presAssocID="{121D37B1-6FF9-4571-862C-816AA053E32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8DB4DAD-5303-471B-B399-A8B181A257F2}" type="pres">
      <dgm:prSet presAssocID="{3EF3531F-83EF-4ECD-A76A-8180D613D4F3}" presName="sibTrans" presStyleLbl="bgSibTrans2D1" presStyleIdx="3" presStyleCnt="9"/>
      <dgm:spPr/>
      <dgm:t>
        <a:bodyPr/>
        <a:lstStyle/>
        <a:p>
          <a:pPr rtl="1"/>
          <a:endParaRPr lang="he-IL"/>
        </a:p>
      </dgm:t>
    </dgm:pt>
    <dgm:pt modelId="{F91D63DA-2D0D-434B-964B-0E38E6D0D783}" type="pres">
      <dgm:prSet presAssocID="{1F7D449F-9520-4407-B707-5DF9C7B737C5}" presName="compNode" presStyleCnt="0"/>
      <dgm:spPr/>
    </dgm:pt>
    <dgm:pt modelId="{4EC6964B-3386-4B4F-8A79-56AC06EB2CA5}" type="pres">
      <dgm:prSet presAssocID="{1F7D449F-9520-4407-B707-5DF9C7B737C5}" presName="dummyConnPt" presStyleCnt="0"/>
      <dgm:spPr/>
    </dgm:pt>
    <dgm:pt modelId="{1401E86D-AECD-480A-902E-497FC3F35BCE}" type="pres">
      <dgm:prSet presAssocID="{1F7D449F-9520-4407-B707-5DF9C7B737C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0A0174A-8916-4947-B177-E3E26111BC26}" type="pres">
      <dgm:prSet presAssocID="{2AE27A5C-5EBE-4AF8-804F-EA9B06692086}" presName="sibTrans" presStyleLbl="bgSibTrans2D1" presStyleIdx="4" presStyleCnt="9"/>
      <dgm:spPr/>
      <dgm:t>
        <a:bodyPr/>
        <a:lstStyle/>
        <a:p>
          <a:pPr rtl="1"/>
          <a:endParaRPr lang="he-IL"/>
        </a:p>
      </dgm:t>
    </dgm:pt>
    <dgm:pt modelId="{1BD086A8-8D40-4D94-B40E-1FB0652E95DB}" type="pres">
      <dgm:prSet presAssocID="{C2C77EF6-8BC8-4249-99F9-981DBF82F06E}" presName="compNode" presStyleCnt="0"/>
      <dgm:spPr/>
    </dgm:pt>
    <dgm:pt modelId="{846B4D2F-9CDA-47AD-9E6B-FD51E45D96A7}" type="pres">
      <dgm:prSet presAssocID="{C2C77EF6-8BC8-4249-99F9-981DBF82F06E}" presName="dummyConnPt" presStyleCnt="0"/>
      <dgm:spPr/>
    </dgm:pt>
    <dgm:pt modelId="{CE0FC786-B36E-4E34-9509-1962ADD8D614}" type="pres">
      <dgm:prSet presAssocID="{C2C77EF6-8BC8-4249-99F9-981DBF82F06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AA70188-DE8E-46BE-9CE7-B4EF34F4C4B3}" type="pres">
      <dgm:prSet presAssocID="{40078582-36BE-4A5F-BCFE-9473F52E08F1}" presName="sibTrans" presStyleLbl="bgSibTrans2D1" presStyleIdx="5" presStyleCnt="9"/>
      <dgm:spPr/>
      <dgm:t>
        <a:bodyPr/>
        <a:lstStyle/>
        <a:p>
          <a:pPr rtl="1"/>
          <a:endParaRPr lang="he-IL"/>
        </a:p>
      </dgm:t>
    </dgm:pt>
    <dgm:pt modelId="{FEC42F6D-F410-460C-A6F7-88AA822BB6FB}" type="pres">
      <dgm:prSet presAssocID="{FF87FAED-B62C-4F5A-867D-3862EA3063FA}" presName="compNode" presStyleCnt="0"/>
      <dgm:spPr/>
    </dgm:pt>
    <dgm:pt modelId="{1E044F6C-3749-42AF-A12A-06A5B7CAF15F}" type="pres">
      <dgm:prSet presAssocID="{FF87FAED-B62C-4F5A-867D-3862EA3063FA}" presName="dummyConnPt" presStyleCnt="0"/>
      <dgm:spPr/>
    </dgm:pt>
    <dgm:pt modelId="{9B27FF8A-F8E9-4B2A-9BA9-FDA789B76541}" type="pres">
      <dgm:prSet presAssocID="{FF87FAED-B62C-4F5A-867D-3862EA3063FA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2031645-D319-4462-B675-8D99AC5AB668}" type="pres">
      <dgm:prSet presAssocID="{43D2D773-12DB-4AB3-8017-FA0DD336AA9A}" presName="sibTrans" presStyleLbl="bgSibTrans2D1" presStyleIdx="6" presStyleCnt="9"/>
      <dgm:spPr/>
      <dgm:t>
        <a:bodyPr/>
        <a:lstStyle/>
        <a:p>
          <a:pPr rtl="1"/>
          <a:endParaRPr lang="he-IL"/>
        </a:p>
      </dgm:t>
    </dgm:pt>
    <dgm:pt modelId="{34736506-7DBE-466A-89F0-FC5638C2C5AA}" type="pres">
      <dgm:prSet presAssocID="{273E4573-2602-4D95-86CF-602B0B9B75CA}" presName="compNode" presStyleCnt="0"/>
      <dgm:spPr/>
    </dgm:pt>
    <dgm:pt modelId="{CF25D58E-2114-4A45-B6D6-DFB36D2974EA}" type="pres">
      <dgm:prSet presAssocID="{273E4573-2602-4D95-86CF-602B0B9B75CA}" presName="dummyConnPt" presStyleCnt="0"/>
      <dgm:spPr/>
    </dgm:pt>
    <dgm:pt modelId="{3215AD01-AC03-4545-B2CA-61C01DB9E894}" type="pres">
      <dgm:prSet presAssocID="{273E4573-2602-4D95-86CF-602B0B9B75CA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6196C0-86D2-4CBA-B8E5-AD9B20135694}" type="pres">
      <dgm:prSet presAssocID="{E393E1D0-1F78-4813-ADB5-0D0FC5AEF02B}" presName="sibTrans" presStyleLbl="bgSibTrans2D1" presStyleIdx="7" presStyleCnt="9"/>
      <dgm:spPr/>
      <dgm:t>
        <a:bodyPr/>
        <a:lstStyle/>
        <a:p>
          <a:pPr rtl="1"/>
          <a:endParaRPr lang="he-IL"/>
        </a:p>
      </dgm:t>
    </dgm:pt>
    <dgm:pt modelId="{8327AC4A-57A9-4D63-B7DC-4CB734CB537E}" type="pres">
      <dgm:prSet presAssocID="{DD6957EB-D383-46C9-B85D-C0A70BFC4E6E}" presName="compNode" presStyleCnt="0"/>
      <dgm:spPr/>
    </dgm:pt>
    <dgm:pt modelId="{7B22C796-C44B-4986-B3CE-26530DF728D3}" type="pres">
      <dgm:prSet presAssocID="{DD6957EB-D383-46C9-B85D-C0A70BFC4E6E}" presName="dummyConnPt" presStyleCnt="0"/>
      <dgm:spPr/>
    </dgm:pt>
    <dgm:pt modelId="{BA9AA43F-6670-452C-BDF7-8463A86E2639}" type="pres">
      <dgm:prSet presAssocID="{DD6957EB-D383-46C9-B85D-C0A70BFC4E6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D2A6F8B-8811-492D-BF45-587A6DE0E6A8}" type="pres">
      <dgm:prSet presAssocID="{3321D001-DB76-481E-9340-110E2D5B5ACE}" presName="sibTrans" presStyleLbl="bgSibTrans2D1" presStyleIdx="8" presStyleCnt="9"/>
      <dgm:spPr/>
      <dgm:t>
        <a:bodyPr/>
        <a:lstStyle/>
        <a:p>
          <a:pPr rtl="1"/>
          <a:endParaRPr lang="he-IL"/>
        </a:p>
      </dgm:t>
    </dgm:pt>
    <dgm:pt modelId="{5DE7DA6D-351E-4155-A390-84D3C313D4AE}" type="pres">
      <dgm:prSet presAssocID="{97B515AE-2926-4F4B-B178-67FE14F5C50E}" presName="compNode" presStyleCnt="0"/>
      <dgm:spPr/>
    </dgm:pt>
    <dgm:pt modelId="{4C96FBA1-2874-4733-97F1-562343256195}" type="pres">
      <dgm:prSet presAssocID="{97B515AE-2926-4F4B-B178-67FE14F5C50E}" presName="dummyConnPt" presStyleCnt="0"/>
      <dgm:spPr/>
    </dgm:pt>
    <dgm:pt modelId="{31C7262F-1B23-4D00-AC07-DBFC50BBF115}" type="pres">
      <dgm:prSet presAssocID="{97B515AE-2926-4F4B-B178-67FE14F5C50E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49D0FBFE-FBBE-4647-A13A-1D1B6912D866}" type="presOf" srcId="{F2005BE5-81B6-40A9-9D1F-71CD1FD815E2}" destId="{C8E03111-2D96-43BF-AEE9-0B6C973096A1}" srcOrd="0" destOrd="0" presId="urn:microsoft.com/office/officeart/2005/8/layout/bProcess4"/>
    <dgm:cxn modelId="{32BC61D8-7025-46BD-A385-AB8561059CF3}" type="presOf" srcId="{E393E1D0-1F78-4813-ADB5-0D0FC5AEF02B}" destId="{716196C0-86D2-4CBA-B8E5-AD9B20135694}" srcOrd="0" destOrd="0" presId="urn:microsoft.com/office/officeart/2005/8/layout/bProcess4"/>
    <dgm:cxn modelId="{AD934956-8E7B-40DB-8155-DA1150BEED51}" type="presOf" srcId="{C2C77EF6-8BC8-4249-99F9-981DBF82F06E}" destId="{CE0FC786-B36E-4E34-9509-1962ADD8D614}" srcOrd="0" destOrd="0" presId="urn:microsoft.com/office/officeart/2005/8/layout/bProcess4"/>
    <dgm:cxn modelId="{0B8D3AEF-04FE-4549-A094-83DF0DA66161}" srcId="{F5F4E3EA-E94D-4DA9-AAE9-1132AFA87A6A}" destId="{FF87FAED-B62C-4F5A-867D-3862EA3063FA}" srcOrd="6" destOrd="0" parTransId="{67A20901-6564-42AD-AF03-844CCCA74BD0}" sibTransId="{43D2D773-12DB-4AB3-8017-FA0DD336AA9A}"/>
    <dgm:cxn modelId="{78A8DBE0-4731-4D76-956B-2F6FBE34E028}" type="presOf" srcId="{DD6957EB-D383-46C9-B85D-C0A70BFC4E6E}" destId="{BA9AA43F-6670-452C-BDF7-8463A86E2639}" srcOrd="0" destOrd="0" presId="urn:microsoft.com/office/officeart/2005/8/layout/bProcess4"/>
    <dgm:cxn modelId="{5FE8F49F-E116-46A3-92A0-97EEE0A84F7A}" srcId="{F5F4E3EA-E94D-4DA9-AAE9-1132AFA87A6A}" destId="{273E4573-2602-4D95-86CF-602B0B9B75CA}" srcOrd="7" destOrd="0" parTransId="{1DF2439C-F2A0-47DF-9FFF-75F3D88A6337}" sibTransId="{E393E1D0-1F78-4813-ADB5-0D0FC5AEF02B}"/>
    <dgm:cxn modelId="{2ABE4A33-30E7-443E-883F-FAFD88500835}" type="presOf" srcId="{3321D001-DB76-481E-9340-110E2D5B5ACE}" destId="{ED2A6F8B-8811-492D-BF45-587A6DE0E6A8}" srcOrd="0" destOrd="0" presId="urn:microsoft.com/office/officeart/2005/8/layout/bProcess4"/>
    <dgm:cxn modelId="{47B8A9EA-DE90-4FF2-BCC6-C3F74F734FFC}" type="presOf" srcId="{97B515AE-2926-4F4B-B178-67FE14F5C50E}" destId="{31C7262F-1B23-4D00-AC07-DBFC50BBF115}" srcOrd="0" destOrd="0" presId="urn:microsoft.com/office/officeart/2005/8/layout/bProcess4"/>
    <dgm:cxn modelId="{64AFB570-050C-4224-8548-E5C18AAF7D35}" type="presOf" srcId="{3EF3531F-83EF-4ECD-A76A-8180D613D4F3}" destId="{28DB4DAD-5303-471B-B399-A8B181A257F2}" srcOrd="0" destOrd="0" presId="urn:microsoft.com/office/officeart/2005/8/layout/bProcess4"/>
    <dgm:cxn modelId="{B7C29736-64C1-4A3C-910F-42DDC2F02215}" srcId="{F5F4E3EA-E94D-4DA9-AAE9-1132AFA87A6A}" destId="{2440E998-89FA-4EFA-A72D-C66433390683}" srcOrd="0" destOrd="0" parTransId="{FBEB87BC-07B5-4D1E-B68F-CFA13032B0C7}" sibTransId="{CC1205B9-2E23-486A-BEC0-3F5F12DBA8C6}"/>
    <dgm:cxn modelId="{5E2923D8-FDB8-4983-A0AE-817E6D8DEA10}" type="presOf" srcId="{FF87FAED-B62C-4F5A-867D-3862EA3063FA}" destId="{9B27FF8A-F8E9-4B2A-9BA9-FDA789B76541}" srcOrd="0" destOrd="0" presId="urn:microsoft.com/office/officeart/2005/8/layout/bProcess4"/>
    <dgm:cxn modelId="{D7B67251-0A91-460E-9A11-D1216EAFE487}" srcId="{F5F4E3EA-E94D-4DA9-AAE9-1132AFA87A6A}" destId="{F2005BE5-81B6-40A9-9D1F-71CD1FD815E2}" srcOrd="1" destOrd="0" parTransId="{E6BB0DDF-CC0A-4916-9407-68CB3899C854}" sibTransId="{B5659DF2-7200-4EA0-A527-DC3248B8F1D3}"/>
    <dgm:cxn modelId="{8554BACB-E08D-4FC0-8090-351EC7585488}" type="presOf" srcId="{77495496-FA91-424B-AC28-0A1CE6563580}" destId="{F7383F3F-317D-43C5-88CA-BED49B8C784D}" srcOrd="0" destOrd="0" presId="urn:microsoft.com/office/officeart/2005/8/layout/bProcess4"/>
    <dgm:cxn modelId="{F7CBADF5-C709-4B1B-8F4C-A83843BD416C}" type="presOf" srcId="{2440E998-89FA-4EFA-A72D-C66433390683}" destId="{D23AD35F-2B05-4B02-9BB3-60F91BFED688}" srcOrd="0" destOrd="0" presId="urn:microsoft.com/office/officeart/2005/8/layout/bProcess4"/>
    <dgm:cxn modelId="{C25D1441-6B57-4117-B744-366A69079EE1}" type="presOf" srcId="{273E4573-2602-4D95-86CF-602B0B9B75CA}" destId="{3215AD01-AC03-4545-B2CA-61C01DB9E894}" srcOrd="0" destOrd="0" presId="urn:microsoft.com/office/officeart/2005/8/layout/bProcess4"/>
    <dgm:cxn modelId="{6331F8AD-8063-4264-9125-F11D08960CB0}" type="presOf" srcId="{40078582-36BE-4A5F-BCFE-9473F52E08F1}" destId="{7AA70188-DE8E-46BE-9CE7-B4EF34F4C4B3}" srcOrd="0" destOrd="0" presId="urn:microsoft.com/office/officeart/2005/8/layout/bProcess4"/>
    <dgm:cxn modelId="{FC4948E6-B5EE-4100-A129-ACE4CC47F51D}" srcId="{F5F4E3EA-E94D-4DA9-AAE9-1132AFA87A6A}" destId="{121D37B1-6FF9-4571-862C-816AA053E327}" srcOrd="3" destOrd="0" parTransId="{66E4B04C-ABF9-4EF4-99A0-77CA9B9984AD}" sibTransId="{3EF3531F-83EF-4ECD-A76A-8180D613D4F3}"/>
    <dgm:cxn modelId="{FADC42CD-5675-42F8-AE3E-535C9F175850}" srcId="{F5F4E3EA-E94D-4DA9-AAE9-1132AFA87A6A}" destId="{97B515AE-2926-4F4B-B178-67FE14F5C50E}" srcOrd="9" destOrd="0" parTransId="{EFA159B2-5492-45C0-B2A0-BC59F60E12C1}" sibTransId="{2ACD7EEF-8BE7-4580-B983-E8FDAEDFAE2A}"/>
    <dgm:cxn modelId="{28408128-A94C-4A43-A03C-FC67C512BEA9}" type="presOf" srcId="{121D37B1-6FF9-4571-862C-816AA053E327}" destId="{B9F8F33B-827B-4E86-9C18-8072E97D0184}" srcOrd="0" destOrd="0" presId="urn:microsoft.com/office/officeart/2005/8/layout/bProcess4"/>
    <dgm:cxn modelId="{77B8FBBA-DA28-4872-9B62-5CED4A0376F9}" type="presOf" srcId="{B5659DF2-7200-4EA0-A527-DC3248B8F1D3}" destId="{4B81B544-0D27-4524-B981-04D4FC37E6CB}" srcOrd="0" destOrd="0" presId="urn:microsoft.com/office/officeart/2005/8/layout/bProcess4"/>
    <dgm:cxn modelId="{3367EEE9-B5A9-4C58-8AC3-A9A550C60AE2}" srcId="{F5F4E3EA-E94D-4DA9-AAE9-1132AFA87A6A}" destId="{DD6957EB-D383-46C9-B85D-C0A70BFC4E6E}" srcOrd="8" destOrd="0" parTransId="{C5B5305F-1B00-458D-93F8-4D068659F99C}" sibTransId="{3321D001-DB76-481E-9340-110E2D5B5ACE}"/>
    <dgm:cxn modelId="{50C15F47-1E96-4769-8B86-7576FA54946D}" type="presOf" srcId="{43D2D773-12DB-4AB3-8017-FA0DD336AA9A}" destId="{A2031645-D319-4462-B675-8D99AC5AB668}" srcOrd="0" destOrd="0" presId="urn:microsoft.com/office/officeart/2005/8/layout/bProcess4"/>
    <dgm:cxn modelId="{D122E0F7-0237-45A2-90F1-E647EEC850D4}" type="presOf" srcId="{8413A8B3-D7D4-471D-85E1-39377B25FA03}" destId="{0BBFA2C5-285D-4867-9326-B064D4EDE745}" srcOrd="0" destOrd="0" presId="urn:microsoft.com/office/officeart/2005/8/layout/bProcess4"/>
    <dgm:cxn modelId="{FEB4DE48-CCFB-4674-8522-F9CBA542BF4B}" srcId="{F5F4E3EA-E94D-4DA9-AAE9-1132AFA87A6A}" destId="{C2C77EF6-8BC8-4249-99F9-981DBF82F06E}" srcOrd="5" destOrd="0" parTransId="{F69F97FE-4DAD-4D2D-94B9-3DE298E11F30}" sibTransId="{40078582-36BE-4A5F-BCFE-9473F52E08F1}"/>
    <dgm:cxn modelId="{E228EEDD-8223-4AB1-82D2-8B32063A9AF4}" srcId="{F5F4E3EA-E94D-4DA9-AAE9-1132AFA87A6A}" destId="{77495496-FA91-424B-AC28-0A1CE6563580}" srcOrd="2" destOrd="0" parTransId="{15124FF5-04C0-421A-9EC7-501CFC624455}" sibTransId="{8413A8B3-D7D4-471D-85E1-39377B25FA03}"/>
    <dgm:cxn modelId="{3E5D2C60-1625-4AFE-9B76-F65DB69C5C3D}" type="presOf" srcId="{2AE27A5C-5EBE-4AF8-804F-EA9B06692086}" destId="{D0A0174A-8916-4947-B177-E3E26111BC26}" srcOrd="0" destOrd="0" presId="urn:microsoft.com/office/officeart/2005/8/layout/bProcess4"/>
    <dgm:cxn modelId="{72E4B868-B9B6-4C5E-A13B-8132BD45B98E}" srcId="{F5F4E3EA-E94D-4DA9-AAE9-1132AFA87A6A}" destId="{1F7D449F-9520-4407-B707-5DF9C7B737C5}" srcOrd="4" destOrd="0" parTransId="{39690148-5A71-4843-866D-5C460478A99E}" sibTransId="{2AE27A5C-5EBE-4AF8-804F-EA9B06692086}"/>
    <dgm:cxn modelId="{0C47CC94-E2CF-494E-9BD6-37F7B2757CAD}" type="presOf" srcId="{F5F4E3EA-E94D-4DA9-AAE9-1132AFA87A6A}" destId="{0EA0EAA0-221F-4EC3-8DE4-BAB1C4B3F6A2}" srcOrd="0" destOrd="0" presId="urn:microsoft.com/office/officeart/2005/8/layout/bProcess4"/>
    <dgm:cxn modelId="{84AF6E99-D006-4224-AF5F-E1B7C694D8D4}" type="presOf" srcId="{1F7D449F-9520-4407-B707-5DF9C7B737C5}" destId="{1401E86D-AECD-480A-902E-497FC3F35BCE}" srcOrd="0" destOrd="0" presId="urn:microsoft.com/office/officeart/2005/8/layout/bProcess4"/>
    <dgm:cxn modelId="{3D590043-4FC7-4D8C-BB5D-8A596D501750}" type="presOf" srcId="{CC1205B9-2E23-486A-BEC0-3F5F12DBA8C6}" destId="{3CF68212-F1C4-4C60-AFDB-F6E0E56308CC}" srcOrd="0" destOrd="0" presId="urn:microsoft.com/office/officeart/2005/8/layout/bProcess4"/>
    <dgm:cxn modelId="{D67B2B2B-6BB4-4507-81FD-1150470E2622}" type="presParOf" srcId="{0EA0EAA0-221F-4EC3-8DE4-BAB1C4B3F6A2}" destId="{A17DE1C6-6E49-408A-9736-7EF4FBC31435}" srcOrd="0" destOrd="0" presId="urn:microsoft.com/office/officeart/2005/8/layout/bProcess4"/>
    <dgm:cxn modelId="{7E36F69B-246E-4FCA-914A-BE465844ADB9}" type="presParOf" srcId="{A17DE1C6-6E49-408A-9736-7EF4FBC31435}" destId="{BA911427-1561-418F-85C1-41C32BDA9EDC}" srcOrd="0" destOrd="0" presId="urn:microsoft.com/office/officeart/2005/8/layout/bProcess4"/>
    <dgm:cxn modelId="{605CE9B2-876C-4E22-B10F-647CB24D390B}" type="presParOf" srcId="{A17DE1C6-6E49-408A-9736-7EF4FBC31435}" destId="{D23AD35F-2B05-4B02-9BB3-60F91BFED688}" srcOrd="1" destOrd="0" presId="urn:microsoft.com/office/officeart/2005/8/layout/bProcess4"/>
    <dgm:cxn modelId="{2C2AEF16-619A-4E8F-87B7-E46911FA2713}" type="presParOf" srcId="{0EA0EAA0-221F-4EC3-8DE4-BAB1C4B3F6A2}" destId="{3CF68212-F1C4-4C60-AFDB-F6E0E56308CC}" srcOrd="1" destOrd="0" presId="urn:microsoft.com/office/officeart/2005/8/layout/bProcess4"/>
    <dgm:cxn modelId="{C9018180-F16D-43BE-B8CA-BD674E1AAD7E}" type="presParOf" srcId="{0EA0EAA0-221F-4EC3-8DE4-BAB1C4B3F6A2}" destId="{5B5594A5-C8C3-49B9-84BE-7EF17047BF24}" srcOrd="2" destOrd="0" presId="urn:microsoft.com/office/officeart/2005/8/layout/bProcess4"/>
    <dgm:cxn modelId="{C3B2BA09-6F95-440B-8E7F-B174F33C124B}" type="presParOf" srcId="{5B5594A5-C8C3-49B9-84BE-7EF17047BF24}" destId="{C3954ED0-1EC0-4D39-AC98-5442167A090A}" srcOrd="0" destOrd="0" presId="urn:microsoft.com/office/officeart/2005/8/layout/bProcess4"/>
    <dgm:cxn modelId="{96F15D71-14EB-43E1-8CF8-9F4867568806}" type="presParOf" srcId="{5B5594A5-C8C3-49B9-84BE-7EF17047BF24}" destId="{C8E03111-2D96-43BF-AEE9-0B6C973096A1}" srcOrd="1" destOrd="0" presId="urn:microsoft.com/office/officeart/2005/8/layout/bProcess4"/>
    <dgm:cxn modelId="{02971319-FA34-4282-807C-A36B16210ED5}" type="presParOf" srcId="{0EA0EAA0-221F-4EC3-8DE4-BAB1C4B3F6A2}" destId="{4B81B544-0D27-4524-B981-04D4FC37E6CB}" srcOrd="3" destOrd="0" presId="urn:microsoft.com/office/officeart/2005/8/layout/bProcess4"/>
    <dgm:cxn modelId="{FFB646C5-27BE-4090-8D1F-3F605D3C254F}" type="presParOf" srcId="{0EA0EAA0-221F-4EC3-8DE4-BAB1C4B3F6A2}" destId="{CFDC29BE-68C4-4A49-83F0-ECB339053DFE}" srcOrd="4" destOrd="0" presId="urn:microsoft.com/office/officeart/2005/8/layout/bProcess4"/>
    <dgm:cxn modelId="{60B6151B-0862-4787-8BE1-E34FE4919F85}" type="presParOf" srcId="{CFDC29BE-68C4-4A49-83F0-ECB339053DFE}" destId="{63EDDB7F-7A44-4674-87F9-5D82851309FA}" srcOrd="0" destOrd="0" presId="urn:microsoft.com/office/officeart/2005/8/layout/bProcess4"/>
    <dgm:cxn modelId="{FFA774A1-460A-4E11-BB55-62D9E4BA4402}" type="presParOf" srcId="{CFDC29BE-68C4-4A49-83F0-ECB339053DFE}" destId="{F7383F3F-317D-43C5-88CA-BED49B8C784D}" srcOrd="1" destOrd="0" presId="urn:microsoft.com/office/officeart/2005/8/layout/bProcess4"/>
    <dgm:cxn modelId="{268428FA-B55B-4DFC-B0C7-C03AEC2FC9C7}" type="presParOf" srcId="{0EA0EAA0-221F-4EC3-8DE4-BAB1C4B3F6A2}" destId="{0BBFA2C5-285D-4867-9326-B064D4EDE745}" srcOrd="5" destOrd="0" presId="urn:microsoft.com/office/officeart/2005/8/layout/bProcess4"/>
    <dgm:cxn modelId="{F9412DFD-3AAB-4157-BE70-68CB7F2912E8}" type="presParOf" srcId="{0EA0EAA0-221F-4EC3-8DE4-BAB1C4B3F6A2}" destId="{C8D7BC7C-6DB2-4824-ABA0-F444DCB7F313}" srcOrd="6" destOrd="0" presId="urn:microsoft.com/office/officeart/2005/8/layout/bProcess4"/>
    <dgm:cxn modelId="{F5BCE1F4-3D80-46B8-8B66-8ABB64E306B5}" type="presParOf" srcId="{C8D7BC7C-6DB2-4824-ABA0-F444DCB7F313}" destId="{C94CD71D-D695-4163-A23F-03886658886C}" srcOrd="0" destOrd="0" presId="urn:microsoft.com/office/officeart/2005/8/layout/bProcess4"/>
    <dgm:cxn modelId="{91E1DB46-C5A5-41FA-8357-CAAC02B60035}" type="presParOf" srcId="{C8D7BC7C-6DB2-4824-ABA0-F444DCB7F313}" destId="{B9F8F33B-827B-4E86-9C18-8072E97D0184}" srcOrd="1" destOrd="0" presId="urn:microsoft.com/office/officeart/2005/8/layout/bProcess4"/>
    <dgm:cxn modelId="{560A5339-82AE-40D5-8C27-88A480097353}" type="presParOf" srcId="{0EA0EAA0-221F-4EC3-8DE4-BAB1C4B3F6A2}" destId="{28DB4DAD-5303-471B-B399-A8B181A257F2}" srcOrd="7" destOrd="0" presId="urn:microsoft.com/office/officeart/2005/8/layout/bProcess4"/>
    <dgm:cxn modelId="{5C343D0D-23EE-4D7E-BC9D-CC12ACDDF7DB}" type="presParOf" srcId="{0EA0EAA0-221F-4EC3-8DE4-BAB1C4B3F6A2}" destId="{F91D63DA-2D0D-434B-964B-0E38E6D0D783}" srcOrd="8" destOrd="0" presId="urn:microsoft.com/office/officeart/2005/8/layout/bProcess4"/>
    <dgm:cxn modelId="{617AF25D-855E-49F3-B679-30E7DF30F08F}" type="presParOf" srcId="{F91D63DA-2D0D-434B-964B-0E38E6D0D783}" destId="{4EC6964B-3386-4B4F-8A79-56AC06EB2CA5}" srcOrd="0" destOrd="0" presId="urn:microsoft.com/office/officeart/2005/8/layout/bProcess4"/>
    <dgm:cxn modelId="{206D4D6D-7968-4C6A-8803-DF29BBA72D31}" type="presParOf" srcId="{F91D63DA-2D0D-434B-964B-0E38E6D0D783}" destId="{1401E86D-AECD-480A-902E-497FC3F35BCE}" srcOrd="1" destOrd="0" presId="urn:microsoft.com/office/officeart/2005/8/layout/bProcess4"/>
    <dgm:cxn modelId="{6A414060-452C-4B82-8BEC-ADC11D81A589}" type="presParOf" srcId="{0EA0EAA0-221F-4EC3-8DE4-BAB1C4B3F6A2}" destId="{D0A0174A-8916-4947-B177-E3E26111BC26}" srcOrd="9" destOrd="0" presId="urn:microsoft.com/office/officeart/2005/8/layout/bProcess4"/>
    <dgm:cxn modelId="{BCC19AC2-C8EB-4B63-8AC7-447627692BFE}" type="presParOf" srcId="{0EA0EAA0-221F-4EC3-8DE4-BAB1C4B3F6A2}" destId="{1BD086A8-8D40-4D94-B40E-1FB0652E95DB}" srcOrd="10" destOrd="0" presId="urn:microsoft.com/office/officeart/2005/8/layout/bProcess4"/>
    <dgm:cxn modelId="{961AB2D4-F81F-4D16-A82F-217AAA8FF723}" type="presParOf" srcId="{1BD086A8-8D40-4D94-B40E-1FB0652E95DB}" destId="{846B4D2F-9CDA-47AD-9E6B-FD51E45D96A7}" srcOrd="0" destOrd="0" presId="urn:microsoft.com/office/officeart/2005/8/layout/bProcess4"/>
    <dgm:cxn modelId="{5426FA8D-E530-4360-9FC1-CA173BF51A7E}" type="presParOf" srcId="{1BD086A8-8D40-4D94-B40E-1FB0652E95DB}" destId="{CE0FC786-B36E-4E34-9509-1962ADD8D614}" srcOrd="1" destOrd="0" presId="urn:microsoft.com/office/officeart/2005/8/layout/bProcess4"/>
    <dgm:cxn modelId="{94C52423-A17C-4D25-A99E-0BDBDC6D46F0}" type="presParOf" srcId="{0EA0EAA0-221F-4EC3-8DE4-BAB1C4B3F6A2}" destId="{7AA70188-DE8E-46BE-9CE7-B4EF34F4C4B3}" srcOrd="11" destOrd="0" presId="urn:microsoft.com/office/officeart/2005/8/layout/bProcess4"/>
    <dgm:cxn modelId="{7A51616E-9E04-4C4A-95B6-01593BAC5AED}" type="presParOf" srcId="{0EA0EAA0-221F-4EC3-8DE4-BAB1C4B3F6A2}" destId="{FEC42F6D-F410-460C-A6F7-88AA822BB6FB}" srcOrd="12" destOrd="0" presId="urn:microsoft.com/office/officeart/2005/8/layout/bProcess4"/>
    <dgm:cxn modelId="{FA166182-D90B-475E-BF47-60964BC1630E}" type="presParOf" srcId="{FEC42F6D-F410-460C-A6F7-88AA822BB6FB}" destId="{1E044F6C-3749-42AF-A12A-06A5B7CAF15F}" srcOrd="0" destOrd="0" presId="urn:microsoft.com/office/officeart/2005/8/layout/bProcess4"/>
    <dgm:cxn modelId="{6B82C1AB-F505-42E7-88F2-87EF1334D339}" type="presParOf" srcId="{FEC42F6D-F410-460C-A6F7-88AA822BB6FB}" destId="{9B27FF8A-F8E9-4B2A-9BA9-FDA789B76541}" srcOrd="1" destOrd="0" presId="urn:microsoft.com/office/officeart/2005/8/layout/bProcess4"/>
    <dgm:cxn modelId="{0B492129-455F-402A-BFBF-4FBB989F629B}" type="presParOf" srcId="{0EA0EAA0-221F-4EC3-8DE4-BAB1C4B3F6A2}" destId="{A2031645-D319-4462-B675-8D99AC5AB668}" srcOrd="13" destOrd="0" presId="urn:microsoft.com/office/officeart/2005/8/layout/bProcess4"/>
    <dgm:cxn modelId="{3FF88B37-CB3B-49B4-BF17-3AF31E0AA14B}" type="presParOf" srcId="{0EA0EAA0-221F-4EC3-8DE4-BAB1C4B3F6A2}" destId="{34736506-7DBE-466A-89F0-FC5638C2C5AA}" srcOrd="14" destOrd="0" presId="urn:microsoft.com/office/officeart/2005/8/layout/bProcess4"/>
    <dgm:cxn modelId="{FA409531-491A-4A1B-8DEC-2B95DA932B32}" type="presParOf" srcId="{34736506-7DBE-466A-89F0-FC5638C2C5AA}" destId="{CF25D58E-2114-4A45-B6D6-DFB36D2974EA}" srcOrd="0" destOrd="0" presId="urn:microsoft.com/office/officeart/2005/8/layout/bProcess4"/>
    <dgm:cxn modelId="{7EEB8EED-4BF0-4E94-ADBC-4775117CE67A}" type="presParOf" srcId="{34736506-7DBE-466A-89F0-FC5638C2C5AA}" destId="{3215AD01-AC03-4545-B2CA-61C01DB9E894}" srcOrd="1" destOrd="0" presId="urn:microsoft.com/office/officeart/2005/8/layout/bProcess4"/>
    <dgm:cxn modelId="{174C0D27-B1EB-4D30-90F5-E5A6CCAE9E6A}" type="presParOf" srcId="{0EA0EAA0-221F-4EC3-8DE4-BAB1C4B3F6A2}" destId="{716196C0-86D2-4CBA-B8E5-AD9B20135694}" srcOrd="15" destOrd="0" presId="urn:microsoft.com/office/officeart/2005/8/layout/bProcess4"/>
    <dgm:cxn modelId="{6DBF18D4-9D4F-4EF9-8F6C-A5655CC3CB4D}" type="presParOf" srcId="{0EA0EAA0-221F-4EC3-8DE4-BAB1C4B3F6A2}" destId="{8327AC4A-57A9-4D63-B7DC-4CB734CB537E}" srcOrd="16" destOrd="0" presId="urn:microsoft.com/office/officeart/2005/8/layout/bProcess4"/>
    <dgm:cxn modelId="{2947B10E-F9AB-438D-8B4B-E06EA7910637}" type="presParOf" srcId="{8327AC4A-57A9-4D63-B7DC-4CB734CB537E}" destId="{7B22C796-C44B-4986-B3CE-26530DF728D3}" srcOrd="0" destOrd="0" presId="urn:microsoft.com/office/officeart/2005/8/layout/bProcess4"/>
    <dgm:cxn modelId="{22166D39-E106-4A77-88A5-2D4423597B0C}" type="presParOf" srcId="{8327AC4A-57A9-4D63-B7DC-4CB734CB537E}" destId="{BA9AA43F-6670-452C-BDF7-8463A86E2639}" srcOrd="1" destOrd="0" presId="urn:microsoft.com/office/officeart/2005/8/layout/bProcess4"/>
    <dgm:cxn modelId="{2F5EB5C8-008E-4CE3-9421-654405590578}" type="presParOf" srcId="{0EA0EAA0-221F-4EC3-8DE4-BAB1C4B3F6A2}" destId="{ED2A6F8B-8811-492D-BF45-587A6DE0E6A8}" srcOrd="17" destOrd="0" presId="urn:microsoft.com/office/officeart/2005/8/layout/bProcess4"/>
    <dgm:cxn modelId="{9F48863E-5457-4E49-AA2A-F2A04AE7ECE9}" type="presParOf" srcId="{0EA0EAA0-221F-4EC3-8DE4-BAB1C4B3F6A2}" destId="{5DE7DA6D-351E-4155-A390-84D3C313D4AE}" srcOrd="18" destOrd="0" presId="urn:microsoft.com/office/officeart/2005/8/layout/bProcess4"/>
    <dgm:cxn modelId="{B77FF3DF-939F-45CE-8D94-C3200C7C11A9}" type="presParOf" srcId="{5DE7DA6D-351E-4155-A390-84D3C313D4AE}" destId="{4C96FBA1-2874-4733-97F1-562343256195}" srcOrd="0" destOrd="0" presId="urn:microsoft.com/office/officeart/2005/8/layout/bProcess4"/>
    <dgm:cxn modelId="{93C20F16-6D63-4A97-82FD-27E9A53E2338}" type="presParOf" srcId="{5DE7DA6D-351E-4155-A390-84D3C313D4AE}" destId="{31C7262F-1B23-4D00-AC07-DBFC50BBF11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09775-1DE6-407E-A0F8-1A1BFA9C8724}">
      <dsp:nvSpPr>
        <dsp:cNvPr id="0" name=""/>
        <dsp:cNvSpPr/>
      </dsp:nvSpPr>
      <dsp:spPr>
        <a:xfrm>
          <a:off x="1279" y="18481"/>
          <a:ext cx="3317583" cy="158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Business goal</a:t>
          </a:r>
          <a:endParaRPr lang="he-IL" sz="3600" kern="1200" dirty="0"/>
        </a:p>
      </dsp:txBody>
      <dsp:txXfrm>
        <a:off x="1279" y="18481"/>
        <a:ext cx="3317583" cy="1584000"/>
      </dsp:txXfrm>
    </dsp:sp>
    <dsp:sp modelId="{45418856-5B8C-4BC1-A946-1C75CB13470B}">
      <dsp:nvSpPr>
        <dsp:cNvPr id="0" name=""/>
        <dsp:cNvSpPr/>
      </dsp:nvSpPr>
      <dsp:spPr>
        <a:xfrm>
          <a:off x="9208" y="1602481"/>
          <a:ext cx="3301725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reduce gender wage gap among the OECD</a:t>
          </a:r>
          <a:endParaRPr lang="he-IL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discover non trivial dependencies</a:t>
          </a:r>
          <a:endParaRPr lang="he-IL" sz="2400" kern="1200" dirty="0"/>
        </a:p>
      </dsp:txBody>
      <dsp:txXfrm>
        <a:off x="9208" y="1602481"/>
        <a:ext cx="3301725" cy="2415599"/>
      </dsp:txXfrm>
    </dsp:sp>
    <dsp:sp modelId="{767A197B-24A8-4950-891C-C9EE6BB4DF29}">
      <dsp:nvSpPr>
        <dsp:cNvPr id="0" name=""/>
        <dsp:cNvSpPr/>
      </dsp:nvSpPr>
      <dsp:spPr>
        <a:xfrm flipV="1">
          <a:off x="4017007" y="1760497"/>
          <a:ext cx="3512415" cy="5154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4500" kern="1200" dirty="0"/>
        </a:p>
      </dsp:txBody>
      <dsp:txXfrm rot="10800000">
        <a:off x="4017007" y="1760497"/>
        <a:ext cx="3512415" cy="51543"/>
      </dsp:txXfrm>
    </dsp:sp>
    <dsp:sp modelId="{E2FA3081-3079-4A81-B2D2-6C5D5FF3DD84}">
      <dsp:nvSpPr>
        <dsp:cNvPr id="0" name=""/>
        <dsp:cNvSpPr/>
      </dsp:nvSpPr>
      <dsp:spPr>
        <a:xfrm>
          <a:off x="4018179" y="2231159"/>
          <a:ext cx="3510072" cy="4490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3FCF8-6EF7-4436-86DD-10BC869183EE}">
      <dsp:nvSpPr>
        <dsp:cNvPr id="0" name=""/>
        <dsp:cNvSpPr/>
      </dsp:nvSpPr>
      <dsp:spPr>
        <a:xfrm>
          <a:off x="8228041" y="18481"/>
          <a:ext cx="3509124" cy="158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Prediction task</a:t>
          </a:r>
          <a:endParaRPr lang="he-IL" sz="3600" kern="1200" dirty="0"/>
        </a:p>
      </dsp:txBody>
      <dsp:txXfrm>
        <a:off x="8228041" y="18481"/>
        <a:ext cx="3509124" cy="1584000"/>
      </dsp:txXfrm>
    </dsp:sp>
    <dsp:sp modelId="{84A34885-FE15-4377-A45C-B70B7422E73D}">
      <dsp:nvSpPr>
        <dsp:cNvPr id="0" name=""/>
        <dsp:cNvSpPr/>
      </dsp:nvSpPr>
      <dsp:spPr>
        <a:xfrm>
          <a:off x="8228846" y="1620963"/>
          <a:ext cx="3510072" cy="2415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Wage gap average among the OECD states</a:t>
          </a:r>
          <a:endParaRPr lang="he-IL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averaging state predictions</a:t>
          </a:r>
          <a:endParaRPr lang="he-IL" sz="2400" kern="1200" dirty="0"/>
        </a:p>
      </dsp:txBody>
      <dsp:txXfrm>
        <a:off x="8228846" y="1620963"/>
        <a:ext cx="3510072" cy="2415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68212-F1C4-4C60-AFDB-F6E0E56308CC}">
      <dsp:nvSpPr>
        <dsp:cNvPr id="0" name=""/>
        <dsp:cNvSpPr/>
      </dsp:nvSpPr>
      <dsp:spPr>
        <a:xfrm rot="5400000">
          <a:off x="834785" y="996745"/>
          <a:ext cx="1559583" cy="1880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AD35F-2B05-4B02-9BB3-60F91BFED688}">
      <dsp:nvSpPr>
        <dsp:cNvPr id="0" name=""/>
        <dsp:cNvSpPr/>
      </dsp:nvSpPr>
      <dsp:spPr>
        <a:xfrm>
          <a:off x="1192940" y="512"/>
          <a:ext cx="2089440" cy="1253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defining the ml problem</a:t>
          </a:r>
          <a:endParaRPr lang="en-US" sz="1050" kern="1200" dirty="0"/>
        </a:p>
      </dsp:txBody>
      <dsp:txXfrm>
        <a:off x="1229659" y="37231"/>
        <a:ext cx="2016002" cy="1180226"/>
      </dsp:txXfrm>
    </dsp:sp>
    <dsp:sp modelId="{4B81B544-0D27-4524-B981-04D4FC37E6CB}">
      <dsp:nvSpPr>
        <dsp:cNvPr id="0" name=""/>
        <dsp:cNvSpPr/>
      </dsp:nvSpPr>
      <dsp:spPr>
        <a:xfrm rot="5400000">
          <a:off x="834785" y="2563825"/>
          <a:ext cx="1559583" cy="188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03111-2D96-43BF-AEE9-0B6C973096A1}">
      <dsp:nvSpPr>
        <dsp:cNvPr id="0" name=""/>
        <dsp:cNvSpPr/>
      </dsp:nvSpPr>
      <dsp:spPr>
        <a:xfrm>
          <a:off x="1192940" y="1567593"/>
          <a:ext cx="2089440" cy="1253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understanding</a:t>
          </a:r>
          <a:endParaRPr lang="en-US" sz="1050" kern="1200" dirty="0"/>
        </a:p>
      </dsp:txBody>
      <dsp:txXfrm>
        <a:off x="1229659" y="1604312"/>
        <a:ext cx="2016002" cy="1180226"/>
      </dsp:txXfrm>
    </dsp:sp>
    <dsp:sp modelId="{0BBFA2C5-285D-4867-9326-B064D4EDE745}">
      <dsp:nvSpPr>
        <dsp:cNvPr id="0" name=""/>
        <dsp:cNvSpPr/>
      </dsp:nvSpPr>
      <dsp:spPr>
        <a:xfrm rot="5400000">
          <a:off x="834785" y="4130906"/>
          <a:ext cx="1559583" cy="1880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83F3F-317D-43C5-88CA-BED49B8C784D}">
      <dsp:nvSpPr>
        <dsp:cNvPr id="0" name=""/>
        <dsp:cNvSpPr/>
      </dsp:nvSpPr>
      <dsp:spPr>
        <a:xfrm>
          <a:off x="1192940" y="3134673"/>
          <a:ext cx="2089440" cy="1253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preparation &amp; cleaning</a:t>
          </a:r>
          <a:endParaRPr lang="en-US" sz="1050" kern="1200" dirty="0"/>
        </a:p>
      </dsp:txBody>
      <dsp:txXfrm>
        <a:off x="1229659" y="3171392"/>
        <a:ext cx="2016002" cy="1180226"/>
      </dsp:txXfrm>
    </dsp:sp>
    <dsp:sp modelId="{28DB4DAD-5303-471B-B399-A8B181A257F2}">
      <dsp:nvSpPr>
        <dsp:cNvPr id="0" name=""/>
        <dsp:cNvSpPr/>
      </dsp:nvSpPr>
      <dsp:spPr>
        <a:xfrm>
          <a:off x="1618325" y="4914446"/>
          <a:ext cx="2771458" cy="188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8F33B-827B-4E86-9C18-8072E97D0184}">
      <dsp:nvSpPr>
        <dsp:cNvPr id="0" name=""/>
        <dsp:cNvSpPr/>
      </dsp:nvSpPr>
      <dsp:spPr>
        <a:xfrm>
          <a:off x="1192940" y="4701753"/>
          <a:ext cx="2089440" cy="1253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Train –test split and normalization</a:t>
          </a:r>
          <a:endParaRPr lang="en-US" sz="1050" b="1" kern="1200" dirty="0"/>
        </a:p>
      </dsp:txBody>
      <dsp:txXfrm>
        <a:off x="1229659" y="4738472"/>
        <a:ext cx="2016002" cy="1180226"/>
      </dsp:txXfrm>
    </dsp:sp>
    <dsp:sp modelId="{D0A0174A-8916-4947-B177-E3E26111BC26}">
      <dsp:nvSpPr>
        <dsp:cNvPr id="0" name=""/>
        <dsp:cNvSpPr/>
      </dsp:nvSpPr>
      <dsp:spPr>
        <a:xfrm rot="16200000">
          <a:off x="3613741" y="4130906"/>
          <a:ext cx="1559583" cy="188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1E86D-AECD-480A-902E-497FC3F35BCE}">
      <dsp:nvSpPr>
        <dsp:cNvPr id="0" name=""/>
        <dsp:cNvSpPr/>
      </dsp:nvSpPr>
      <dsp:spPr>
        <a:xfrm>
          <a:off x="3971896" y="4701753"/>
          <a:ext cx="2089440" cy="12536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Modeling using sklearn and statsmodel</a:t>
          </a:r>
          <a:endParaRPr lang="en-US" sz="1050" b="1" kern="1200" dirty="0"/>
        </a:p>
      </dsp:txBody>
      <dsp:txXfrm>
        <a:off x="4008615" y="4738472"/>
        <a:ext cx="2016002" cy="1180226"/>
      </dsp:txXfrm>
    </dsp:sp>
    <dsp:sp modelId="{7AA70188-DE8E-46BE-9CE7-B4EF34F4C4B3}">
      <dsp:nvSpPr>
        <dsp:cNvPr id="0" name=""/>
        <dsp:cNvSpPr/>
      </dsp:nvSpPr>
      <dsp:spPr>
        <a:xfrm rot="16200000">
          <a:off x="3613741" y="2563825"/>
          <a:ext cx="1559583" cy="1880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FC786-B36E-4E34-9509-1962ADD8D614}">
      <dsp:nvSpPr>
        <dsp:cNvPr id="0" name=""/>
        <dsp:cNvSpPr/>
      </dsp:nvSpPr>
      <dsp:spPr>
        <a:xfrm>
          <a:off x="3971896" y="3134673"/>
          <a:ext cx="2089440" cy="1253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Model Evaluation &amp; Visualization</a:t>
          </a:r>
          <a:endParaRPr lang="en-US" sz="1050" b="1" kern="1200" dirty="0"/>
        </a:p>
      </dsp:txBody>
      <dsp:txXfrm>
        <a:off x="4008615" y="3171392"/>
        <a:ext cx="2016002" cy="1180226"/>
      </dsp:txXfrm>
    </dsp:sp>
    <dsp:sp modelId="{A2031645-D319-4462-B675-8D99AC5AB668}">
      <dsp:nvSpPr>
        <dsp:cNvPr id="0" name=""/>
        <dsp:cNvSpPr/>
      </dsp:nvSpPr>
      <dsp:spPr>
        <a:xfrm rot="16200000">
          <a:off x="3613741" y="996745"/>
          <a:ext cx="1559583" cy="188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FF8A-F8E9-4B2A-9BA9-FDA789B76541}">
      <dsp:nvSpPr>
        <dsp:cNvPr id="0" name=""/>
        <dsp:cNvSpPr/>
      </dsp:nvSpPr>
      <dsp:spPr>
        <a:xfrm>
          <a:off x="3971896" y="1567593"/>
          <a:ext cx="2089440" cy="1253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Correlations &amp; features Engineering</a:t>
          </a:r>
          <a:endParaRPr lang="en-US" sz="1050" b="1" kern="1200" dirty="0"/>
        </a:p>
      </dsp:txBody>
      <dsp:txXfrm>
        <a:off x="4008615" y="1604312"/>
        <a:ext cx="2016002" cy="1180226"/>
      </dsp:txXfrm>
    </dsp:sp>
    <dsp:sp modelId="{716196C0-86D2-4CBA-B8E5-AD9B20135694}">
      <dsp:nvSpPr>
        <dsp:cNvPr id="0" name=""/>
        <dsp:cNvSpPr/>
      </dsp:nvSpPr>
      <dsp:spPr>
        <a:xfrm>
          <a:off x="4397281" y="213205"/>
          <a:ext cx="2771458" cy="1880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5AD01-AC03-4545-B2CA-61C01DB9E894}">
      <dsp:nvSpPr>
        <dsp:cNvPr id="0" name=""/>
        <dsp:cNvSpPr/>
      </dsp:nvSpPr>
      <dsp:spPr>
        <a:xfrm>
          <a:off x="3971896" y="512"/>
          <a:ext cx="2089440" cy="1253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New Data Modeling</a:t>
          </a:r>
          <a:endParaRPr lang="en-US" sz="1050" b="1" kern="1200" dirty="0"/>
        </a:p>
      </dsp:txBody>
      <dsp:txXfrm>
        <a:off x="4008615" y="37231"/>
        <a:ext cx="2016002" cy="1180226"/>
      </dsp:txXfrm>
    </dsp:sp>
    <dsp:sp modelId="{ED2A6F8B-8811-492D-BF45-587A6DE0E6A8}">
      <dsp:nvSpPr>
        <dsp:cNvPr id="0" name=""/>
        <dsp:cNvSpPr/>
      </dsp:nvSpPr>
      <dsp:spPr>
        <a:xfrm rot="5400000">
          <a:off x="6392697" y="996745"/>
          <a:ext cx="1559583" cy="188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AA43F-6670-452C-BDF7-8463A86E2639}">
      <dsp:nvSpPr>
        <dsp:cNvPr id="0" name=""/>
        <dsp:cNvSpPr/>
      </dsp:nvSpPr>
      <dsp:spPr>
        <a:xfrm>
          <a:off x="6750852" y="512"/>
          <a:ext cx="2089440" cy="1253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Evaluation &amp; visualization</a:t>
          </a:r>
          <a:endParaRPr lang="en-US" sz="1050" b="1" kern="1200" dirty="0"/>
        </a:p>
      </dsp:txBody>
      <dsp:txXfrm>
        <a:off x="6787571" y="37231"/>
        <a:ext cx="2016002" cy="1180226"/>
      </dsp:txXfrm>
    </dsp:sp>
    <dsp:sp modelId="{31C7262F-1B23-4D00-AC07-DBFC50BBF115}">
      <dsp:nvSpPr>
        <dsp:cNvPr id="0" name=""/>
        <dsp:cNvSpPr/>
      </dsp:nvSpPr>
      <dsp:spPr>
        <a:xfrm>
          <a:off x="6750852" y="1567593"/>
          <a:ext cx="2089440" cy="12536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Future prediction</a:t>
          </a:r>
          <a:endParaRPr lang="en-US" sz="1050" b="1" kern="1200" dirty="0"/>
        </a:p>
      </dsp:txBody>
      <dsp:txXfrm>
        <a:off x="6787571" y="1604312"/>
        <a:ext cx="2016002" cy="1180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3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8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9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21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7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CFA427-BB50-4F8D-8FC4-B0EA0BA5795C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92E1F9-4F47-4E28-98B1-B5BC2AC5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worldbank.org/data-catalog/gender-statist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Sallary</a:t>
            </a:r>
            <a:r>
              <a:rPr lang="en-US" dirty="0"/>
              <a:t> gap </a:t>
            </a:r>
            <a:r>
              <a:rPr lang="en-US" sz="8000" dirty="0" smtClean="0"/>
              <a:t>prediction</a:t>
            </a:r>
            <a:r>
              <a:rPr lang="en-US" sz="1600" dirty="0" smtClean="0"/>
              <a:t> final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68972"/>
            <a:ext cx="9070848" cy="870291"/>
          </a:xfrm>
        </p:spPr>
        <p:txBody>
          <a:bodyPr>
            <a:normAutofit/>
          </a:bodyPr>
          <a:lstStyle/>
          <a:p>
            <a:endParaRPr lang="he-IL" dirty="0"/>
          </a:p>
          <a:p>
            <a:r>
              <a:rPr lang="en-US" dirty="0" err="1"/>
              <a:t>Dor</a:t>
            </a:r>
            <a:r>
              <a:rPr lang="en-US" dirty="0"/>
              <a:t> Bank, </a:t>
            </a:r>
            <a:r>
              <a:rPr lang="en-US" dirty="0" err="1"/>
              <a:t>Shiran</a:t>
            </a:r>
            <a:r>
              <a:rPr lang="en-US" dirty="0"/>
              <a:t> </a:t>
            </a:r>
            <a:r>
              <a:rPr lang="en-US" dirty="0" err="1" smtClean="0"/>
              <a:t>Mazor</a:t>
            </a:r>
            <a:r>
              <a:rPr lang="en-US" dirty="0" smtClean="0"/>
              <a:t>, </a:t>
            </a:r>
            <a:r>
              <a:rPr lang="en-US" dirty="0" err="1" smtClean="0"/>
              <a:t>Eylon</a:t>
            </a:r>
            <a:r>
              <a:rPr lang="en-US" dirty="0" smtClean="0"/>
              <a:t> </a:t>
            </a:r>
            <a:r>
              <a:rPr lang="en-US" dirty="0" err="1" smtClean="0"/>
              <a:t>Saadon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inference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wage gap naturally diminishes through time</a:t>
            </a:r>
          </a:p>
          <a:p>
            <a:r>
              <a:rPr lang="en-US" dirty="0" smtClean="0"/>
              <a:t>Time dependency – feature related</a:t>
            </a:r>
          </a:p>
          <a:p>
            <a:r>
              <a:rPr lang="en-US" dirty="0" smtClean="0"/>
              <a:t>Mostly trivial important features, such as employment ratio</a:t>
            </a:r>
          </a:p>
          <a:p>
            <a:r>
              <a:rPr lang="en-US" dirty="0" smtClean="0"/>
              <a:t>Non trivial feature: </a:t>
            </a:r>
          </a:p>
          <a:p>
            <a:pPr>
              <a:buNone/>
            </a:pPr>
            <a:endParaRPr lang="he-IL" dirty="0"/>
          </a:p>
        </p:txBody>
      </p:sp>
      <p:grpSp>
        <p:nvGrpSpPr>
          <p:cNvPr id="7" name="קבוצה 6"/>
          <p:cNvGrpSpPr/>
          <p:nvPr/>
        </p:nvGrpSpPr>
        <p:grpSpPr>
          <a:xfrm>
            <a:off x="3608204" y="3328074"/>
            <a:ext cx="5815912" cy="247411"/>
            <a:chOff x="2092412" y="3393978"/>
            <a:chExt cx="5815912" cy="247411"/>
          </a:xfrm>
        </p:grpSpPr>
        <p:pic>
          <p:nvPicPr>
            <p:cNvPr id="5" name="תמונה 4" descr="mortality infa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4836" y="3546126"/>
              <a:ext cx="5811061" cy="95263"/>
            </a:xfrm>
            <a:prstGeom prst="rect">
              <a:avLst/>
            </a:prstGeom>
          </p:spPr>
        </p:pic>
        <p:pic>
          <p:nvPicPr>
            <p:cNvPr id="6" name="תמונה 5" descr="headers ne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2412" y="3393978"/>
              <a:ext cx="5815912" cy="1543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dependency?</a:t>
            </a:r>
          </a:p>
          <a:p>
            <a:r>
              <a:rPr lang="en-US" dirty="0" smtClean="0"/>
              <a:t>2 ways of filling next values: </a:t>
            </a:r>
            <a:r>
              <a:rPr lang="en-US" dirty="0" err="1" smtClean="0"/>
              <a:t>splines</a:t>
            </a:r>
            <a:r>
              <a:rPr lang="en-US" dirty="0" smtClean="0"/>
              <a:t> order 1,2</a:t>
            </a:r>
          </a:p>
          <a:p>
            <a:r>
              <a:rPr lang="en-US" dirty="0" smtClean="0"/>
              <a:t>2 methods</a:t>
            </a:r>
          </a:p>
          <a:p>
            <a:pPr lvl="1"/>
            <a:r>
              <a:rPr lang="en-US" dirty="0" smtClean="0"/>
              <a:t>First: fill 2016 country vectors, and average the predictions</a:t>
            </a:r>
          </a:p>
          <a:p>
            <a:pPr lvl="1"/>
            <a:r>
              <a:rPr lang="en-US" dirty="0" smtClean="0"/>
              <a:t>Second: fill next wage gap</a:t>
            </a:r>
          </a:p>
          <a:p>
            <a:r>
              <a:rPr lang="en-US" dirty="0" smtClean="0"/>
              <a:t>Results: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/>
        </p:nvGraphicFramePr>
        <p:xfrm>
          <a:off x="3300626" y="4426693"/>
          <a:ext cx="4665363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55121"/>
                <a:gridCol w="1555121"/>
                <a:gridCol w="1555121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Method 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Method 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Spline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order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12.08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17.95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16.55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19.49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774229"/>
              </p:ext>
            </p:extLst>
          </p:nvPr>
        </p:nvGraphicFramePr>
        <p:xfrm>
          <a:off x="0" y="372140"/>
          <a:ext cx="10033233" cy="5955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1145" y="3331199"/>
            <a:ext cx="4444571" cy="327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88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he-IL" dirty="0"/>
          </a:p>
        </p:txBody>
      </p:sp>
      <p:pic>
        <p:nvPicPr>
          <p:cNvPr id="4" name="מציין מיקום תוכן 3" descr="money-master10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9066" y="1795850"/>
            <a:ext cx="7712125" cy="48108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031" y="509485"/>
            <a:ext cx="10058400" cy="1371600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smtClean="0"/>
              <a:t>engineering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346" y="1599621"/>
            <a:ext cx="10058400" cy="3931920"/>
          </a:xfrm>
        </p:spPr>
        <p:txBody>
          <a:bodyPr/>
          <a:lstStyle/>
          <a:p>
            <a:r>
              <a:rPr lang="en-US" dirty="0" smtClean="0"/>
              <a:t>Reduced features by correlations</a:t>
            </a:r>
          </a:p>
          <a:p>
            <a:pPr lvl="1"/>
            <a:r>
              <a:rPr lang="en-US" b="1" dirty="0"/>
              <a:t>Do not touch features with high t-test values</a:t>
            </a:r>
          </a:p>
          <a:p>
            <a:pPr lvl="1"/>
            <a:r>
              <a:rPr lang="en-US" b="1" dirty="0"/>
              <a:t>Age population 0\1\5</a:t>
            </a:r>
            <a:r>
              <a:rPr lang="en-US" dirty="0"/>
              <a:t> -taking the average of all of them.</a:t>
            </a:r>
          </a:p>
          <a:p>
            <a:pPr lvl="1"/>
            <a:r>
              <a:rPr lang="en-US" b="1" dirty="0"/>
              <a:t>Life expectancy</a:t>
            </a:r>
            <a:r>
              <a:rPr lang="en-US" dirty="0"/>
              <a:t>  - merge male and female with mean value.</a:t>
            </a:r>
          </a:p>
          <a:p>
            <a:pPr lvl="1"/>
            <a:r>
              <a:rPr lang="en-US" dirty="0"/>
              <a:t>Remove low t-test features – GDP\GNI per capita, country-full-name_Spain</a:t>
            </a:r>
          </a:p>
          <a:p>
            <a:pPr lvl="1"/>
            <a:r>
              <a:rPr lang="en-US" dirty="0"/>
              <a:t>Remove 8 features total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Searching </a:t>
            </a:r>
            <a:r>
              <a:rPr lang="en-US" dirty="0"/>
              <a:t>for a tuple </a:t>
            </a:r>
            <a:r>
              <a:rPr lang="en-US" dirty="0" smtClean="0"/>
              <a:t>with </a:t>
            </a:r>
            <a:r>
              <a:rPr lang="en-US" dirty="0"/>
              <a:t>a product that has a linear correlation to WageGap </a:t>
            </a:r>
            <a:r>
              <a:rPr lang="en-US" dirty="0" smtClean="0"/>
              <a:t>new reduced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2285" y="4036506"/>
            <a:ext cx="5602146" cy="22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72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Gender-Wage-G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118" y="0"/>
            <a:ext cx="12178534" cy="5420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448" y="5379308"/>
            <a:ext cx="8686800" cy="1416913"/>
          </a:xfrm>
        </p:spPr>
        <p:txBody>
          <a:bodyPr/>
          <a:lstStyle/>
          <a:p>
            <a:r>
              <a:rPr lang="en-US" dirty="0" smtClean="0"/>
              <a:t>Research article:</a:t>
            </a:r>
          </a:p>
          <a:p>
            <a:pPr lvl="1"/>
            <a:r>
              <a:rPr lang="en-US" dirty="0" smtClean="0"/>
              <a:t>“A meta-analysis of the international gender wage gap”</a:t>
            </a:r>
          </a:p>
          <a:p>
            <a:pPr lvl="1"/>
            <a:r>
              <a:rPr lang="en-US" dirty="0" smtClean="0"/>
              <a:t>Doris </a:t>
            </a:r>
            <a:r>
              <a:rPr lang="en-US" dirty="0" err="1" smtClean="0"/>
              <a:t>Weichselbaumer</a:t>
            </a:r>
            <a:r>
              <a:rPr lang="en-US" dirty="0" smtClean="0"/>
              <a:t>, Rudolf Winter-</a:t>
            </a:r>
            <a:r>
              <a:rPr lang="en-US" dirty="0" err="1" smtClean="0"/>
              <a:t>Ebmer</a:t>
            </a:r>
            <a:endParaRPr lang="en-US" dirty="0" smtClean="0"/>
          </a:p>
          <a:p>
            <a:pPr lvl="1"/>
            <a:r>
              <a:rPr lang="en-US" dirty="0" smtClean="0"/>
              <a:t>http://www.economics.uni-linz.ac.at/papers/2003/wp0311.pdf</a:t>
            </a:r>
          </a:p>
        </p:txBody>
      </p:sp>
      <p:graphicFrame>
        <p:nvGraphicFramePr>
          <p:cNvPr id="4" name="דיאגרמה 3"/>
          <p:cNvGraphicFramePr/>
          <p:nvPr/>
        </p:nvGraphicFramePr>
        <p:xfrm>
          <a:off x="222422" y="609578"/>
          <a:ext cx="11738919" cy="403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86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60" y="621329"/>
            <a:ext cx="10058400" cy="1371600"/>
          </a:xfrm>
        </p:spPr>
        <p:txBody>
          <a:bodyPr/>
          <a:lstStyle/>
          <a:p>
            <a:r>
              <a:rPr lang="en-US" dirty="0"/>
              <a:t>Dataset segements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Our preliminary data is:</a:t>
            </a:r>
          </a:p>
          <a:p>
            <a:r>
              <a:rPr lang="en-US" b="1" dirty="0"/>
              <a:t>World data bank </a:t>
            </a:r>
            <a:r>
              <a:rPr lang="en-US" dirty="0"/>
              <a:t>– GenderStat.csv</a:t>
            </a:r>
          </a:p>
          <a:p>
            <a:pPr lvl="1"/>
            <a:r>
              <a:rPr lang="en-US" dirty="0">
                <a:hlinkClick r:id="rId2"/>
              </a:rPr>
              <a:t>http://data.worldbank.org/data-catalog/gender-statistics</a:t>
            </a:r>
            <a:endParaRPr lang="en-US" dirty="0"/>
          </a:p>
          <a:p>
            <a:pPr lvl="1"/>
            <a:r>
              <a:rPr lang="en-US" dirty="0"/>
              <a:t>The Gender Statistics database is a comprehensive source for the latest sex-disaggregated data and gender statistics covering demography, education, health, access to economic opportunities, public life and decision-making, and agency</a:t>
            </a:r>
          </a:p>
          <a:p>
            <a:pPr lvl="1"/>
            <a:r>
              <a:rPr lang="en-US" dirty="0"/>
              <a:t>The features statistics are arranged by years columns for each country</a:t>
            </a:r>
          </a:p>
          <a:p>
            <a:r>
              <a:rPr lang="en-US" b="1" dirty="0"/>
              <a:t>OECD data center </a:t>
            </a:r>
            <a:r>
              <a:rPr lang="en-US" dirty="0"/>
              <a:t>– Gender wage gaps (csv)</a:t>
            </a:r>
          </a:p>
          <a:p>
            <a:r>
              <a:rPr lang="en-US" dirty="0"/>
              <a:t>The OECD data will be used as the predicted data, and we will try to build a model relying on the data from the world data bank. </a:t>
            </a:r>
          </a:p>
          <a:p>
            <a:pPr lvl="1"/>
            <a:r>
              <a:rPr lang="en-US" dirty="0"/>
              <a:t> Exploration for new data sets will occur after model evaluation  if necessary. </a:t>
            </a:r>
          </a:p>
          <a:p>
            <a:pPr lvl="1"/>
            <a:r>
              <a:rPr lang="en-US" dirty="0"/>
              <a:t>OECD value meaning </a:t>
            </a:r>
            <a:r>
              <a:rPr lang="en-US" b="1" dirty="0"/>
              <a:t>– the gender wage gap is unadjusted and  defined as the difference  between  male and female median wages divided by the  male median wages</a:t>
            </a:r>
          </a:p>
          <a:p>
            <a:r>
              <a:rPr lang="en-US" dirty="0"/>
              <a:t>At first, we will try to extract features solely from this data.</a:t>
            </a: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6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57" y="1798249"/>
            <a:ext cx="10252114" cy="434736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Gender Stats </a:t>
            </a:r>
            <a:r>
              <a:rPr lang="en-US" dirty="0" smtClean="0"/>
              <a:t>CSV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Travers GenderStats rows to columns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OECD </a:t>
            </a:r>
            <a:r>
              <a:rPr lang="en-US" b="1" dirty="0"/>
              <a:t>Wage </a:t>
            </a:r>
            <a:r>
              <a:rPr lang="en-US" dirty="0"/>
              <a:t>gap CSV - Add </a:t>
            </a:r>
            <a:r>
              <a:rPr lang="en-US" dirty="0" smtClean="0"/>
              <a:t>headers, </a:t>
            </a:r>
            <a:r>
              <a:rPr lang="en-US" dirty="0"/>
              <a:t>Remove duplicate rows for the same year (</a:t>
            </a:r>
            <a:r>
              <a:rPr lang="en-US" b="1" dirty="0"/>
              <a:t>Total</a:t>
            </a:r>
            <a:r>
              <a:rPr lang="en-US" dirty="0"/>
              <a:t> and</a:t>
            </a:r>
            <a:r>
              <a:rPr lang="en-US" b="1" dirty="0"/>
              <a:t> self employed </a:t>
            </a:r>
            <a:r>
              <a:rPr lang="en-US" dirty="0"/>
              <a:t>in the same year for some countries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 smtClean="0"/>
              <a:t>Merge</a:t>
            </a:r>
            <a:r>
              <a:rPr lang="en-US" dirty="0" smtClean="0"/>
              <a:t> </a:t>
            </a:r>
            <a:r>
              <a:rPr lang="en-US" dirty="0"/>
              <a:t>the two </a:t>
            </a:r>
            <a:r>
              <a:rPr lang="en-US" dirty="0" smtClean="0"/>
              <a:t>CSV’s – inner join </a:t>
            </a:r>
            <a:r>
              <a:rPr lang="en-US" dirty="0"/>
              <a:t>Year and </a:t>
            </a:r>
            <a:r>
              <a:rPr lang="en-US" dirty="0" smtClean="0"/>
              <a:t>Country </a:t>
            </a:r>
          </a:p>
          <a:p>
            <a:r>
              <a:rPr lang="en-US" dirty="0" smtClean="0"/>
              <a:t>Remove </a:t>
            </a:r>
            <a:r>
              <a:rPr lang="en-US" dirty="0"/>
              <a:t>unnecessary </a:t>
            </a:r>
            <a:r>
              <a:rPr lang="en-US" dirty="0" smtClean="0"/>
              <a:t>columns</a:t>
            </a:r>
            <a:r>
              <a:rPr lang="en-US" dirty="0"/>
              <a:t> </a:t>
            </a:r>
          </a:p>
          <a:p>
            <a:r>
              <a:rPr lang="en-US" b="1" dirty="0" smtClean="0"/>
              <a:t>Specified </a:t>
            </a:r>
            <a:r>
              <a:rPr lang="en-US" b="1" dirty="0"/>
              <a:t>Data </a:t>
            </a:r>
            <a:r>
              <a:rPr lang="en-US" b="1" dirty="0" smtClean="0"/>
              <a:t>Types</a:t>
            </a:r>
          </a:p>
          <a:p>
            <a:pPr lvl="1"/>
            <a:r>
              <a:rPr lang="en-US" dirty="0"/>
              <a:t>Convert </a:t>
            </a:r>
            <a:r>
              <a:rPr lang="en-US" dirty="0" smtClean="0"/>
              <a:t>country </a:t>
            </a:r>
            <a:r>
              <a:rPr lang="en-US" dirty="0"/>
              <a:t>columns to binary indicators (treated as integers – {0,1})</a:t>
            </a:r>
          </a:p>
          <a:p>
            <a:pPr lvl="1"/>
            <a:r>
              <a:rPr lang="en-US" dirty="0"/>
              <a:t>All other features are float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missing</a:t>
            </a:r>
            <a:r>
              <a:rPr lang="en-US" dirty="0" smtClean="0"/>
              <a:t> values </a:t>
            </a:r>
          </a:p>
          <a:p>
            <a:pPr lvl="1"/>
            <a:r>
              <a:rPr lang="en-US" dirty="0" smtClean="0"/>
              <a:t>Column </a:t>
            </a:r>
            <a:r>
              <a:rPr lang="en-US" dirty="0"/>
              <a:t>removal – set threshold at 90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fill </a:t>
            </a:r>
            <a:r>
              <a:rPr lang="en-US" dirty="0" smtClean="0"/>
              <a:t>,</a:t>
            </a:r>
            <a:r>
              <a:rPr lang="en-US" dirty="0"/>
              <a:t> backward fill </a:t>
            </a:r>
            <a:endParaRPr lang="en-US" dirty="0" smtClean="0"/>
          </a:p>
          <a:p>
            <a:r>
              <a:rPr lang="en-US" b="1" dirty="0" smtClean="0"/>
              <a:t>Normalized</a:t>
            </a:r>
            <a:r>
              <a:rPr lang="en-US" dirty="0" smtClean="0"/>
              <a:t> </a:t>
            </a:r>
            <a:r>
              <a:rPr lang="en-US" dirty="0"/>
              <a:t>- Convert all values except the wageGap to be in range [</a:t>
            </a:r>
            <a:r>
              <a:rPr lang="en-US" dirty="0" smtClean="0"/>
              <a:t>0,1]. Chosen </a:t>
            </a:r>
            <a:r>
              <a:rPr lang="en-US" dirty="0"/>
              <a:t>formula:  value – min(value) / range(value</a:t>
            </a:r>
            <a:r>
              <a:rPr lang="en-US" dirty="0" smtClean="0"/>
              <a:t>)</a:t>
            </a:r>
          </a:p>
          <a:p>
            <a:r>
              <a:rPr lang="en-US" b="1" dirty="0"/>
              <a:t>Train-Test split</a:t>
            </a:r>
          </a:p>
          <a:p>
            <a:pPr lvl="1"/>
            <a:r>
              <a:rPr lang="en-US" dirty="0"/>
              <a:t>Train – all features before year 2010</a:t>
            </a:r>
          </a:p>
          <a:p>
            <a:pPr lvl="1"/>
            <a:r>
              <a:rPr lang="en-US" dirty="0"/>
              <a:t>Test – all features at years 2010-2016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00086" y="5008606"/>
            <a:ext cx="2473224" cy="16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280" y="1741613"/>
            <a:ext cx="10058400" cy="3931920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L1 regularization (Lasso) – alpha chosen by LOOCV</a:t>
            </a:r>
            <a:endParaRPr lang="en-US" dirty="0"/>
          </a:p>
          <a:p>
            <a:r>
              <a:rPr lang="en-US" dirty="0" smtClean="0"/>
              <a:t>Feature reduction</a:t>
            </a:r>
          </a:p>
          <a:p>
            <a:pPr lvl="1"/>
            <a:r>
              <a:rPr lang="en-US" dirty="0" smtClean="0"/>
              <a:t>Initial “obviously” redundant features (683)</a:t>
            </a:r>
          </a:p>
          <a:p>
            <a:pPr lvl="1"/>
            <a:r>
              <a:rPr lang="en-US" dirty="0" smtClean="0"/>
              <a:t>NA column removal (104)</a:t>
            </a:r>
          </a:p>
          <a:p>
            <a:pPr lvl="1"/>
            <a:r>
              <a:rPr lang="en-US" dirty="0" smtClean="0"/>
              <a:t>Lasso (55, 25 countries) – removed year feature!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1449" y="3929999"/>
            <a:ext cx="3916777" cy="2619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8029" y="404231"/>
            <a:ext cx="3374825" cy="2982877"/>
          </a:xfrm>
          <a:prstGeom prst="rect">
            <a:avLst/>
          </a:prstGeom>
        </p:spPr>
      </p:pic>
      <p:pic>
        <p:nvPicPr>
          <p:cNvPr id="8" name="תמונה 7" descr="countri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4930" y="3944844"/>
            <a:ext cx="4027935" cy="25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Engineering -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25320"/>
            <a:ext cx="10058400" cy="3931920"/>
          </a:xfrm>
        </p:spPr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-&gt; stats</a:t>
            </a:r>
          </a:p>
          <a:p>
            <a:r>
              <a:rPr lang="en-US" dirty="0" smtClean="0"/>
              <a:t>Creating scatter matrix on a group of manually related features with Wage Gap</a:t>
            </a:r>
          </a:p>
          <a:p>
            <a:r>
              <a:rPr lang="en-US" dirty="0" smtClean="0"/>
              <a:t>Engineer and reduce correlating features</a:t>
            </a:r>
          </a:p>
          <a:p>
            <a:r>
              <a:rPr lang="en-US" dirty="0" smtClean="0"/>
              <a:t>T-test usage</a:t>
            </a:r>
          </a:p>
          <a:p>
            <a:pPr marL="182880" lvl="1">
              <a:spcBef>
                <a:spcPts val="900"/>
              </a:spcBef>
            </a:pPr>
            <a:r>
              <a:rPr lang="en-US" dirty="0" smtClean="0"/>
              <a:t>Example: </a:t>
            </a:r>
            <a:r>
              <a:rPr lang="en-US" b="1" dirty="0" smtClean="0"/>
              <a:t>Age population 0\1\5</a:t>
            </a:r>
            <a:r>
              <a:rPr lang="en-US" dirty="0" smtClean="0"/>
              <a:t> -taking the average of all of them.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52" y="3999023"/>
            <a:ext cx="2644400" cy="264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7" y="3978396"/>
            <a:ext cx="2604894" cy="2615325"/>
          </a:xfrm>
          <a:prstGeom prst="rect">
            <a:avLst/>
          </a:prstGeom>
        </p:spPr>
      </p:pic>
      <p:pic>
        <p:nvPicPr>
          <p:cNvPr id="6" name="תמונה 5" descr="מבחני 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0961" y="5329881"/>
            <a:ext cx="5758159" cy="11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502" y="472423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Engineering -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542" y="1622771"/>
            <a:ext cx="10058400" cy="3931920"/>
          </a:xfrm>
        </p:spPr>
        <p:txBody>
          <a:bodyPr/>
          <a:lstStyle/>
          <a:p>
            <a:r>
              <a:rPr lang="en-US" dirty="0" smtClean="0"/>
              <a:t>Cross term features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, log &amp; square of each feature</a:t>
            </a:r>
          </a:p>
          <a:p>
            <a:r>
              <a:rPr lang="en-US" dirty="0" smtClean="0"/>
              <a:t>Using  highest absolute </a:t>
            </a:r>
            <a:r>
              <a:rPr lang="en-US" dirty="0" err="1" smtClean="0"/>
              <a:t>pearson</a:t>
            </a:r>
            <a:r>
              <a:rPr lang="en-US" dirty="0" smtClean="0"/>
              <a:t> coefficient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9953" y="3749123"/>
            <a:ext cx="5602146" cy="22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visualization and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5941" y="1732719"/>
            <a:ext cx="3242055" cy="2336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1172" y="1746422"/>
            <a:ext cx="3375264" cy="229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1172" y="4142766"/>
            <a:ext cx="3432246" cy="2339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002" y="4124669"/>
            <a:ext cx="3297994" cy="23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89904"/>
            <a:ext cx="10058400" cy="3931920"/>
          </a:xfrm>
        </p:spPr>
        <p:txBody>
          <a:bodyPr/>
          <a:lstStyle/>
          <a:p>
            <a:r>
              <a:rPr lang="en-US" dirty="0" smtClean="0"/>
              <a:t>Using statsmodel to fit and predict wage gap with the new features list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338" y="2270002"/>
            <a:ext cx="6318114" cy="1866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4284659"/>
            <a:ext cx="8233669" cy="20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4505</TotalTime>
  <Words>656</Words>
  <Application>Microsoft Office PowerPoint</Application>
  <PresentationFormat>Widescreen</PresentationFormat>
  <Paragraphs>105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Garamond</vt:lpstr>
      <vt:lpstr>Gisha</vt:lpstr>
      <vt:lpstr>Savon</vt:lpstr>
      <vt:lpstr>Sallary gap prediction final</vt:lpstr>
      <vt:lpstr> </vt:lpstr>
      <vt:lpstr>Dataset segements</vt:lpstr>
      <vt:lpstr>Data Preparation</vt:lpstr>
      <vt:lpstr>Data Modeling</vt:lpstr>
      <vt:lpstr>Feature Engineering - Correlations </vt:lpstr>
      <vt:lpstr>Feature Engineering - transformations</vt:lpstr>
      <vt:lpstr>Model visualization and error</vt:lpstr>
      <vt:lpstr>Modeling new Features</vt:lpstr>
      <vt:lpstr>Conclusions &amp; inference</vt:lpstr>
      <vt:lpstr>Future prediction</vt:lpstr>
      <vt:lpstr>PowerPoint Presentation</vt:lpstr>
      <vt:lpstr>Questions?</vt:lpstr>
      <vt:lpstr>Features engineering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Sallary gap predictionfrom OECD</dc:title>
  <dc:creator>shiran mazor</dc:creator>
  <cp:lastModifiedBy>shiran mazor</cp:lastModifiedBy>
  <cp:revision>151</cp:revision>
  <dcterms:created xsi:type="dcterms:W3CDTF">2016-11-28T07:49:29Z</dcterms:created>
  <dcterms:modified xsi:type="dcterms:W3CDTF">2017-01-22T08:16:23Z</dcterms:modified>
</cp:coreProperties>
</file>