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468" r:id="rId2"/>
    <p:sldId id="523" r:id="rId3"/>
    <p:sldId id="528" r:id="rId4"/>
    <p:sldId id="530" r:id="rId5"/>
    <p:sldId id="531" r:id="rId6"/>
    <p:sldId id="529" r:id="rId7"/>
    <p:sldId id="532" r:id="rId8"/>
    <p:sldId id="525" r:id="rId9"/>
    <p:sldId id="534" r:id="rId10"/>
    <p:sldId id="533" r:id="rId11"/>
    <p:sldId id="536" r:id="rId12"/>
    <p:sldId id="535" r:id="rId13"/>
    <p:sldId id="526" r:id="rId14"/>
    <p:sldId id="537" r:id="rId15"/>
    <p:sldId id="538" r:id="rId16"/>
    <p:sldId id="540" r:id="rId17"/>
    <p:sldId id="527" r:id="rId18"/>
    <p:sldId id="524" r:id="rId19"/>
    <p:sldId id="539" r:id="rId20"/>
    <p:sldId id="264"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00324D"/>
    <a:srgbClr val="766363"/>
    <a:srgbClr val="FFF5EA"/>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0472C-E42D-409B-8C27-DB2E802EEC81}" v="33" dt="2022-10-19T17:09:15.3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46" autoAdjust="0"/>
    <p:restoredTop sz="96374" autoAdjust="0"/>
  </p:normalViewPr>
  <p:slideViewPr>
    <p:cSldViewPr snapToGrid="0">
      <p:cViewPr varScale="1">
        <p:scale>
          <a:sx n="73" d="100"/>
          <a:sy n="73" d="100"/>
        </p:scale>
        <p:origin x="66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hian Daniel Garzón Guerrero" userId="fe325f0a-239c-452b-a9ba-57b27abdcc6e" providerId="ADAL" clId="{FB101446-9E67-484C-B54D-4A5C2B815178}"/>
    <pc:docChg chg="modSld">
      <pc:chgData name="Cristhian Daniel Garzón Guerrero" userId="fe325f0a-239c-452b-a9ba-57b27abdcc6e" providerId="ADAL" clId="{FB101446-9E67-484C-B54D-4A5C2B815178}" dt="2022-10-19T23:33:20.397" v="0" actId="732"/>
      <pc:docMkLst>
        <pc:docMk/>
      </pc:docMkLst>
      <pc:sldChg chg="modSp mod">
        <pc:chgData name="Cristhian Daniel Garzón Guerrero" userId="fe325f0a-239c-452b-a9ba-57b27abdcc6e" providerId="ADAL" clId="{FB101446-9E67-484C-B54D-4A5C2B815178}" dt="2022-10-19T23:33:20.397" v="0" actId="732"/>
        <pc:sldMkLst>
          <pc:docMk/>
          <pc:sldMk cId="2048745988" sldId="522"/>
        </pc:sldMkLst>
        <pc:picChg chg="mod modCrop">
          <ac:chgData name="Cristhian Daniel Garzón Guerrero" userId="fe325f0a-239c-452b-a9ba-57b27abdcc6e" providerId="ADAL" clId="{FB101446-9E67-484C-B54D-4A5C2B815178}" dt="2022-10-19T23:33:20.397" v="0" actId="732"/>
          <ac:picMkLst>
            <pc:docMk/>
            <pc:sldMk cId="2048745988" sldId="522"/>
            <ac:picMk id="3" creationId="{EA97DC05-4A6B-3E0B-D2C7-E6FB8FE7B9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6/08/2023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6/08/2023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6/08/2023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6/08/2023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75"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www.draw.io/"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hyperlink" Target="https://www.draw.io/"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953307" y="2290580"/>
            <a:ext cx="10285386" cy="2800767"/>
          </a:xfrm>
          <a:prstGeom prst="rect">
            <a:avLst/>
          </a:prstGeom>
          <a:noFill/>
        </p:spPr>
        <p:txBody>
          <a:bodyPr wrap="square" rtlCol="0">
            <a:spAutoFit/>
          </a:bodyPr>
          <a:lstStyle/>
          <a:p>
            <a:pPr algn="ctr"/>
            <a:r>
              <a:rPr lang="es-419" sz="4400" b="1" dirty="0">
                <a:solidFill>
                  <a:schemeClr val="tx1">
                    <a:lumMod val="75000"/>
                    <a:lumOff val="25000"/>
                  </a:schemeClr>
                </a:solidFill>
                <a:latin typeface="Work Sans" pitchFamily="2" charset="77"/>
              </a:rPr>
              <a:t>ADSO 2617502</a:t>
            </a:r>
          </a:p>
          <a:p>
            <a:pPr algn="ctr"/>
            <a:r>
              <a:rPr lang="es-419" sz="4400" b="1" dirty="0">
                <a:solidFill>
                  <a:schemeClr val="tx1">
                    <a:lumMod val="75000"/>
                    <a:lumOff val="25000"/>
                  </a:schemeClr>
                </a:solidFill>
                <a:latin typeface="Work Sans" pitchFamily="2" charset="77"/>
              </a:rPr>
              <a:t>Instructora. Eliana Yineth Lozano Triana</a:t>
            </a:r>
          </a:p>
          <a:p>
            <a:pPr algn="ctr"/>
            <a:r>
              <a:rPr lang="es-419" sz="4400" b="1" dirty="0">
                <a:solidFill>
                  <a:schemeClr val="tx1">
                    <a:lumMod val="75000"/>
                    <a:lumOff val="25000"/>
                  </a:schemeClr>
                </a:solidFill>
                <a:latin typeface="Work Sans" pitchFamily="2" charset="77"/>
              </a:rPr>
              <a:t>Ingeniera de sistemas.</a:t>
            </a:r>
            <a:endParaRPr lang="es-419" sz="4000" b="1" dirty="0">
              <a:solidFill>
                <a:schemeClr val="tx1">
                  <a:lumMod val="75000"/>
                  <a:lumOff val="25000"/>
                </a:schemeClr>
              </a:solidFill>
              <a:latin typeface="Work Sans" pitchFamily="2" charset="77"/>
            </a:endParaRPr>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163286" y="1129887"/>
            <a:ext cx="11495314" cy="20747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BASES DE DATOS RELACIONALES</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dirty="0">
                <a:solidFill>
                  <a:schemeClr val="tx1">
                    <a:lumMod val="95000"/>
                    <a:lumOff val="5000"/>
                  </a:schemeClr>
                </a:solidFill>
                <a:latin typeface="Arial" panose="020B0604020202020204" pitchFamily="34" charset="0"/>
                <a:cs typeface="Arial" panose="020B0604020202020204" pitchFamily="34" charset="0"/>
              </a:rPr>
              <a:t>Una base de datos relacional (RDB) es una forma de estructurar información en tablas, filas y columnas. Un RDB tiene la capacidad de establecer vínculos (o relaciones) entre información mediante la unión de tablas, lo que facilita la comprensión y la obtención de estadísticas sobre la relación entre varios datos.</a:t>
            </a:r>
          </a:p>
        </p:txBody>
      </p:sp>
      <p:pic>
        <p:nvPicPr>
          <p:cNvPr id="2050" name="Picture 2" descr="Bases de datos relacionales | Alura Cursos Online">
            <a:extLst>
              <a:ext uri="{FF2B5EF4-FFF2-40B4-BE49-F238E27FC236}">
                <a16:creationId xmlns:a16="http://schemas.microsoft.com/office/drawing/2014/main" id="{E365499A-0127-4D03-938D-645091147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446" y="3429000"/>
            <a:ext cx="6138993" cy="276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45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163286" y="1129887"/>
            <a:ext cx="11495314" cy="20747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EL MODELO DE BASE DE DATOS RELACIONAL</a:t>
            </a:r>
          </a:p>
          <a:p>
            <a:pPr algn="ctr"/>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dirty="0">
                <a:solidFill>
                  <a:schemeClr val="tx1">
                    <a:lumMod val="95000"/>
                    <a:lumOff val="5000"/>
                  </a:schemeClr>
                </a:solidFill>
                <a:latin typeface="Arial" panose="020B0604020202020204" pitchFamily="34" charset="0"/>
                <a:cs typeface="Arial" panose="020B0604020202020204" pitchFamily="34" charset="0"/>
              </a:rPr>
              <a:t>Los atributos (columnas) especifican un tipo de datos, y cada registro (o fila) contiene el valor de ese tipo de datos específico. Todas las tablas de una base de datos relacional tienen un atributo conocido como clave primaria, que es un identificador único de una fila, y cada fila se puede usar para crear una relación entre tablas diferentes mediante una clave externa o llave foránea (una referencia a una clave primaria de otra tabla existente).</a:t>
            </a:r>
          </a:p>
        </p:txBody>
      </p:sp>
      <p:pic>
        <p:nvPicPr>
          <p:cNvPr id="3074" name="Picture 2" descr="Modelo relacional de base de datos: elementos, cómo hacerlo, ejemplo">
            <a:extLst>
              <a:ext uri="{FF2B5EF4-FFF2-40B4-BE49-F238E27FC236}">
                <a16:creationId xmlns:a16="http://schemas.microsoft.com/office/drawing/2014/main" id="{F4044C52-9F4E-403A-A968-F506B94AF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785" y="3909270"/>
            <a:ext cx="5097719" cy="271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05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B7C7895-51AA-4793-A7FE-27F8CC4558DA}"/>
              </a:ext>
            </a:extLst>
          </p:cNvPr>
          <p:cNvPicPr>
            <a:picLocks noChangeAspect="1"/>
          </p:cNvPicPr>
          <p:nvPr/>
        </p:nvPicPr>
        <p:blipFill>
          <a:blip r:embed="rId2"/>
          <a:stretch>
            <a:fillRect/>
          </a:stretch>
        </p:blipFill>
        <p:spPr>
          <a:xfrm>
            <a:off x="1079896" y="1216403"/>
            <a:ext cx="10032207" cy="4023832"/>
          </a:xfrm>
          <a:prstGeom prst="rect">
            <a:avLst/>
          </a:prstGeom>
        </p:spPr>
      </p:pic>
    </p:spTree>
    <p:extLst>
      <p:ext uri="{BB962C8B-B14F-4D97-AF65-F5344CB8AC3E}">
        <p14:creationId xmlns:p14="http://schemas.microsoft.com/office/powerpoint/2010/main" val="130010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230398" y="802716"/>
            <a:ext cx="11495314" cy="950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ELEMENTOS DEL DIAGRAMA ENTIDAD - RELACIÓN EER</a:t>
            </a:r>
          </a:p>
          <a:p>
            <a:pPr algn="ctr"/>
            <a:endParaRPr lang="es-419" sz="24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0AA78D00-20FF-4CB3-B7AB-6D2922484AA8}"/>
              </a:ext>
            </a:extLst>
          </p:cNvPr>
          <p:cNvPicPr>
            <a:picLocks noChangeAspect="1"/>
          </p:cNvPicPr>
          <p:nvPr/>
        </p:nvPicPr>
        <p:blipFill rotWithShape="1">
          <a:blip r:embed="rId2"/>
          <a:srcRect t="3406" b="2021"/>
          <a:stretch/>
        </p:blipFill>
        <p:spPr>
          <a:xfrm>
            <a:off x="1680068" y="1912689"/>
            <a:ext cx="8831864" cy="3926049"/>
          </a:xfrm>
          <a:prstGeom prst="rect">
            <a:avLst/>
          </a:prstGeom>
        </p:spPr>
      </p:pic>
    </p:spTree>
    <p:extLst>
      <p:ext uri="{BB962C8B-B14F-4D97-AF65-F5344CB8AC3E}">
        <p14:creationId xmlns:p14="http://schemas.microsoft.com/office/powerpoint/2010/main" val="25703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247176" y="1012444"/>
            <a:ext cx="11495314" cy="11770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CARDINALIDAD O MAPEO</a:t>
            </a:r>
          </a:p>
          <a:p>
            <a:pPr algn="ctr"/>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dirty="0">
                <a:solidFill>
                  <a:schemeClr val="tx1">
                    <a:lumMod val="95000"/>
                    <a:lumOff val="5000"/>
                  </a:schemeClr>
                </a:solidFill>
                <a:latin typeface="Arial" panose="020B0604020202020204" pitchFamily="34" charset="0"/>
                <a:cs typeface="Arial" panose="020B0604020202020204" pitchFamily="34" charset="0"/>
              </a:rPr>
              <a:t>Existen 4 tipos de mapeos entre entidades</a:t>
            </a:r>
          </a:p>
        </p:txBody>
      </p:sp>
      <p:pic>
        <p:nvPicPr>
          <p:cNvPr id="2" name="Imagen 1">
            <a:extLst>
              <a:ext uri="{FF2B5EF4-FFF2-40B4-BE49-F238E27FC236}">
                <a16:creationId xmlns:a16="http://schemas.microsoft.com/office/drawing/2014/main" id="{8FF5D4C9-9862-4EE7-B7EB-AFB4610A376A}"/>
              </a:ext>
            </a:extLst>
          </p:cNvPr>
          <p:cNvPicPr>
            <a:picLocks noChangeAspect="1"/>
          </p:cNvPicPr>
          <p:nvPr/>
        </p:nvPicPr>
        <p:blipFill>
          <a:blip r:embed="rId2"/>
          <a:stretch>
            <a:fillRect/>
          </a:stretch>
        </p:blipFill>
        <p:spPr>
          <a:xfrm>
            <a:off x="578578" y="2701255"/>
            <a:ext cx="2176436" cy="2555758"/>
          </a:xfrm>
          <a:prstGeom prst="rect">
            <a:avLst/>
          </a:prstGeom>
        </p:spPr>
      </p:pic>
      <p:pic>
        <p:nvPicPr>
          <p:cNvPr id="4" name="Imagen 3">
            <a:extLst>
              <a:ext uri="{FF2B5EF4-FFF2-40B4-BE49-F238E27FC236}">
                <a16:creationId xmlns:a16="http://schemas.microsoft.com/office/drawing/2014/main" id="{456D74C6-9A96-4984-832D-FAD017C339E9}"/>
              </a:ext>
            </a:extLst>
          </p:cNvPr>
          <p:cNvPicPr>
            <a:picLocks noChangeAspect="1"/>
          </p:cNvPicPr>
          <p:nvPr/>
        </p:nvPicPr>
        <p:blipFill>
          <a:blip r:embed="rId3"/>
          <a:stretch>
            <a:fillRect/>
          </a:stretch>
        </p:blipFill>
        <p:spPr>
          <a:xfrm>
            <a:off x="3684777" y="2701255"/>
            <a:ext cx="2090525" cy="2676088"/>
          </a:xfrm>
          <a:prstGeom prst="rect">
            <a:avLst/>
          </a:prstGeom>
        </p:spPr>
      </p:pic>
      <p:pic>
        <p:nvPicPr>
          <p:cNvPr id="5" name="Imagen 4">
            <a:extLst>
              <a:ext uri="{FF2B5EF4-FFF2-40B4-BE49-F238E27FC236}">
                <a16:creationId xmlns:a16="http://schemas.microsoft.com/office/drawing/2014/main" id="{C3B5C571-3C59-4309-BAA3-D9579CE4372B}"/>
              </a:ext>
            </a:extLst>
          </p:cNvPr>
          <p:cNvPicPr>
            <a:picLocks noChangeAspect="1"/>
          </p:cNvPicPr>
          <p:nvPr/>
        </p:nvPicPr>
        <p:blipFill>
          <a:blip r:embed="rId4"/>
          <a:stretch>
            <a:fillRect/>
          </a:stretch>
        </p:blipFill>
        <p:spPr>
          <a:xfrm>
            <a:off x="6484428" y="2701255"/>
            <a:ext cx="2306972" cy="2676088"/>
          </a:xfrm>
          <a:prstGeom prst="rect">
            <a:avLst/>
          </a:prstGeom>
        </p:spPr>
      </p:pic>
      <p:pic>
        <p:nvPicPr>
          <p:cNvPr id="6" name="Imagen 5">
            <a:extLst>
              <a:ext uri="{FF2B5EF4-FFF2-40B4-BE49-F238E27FC236}">
                <a16:creationId xmlns:a16="http://schemas.microsoft.com/office/drawing/2014/main" id="{A73E3C36-4F4C-40FD-984E-37A1CB0621D1}"/>
              </a:ext>
            </a:extLst>
          </p:cNvPr>
          <p:cNvPicPr>
            <a:picLocks noChangeAspect="1"/>
          </p:cNvPicPr>
          <p:nvPr/>
        </p:nvPicPr>
        <p:blipFill>
          <a:blip r:embed="rId5"/>
          <a:stretch>
            <a:fillRect/>
          </a:stretch>
        </p:blipFill>
        <p:spPr>
          <a:xfrm>
            <a:off x="9300400" y="2695491"/>
            <a:ext cx="2313022" cy="2676088"/>
          </a:xfrm>
          <a:prstGeom prst="rect">
            <a:avLst/>
          </a:prstGeom>
        </p:spPr>
      </p:pic>
    </p:spTree>
    <p:extLst>
      <p:ext uri="{BB962C8B-B14F-4D97-AF65-F5344CB8AC3E}">
        <p14:creationId xmlns:p14="http://schemas.microsoft.com/office/powerpoint/2010/main" val="41177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247176" y="685273"/>
            <a:ext cx="11495314" cy="11770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EJEMPLO DIAGRAMA ENTIDAD RELACIÓN</a:t>
            </a:r>
          </a:p>
          <a:p>
            <a:pPr algn="ctr"/>
            <a:endParaRPr lang="es-419" sz="24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1026" name="Picture 2" descr="Jorge Sánchez. Manual de Gestión de Bases de Datos. Modelo Entidad/Relación">
            <a:extLst>
              <a:ext uri="{FF2B5EF4-FFF2-40B4-BE49-F238E27FC236}">
                <a16:creationId xmlns:a16="http://schemas.microsoft.com/office/drawing/2014/main" id="{C77F4A94-0E3B-4C51-AAC4-8F6CF643A6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716"/>
          <a:stretch/>
        </p:blipFill>
        <p:spPr bwMode="auto">
          <a:xfrm>
            <a:off x="4110605" y="1669167"/>
            <a:ext cx="7071919" cy="450356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5CF62175-BD9C-4D5D-ADB5-17B7C39A37B6}"/>
              </a:ext>
            </a:extLst>
          </p:cNvPr>
          <p:cNvPicPr>
            <a:picLocks noChangeAspect="1"/>
          </p:cNvPicPr>
          <p:nvPr/>
        </p:nvPicPr>
        <p:blipFill rotWithShape="1">
          <a:blip r:embed="rId3"/>
          <a:srcRect t="3406" b="2021"/>
          <a:stretch/>
        </p:blipFill>
        <p:spPr>
          <a:xfrm>
            <a:off x="186827" y="1434517"/>
            <a:ext cx="3311382" cy="2617365"/>
          </a:xfrm>
          <a:prstGeom prst="rect">
            <a:avLst/>
          </a:prstGeom>
        </p:spPr>
      </p:pic>
    </p:spTree>
    <p:extLst>
      <p:ext uri="{BB962C8B-B14F-4D97-AF65-F5344CB8AC3E}">
        <p14:creationId xmlns:p14="http://schemas.microsoft.com/office/powerpoint/2010/main" val="386103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C664FDF-4782-455A-9968-0BA4A1A718FD}"/>
              </a:ext>
            </a:extLst>
          </p:cNvPr>
          <p:cNvPicPr>
            <a:picLocks noChangeAspect="1"/>
          </p:cNvPicPr>
          <p:nvPr/>
        </p:nvPicPr>
        <p:blipFill>
          <a:blip r:embed="rId2"/>
          <a:stretch>
            <a:fillRect/>
          </a:stretch>
        </p:blipFill>
        <p:spPr>
          <a:xfrm>
            <a:off x="757237" y="781050"/>
            <a:ext cx="10677525" cy="5295900"/>
          </a:xfrm>
          <a:prstGeom prst="rect">
            <a:avLst/>
          </a:prstGeom>
        </p:spPr>
      </p:pic>
    </p:spTree>
    <p:extLst>
      <p:ext uri="{BB962C8B-B14F-4D97-AF65-F5344CB8AC3E}">
        <p14:creationId xmlns:p14="http://schemas.microsoft.com/office/powerpoint/2010/main" val="373131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348343" y="417505"/>
            <a:ext cx="11495314" cy="20747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EJEMPLO MODELO RDB</a:t>
            </a:r>
          </a:p>
          <a:p>
            <a:pPr algn="ctr"/>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dirty="0">
                <a:solidFill>
                  <a:schemeClr val="tx1">
                    <a:lumMod val="95000"/>
                    <a:lumOff val="5000"/>
                  </a:schemeClr>
                </a:solidFill>
                <a:latin typeface="Arial" panose="020B0604020202020204" pitchFamily="34" charset="0"/>
                <a:cs typeface="Arial" panose="020B0604020202020204" pitchFamily="34" charset="0"/>
              </a:rPr>
              <a:t>Supongamos que se tiene una tabla de clientes y una de pedidos.</a:t>
            </a:r>
          </a:p>
        </p:txBody>
      </p:sp>
      <p:pic>
        <p:nvPicPr>
          <p:cNvPr id="5122" name="Picture 2" descr="Las bases de datos relacionales permiten establecer conexiones lógicas entre los datos relacionados. ">
            <a:extLst>
              <a:ext uri="{FF2B5EF4-FFF2-40B4-BE49-F238E27FC236}">
                <a16:creationId xmlns:a16="http://schemas.microsoft.com/office/drawing/2014/main" id="{F29C85DA-C385-4E02-97C7-4C03C0538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43" y="1561704"/>
            <a:ext cx="5023477" cy="5179337"/>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EFA8A8B2-11FA-4BB2-84CA-20609DC54117}"/>
              </a:ext>
            </a:extLst>
          </p:cNvPr>
          <p:cNvSpPr txBox="1">
            <a:spLocks/>
          </p:cNvSpPr>
          <p:nvPr/>
        </p:nvSpPr>
        <p:spPr>
          <a:xfrm>
            <a:off x="5754847" y="1996034"/>
            <a:ext cx="6224431" cy="20747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1400" b="1" dirty="0">
                <a:solidFill>
                  <a:schemeClr val="tx1">
                    <a:lumMod val="95000"/>
                    <a:lumOff val="5000"/>
                  </a:schemeClr>
                </a:solidFill>
                <a:latin typeface="Arial" panose="020B0604020202020204" pitchFamily="34" charset="0"/>
                <a:cs typeface="Arial" panose="020B0604020202020204" pitchFamily="34" charset="0"/>
              </a:rPr>
              <a:t>La tabla de clientes contiene datos sobre el cliente: </a:t>
            </a:r>
          </a:p>
          <a:p>
            <a:pPr algn="ctr"/>
            <a:endParaRPr lang="es-419" sz="1400" dirty="0">
              <a:solidFill>
                <a:schemeClr val="tx1">
                  <a:lumMod val="95000"/>
                  <a:lumOff val="5000"/>
                </a:schemeClr>
              </a:solidFill>
              <a:latin typeface="Arial" panose="020B0604020202020204" pitchFamily="34" charset="0"/>
              <a:cs typeface="Arial" panose="020B0604020202020204" pitchFamily="34" charset="0"/>
            </a:endParaRP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ID de cliente (clave primaria)</a:t>
            </a: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Nombre del cliente</a:t>
            </a: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Dirección de facturación</a:t>
            </a: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Dirección de envío </a:t>
            </a:r>
          </a:p>
          <a:p>
            <a:pPr algn="ctr"/>
            <a:endParaRPr lang="es-419" sz="1400" dirty="0">
              <a:solidFill>
                <a:schemeClr val="tx1">
                  <a:lumMod val="95000"/>
                  <a:lumOff val="5000"/>
                </a:schemeClr>
              </a:solidFill>
              <a:latin typeface="Arial" panose="020B0604020202020204" pitchFamily="34" charset="0"/>
              <a:cs typeface="Arial" panose="020B0604020202020204" pitchFamily="34" charset="0"/>
            </a:endParaRP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En la tabla de clientes, el ID del cliente es una clave primaria que identifica de forma única a ese cliente en la base de datos relacional. Ningún otro cliente tendría el mismo ID de cliente. </a:t>
            </a:r>
          </a:p>
          <a:p>
            <a:pPr algn="ctr"/>
            <a:endParaRPr lang="es-419" sz="1400" dirty="0">
              <a:solidFill>
                <a:schemeClr val="tx1">
                  <a:lumMod val="95000"/>
                  <a:lumOff val="5000"/>
                </a:schemeClr>
              </a:solidFill>
              <a:latin typeface="Arial" panose="020B0604020202020204" pitchFamily="34" charset="0"/>
              <a:cs typeface="Arial" panose="020B0604020202020204" pitchFamily="34" charset="0"/>
            </a:endParaRPr>
          </a:p>
          <a:p>
            <a:pPr algn="ctr"/>
            <a:r>
              <a:rPr lang="es-419" sz="1400" b="1" dirty="0">
                <a:solidFill>
                  <a:schemeClr val="tx1">
                    <a:lumMod val="95000"/>
                    <a:lumOff val="5000"/>
                  </a:schemeClr>
                </a:solidFill>
                <a:latin typeface="Arial" panose="020B0604020202020204" pitchFamily="34" charset="0"/>
                <a:cs typeface="Arial" panose="020B0604020202020204" pitchFamily="34" charset="0"/>
              </a:rPr>
              <a:t>La tabla de pedidos contiene información transaccional sobre un pedido: </a:t>
            </a:r>
          </a:p>
          <a:p>
            <a:pPr algn="ctr"/>
            <a:endParaRPr lang="es-419" sz="1400" dirty="0">
              <a:solidFill>
                <a:schemeClr val="tx1">
                  <a:lumMod val="95000"/>
                  <a:lumOff val="5000"/>
                </a:schemeClr>
              </a:solidFill>
              <a:latin typeface="Arial" panose="020B0604020202020204" pitchFamily="34" charset="0"/>
              <a:cs typeface="Arial" panose="020B0604020202020204" pitchFamily="34" charset="0"/>
            </a:endParaRP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ID de pedido (clave primaria)</a:t>
            </a: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ID de cliente (clave externa)</a:t>
            </a: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Fecha del pedido </a:t>
            </a: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Fecha de envío</a:t>
            </a: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Estado del pedido</a:t>
            </a:r>
          </a:p>
          <a:p>
            <a:pPr algn="ctr"/>
            <a:endParaRPr lang="es-419" sz="1400" dirty="0">
              <a:solidFill>
                <a:schemeClr val="tx1">
                  <a:lumMod val="95000"/>
                  <a:lumOff val="5000"/>
                </a:schemeClr>
              </a:solidFill>
              <a:latin typeface="Arial" panose="020B0604020202020204" pitchFamily="34" charset="0"/>
              <a:cs typeface="Arial" panose="020B0604020202020204" pitchFamily="34" charset="0"/>
            </a:endParaRPr>
          </a:p>
          <a:p>
            <a:pPr algn="ctr"/>
            <a:r>
              <a:rPr lang="es-419" sz="1400" dirty="0">
                <a:solidFill>
                  <a:schemeClr val="tx1">
                    <a:lumMod val="95000"/>
                    <a:lumOff val="5000"/>
                  </a:schemeClr>
                </a:solidFill>
                <a:latin typeface="Arial" panose="020B0604020202020204" pitchFamily="34" charset="0"/>
                <a:cs typeface="Arial" panose="020B0604020202020204" pitchFamily="34" charset="0"/>
              </a:rPr>
              <a:t>Aquí, la clave primaria para identificar un pedido específico es el ID de pedido. Puedes conectar un cliente con un pedido mediante el uso de una clave externa para vincular el ID de cliente de la tabla de clientes. </a:t>
            </a:r>
          </a:p>
        </p:txBody>
      </p:sp>
    </p:spTree>
    <p:extLst>
      <p:ext uri="{BB962C8B-B14F-4D97-AF65-F5344CB8AC3E}">
        <p14:creationId xmlns:p14="http://schemas.microsoft.com/office/powerpoint/2010/main" val="2413054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163286" y="232265"/>
            <a:ext cx="11495314" cy="61322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ACTIVIDAD No. 1</a:t>
            </a: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r>
              <a:rPr lang="es-419" sz="2000" dirty="0">
                <a:solidFill>
                  <a:schemeClr val="tx1">
                    <a:lumMod val="95000"/>
                    <a:lumOff val="5000"/>
                  </a:schemeClr>
                </a:solidFill>
                <a:latin typeface="Arial" panose="020B0604020202020204" pitchFamily="34" charset="0"/>
                <a:cs typeface="Arial" panose="020B0604020202020204" pitchFamily="34" charset="0"/>
              </a:rPr>
              <a:t>Diseña el diagrama E/R con las siguientes entidades:</a:t>
            </a: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r>
              <a:rPr lang="es-419" sz="2000" dirty="0">
                <a:solidFill>
                  <a:schemeClr val="tx1">
                    <a:lumMod val="95000"/>
                    <a:lumOff val="5000"/>
                  </a:schemeClr>
                </a:solidFill>
                <a:latin typeface="Arial" panose="020B0604020202020204" pitchFamily="34" charset="0"/>
                <a:cs typeface="Arial" panose="020B0604020202020204" pitchFamily="34" charset="0"/>
              </a:rPr>
              <a:t>ALUMNO: (</a:t>
            </a:r>
            <a:r>
              <a:rPr lang="es-419" sz="2000" dirty="0" err="1">
                <a:solidFill>
                  <a:schemeClr val="tx1">
                    <a:lumMod val="95000"/>
                    <a:lumOff val="5000"/>
                  </a:schemeClr>
                </a:solidFill>
                <a:latin typeface="Arial" panose="020B0604020202020204" pitchFamily="34" charset="0"/>
                <a:cs typeface="Arial" panose="020B0604020202020204" pitchFamily="34" charset="0"/>
              </a:rPr>
              <a:t>N_matrícula</a:t>
            </a:r>
            <a:r>
              <a:rPr lang="es-419" sz="2000" dirty="0">
                <a:solidFill>
                  <a:schemeClr val="tx1">
                    <a:lumMod val="95000"/>
                    <a:lumOff val="5000"/>
                  </a:schemeClr>
                </a:solidFill>
                <a:latin typeface="Arial" panose="020B0604020202020204" pitchFamily="34" charset="0"/>
                <a:cs typeface="Arial" panose="020B0604020202020204" pitchFamily="34" charset="0"/>
              </a:rPr>
              <a:t>, Nombre, </a:t>
            </a:r>
            <a:r>
              <a:rPr lang="es-419" sz="2000" dirty="0" err="1">
                <a:solidFill>
                  <a:schemeClr val="tx1">
                    <a:lumMod val="95000"/>
                    <a:lumOff val="5000"/>
                  </a:schemeClr>
                </a:solidFill>
                <a:latin typeface="Arial" panose="020B0604020202020204" pitchFamily="34" charset="0"/>
                <a:cs typeface="Arial" panose="020B0604020202020204" pitchFamily="34" charset="0"/>
              </a:rPr>
              <a:t>FechaNacimiento</a:t>
            </a:r>
            <a:r>
              <a:rPr lang="es-419" sz="2000" dirty="0">
                <a:solidFill>
                  <a:schemeClr val="tx1">
                    <a:lumMod val="95000"/>
                    <a:lumOff val="5000"/>
                  </a:schemeClr>
                </a:solidFill>
                <a:latin typeface="Arial" panose="020B0604020202020204" pitchFamily="34" charset="0"/>
                <a:cs typeface="Arial" panose="020B0604020202020204" pitchFamily="34" charset="0"/>
              </a:rPr>
              <a:t>, Teléfono)</a:t>
            </a:r>
          </a:p>
          <a:p>
            <a:r>
              <a:rPr lang="es-419" sz="2000" dirty="0">
                <a:solidFill>
                  <a:schemeClr val="tx1">
                    <a:lumMod val="95000"/>
                    <a:lumOff val="5000"/>
                  </a:schemeClr>
                </a:solidFill>
                <a:latin typeface="Arial" panose="020B0604020202020204" pitchFamily="34" charset="0"/>
                <a:cs typeface="Arial" panose="020B0604020202020204" pitchFamily="34" charset="0"/>
              </a:rPr>
              <a:t>ASIGNATURA: (</a:t>
            </a:r>
            <a:r>
              <a:rPr lang="es-419" sz="2000" dirty="0" err="1">
                <a:solidFill>
                  <a:schemeClr val="tx1">
                    <a:lumMod val="95000"/>
                    <a:lumOff val="5000"/>
                  </a:schemeClr>
                </a:solidFill>
                <a:latin typeface="Arial" panose="020B0604020202020204" pitchFamily="34" charset="0"/>
                <a:cs typeface="Arial" panose="020B0604020202020204" pitchFamily="34" charset="0"/>
              </a:rPr>
              <a:t>Código_asignatura</a:t>
            </a:r>
            <a:r>
              <a:rPr lang="es-419" sz="2000" dirty="0">
                <a:solidFill>
                  <a:schemeClr val="tx1">
                    <a:lumMod val="95000"/>
                    <a:lumOff val="5000"/>
                  </a:schemeClr>
                </a:solidFill>
                <a:latin typeface="Arial" panose="020B0604020202020204" pitchFamily="34" charset="0"/>
                <a:cs typeface="Arial" panose="020B0604020202020204" pitchFamily="34" charset="0"/>
              </a:rPr>
              <a:t>, Nombre)</a:t>
            </a:r>
          </a:p>
          <a:p>
            <a:r>
              <a:rPr lang="es-419" sz="2000" dirty="0">
                <a:solidFill>
                  <a:schemeClr val="tx1">
                    <a:lumMod val="95000"/>
                    <a:lumOff val="5000"/>
                  </a:schemeClr>
                </a:solidFill>
                <a:latin typeface="Arial" panose="020B0604020202020204" pitchFamily="34" charset="0"/>
                <a:cs typeface="Arial" panose="020B0604020202020204" pitchFamily="34" charset="0"/>
              </a:rPr>
              <a:t>PROFESOR: (</a:t>
            </a:r>
            <a:r>
              <a:rPr lang="es-419" sz="2000" dirty="0" err="1">
                <a:solidFill>
                  <a:schemeClr val="tx1">
                    <a:lumMod val="95000"/>
                    <a:lumOff val="5000"/>
                  </a:schemeClr>
                </a:solidFill>
                <a:latin typeface="Arial" panose="020B0604020202020204" pitchFamily="34" charset="0"/>
                <a:cs typeface="Arial" panose="020B0604020202020204" pitchFamily="34" charset="0"/>
              </a:rPr>
              <a:t>Id_P</a:t>
            </a:r>
            <a:r>
              <a:rPr lang="es-419" sz="2000" dirty="0">
                <a:solidFill>
                  <a:schemeClr val="tx1">
                    <a:lumMod val="95000"/>
                    <a:lumOff val="5000"/>
                  </a:schemeClr>
                </a:solidFill>
                <a:latin typeface="Arial" panose="020B0604020202020204" pitchFamily="34" charset="0"/>
                <a:cs typeface="Arial" panose="020B0604020202020204" pitchFamily="34" charset="0"/>
              </a:rPr>
              <a:t>, Nombre, Especialidad, Teléfono)</a:t>
            </a: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r>
              <a:rPr lang="es-419" sz="2000" dirty="0">
                <a:solidFill>
                  <a:schemeClr val="tx1">
                    <a:lumMod val="95000"/>
                    <a:lumOff val="5000"/>
                  </a:schemeClr>
                </a:solidFill>
                <a:latin typeface="Arial" panose="020B0604020202020204" pitchFamily="34" charset="0"/>
                <a:cs typeface="Arial" panose="020B0604020202020204" pitchFamily="34" charset="0"/>
              </a:rPr>
              <a:t>Teniendo en cuenta:</a:t>
            </a:r>
          </a:p>
          <a:p>
            <a:pPr marL="342900" indent="-342900">
              <a:buFontTx/>
              <a:buChar char="-"/>
            </a:pPr>
            <a:r>
              <a:rPr lang="es-419" sz="2000" dirty="0">
                <a:solidFill>
                  <a:schemeClr val="tx1">
                    <a:lumMod val="95000"/>
                    <a:lumOff val="5000"/>
                  </a:schemeClr>
                </a:solidFill>
                <a:latin typeface="Arial" panose="020B0604020202020204" pitchFamily="34" charset="0"/>
                <a:cs typeface="Arial" panose="020B0604020202020204" pitchFamily="34" charset="0"/>
              </a:rPr>
              <a:t>Un alumno puede estar matriculado en varias asignaturas.</a:t>
            </a:r>
          </a:p>
          <a:p>
            <a:pPr marL="342900" indent="-342900">
              <a:buFontTx/>
              <a:buChar char="-"/>
            </a:pPr>
            <a:r>
              <a:rPr lang="es-419" sz="2000" dirty="0">
                <a:solidFill>
                  <a:schemeClr val="tx1">
                    <a:lumMod val="95000"/>
                    <a:lumOff val="5000"/>
                  </a:schemeClr>
                </a:solidFill>
                <a:latin typeface="Arial" panose="020B0604020202020204" pitchFamily="34" charset="0"/>
                <a:cs typeface="Arial" panose="020B0604020202020204" pitchFamily="34" charset="0"/>
              </a:rPr>
              <a:t>Una asignatura es impartida por un único profesor.</a:t>
            </a:r>
          </a:p>
          <a:p>
            <a:pPr marL="342900" indent="-342900">
              <a:buFontTx/>
              <a:buChar char="-"/>
            </a:pPr>
            <a:r>
              <a:rPr lang="es-419" sz="2000" dirty="0">
                <a:solidFill>
                  <a:schemeClr val="tx1">
                    <a:lumMod val="95000"/>
                    <a:lumOff val="5000"/>
                  </a:schemeClr>
                </a:solidFill>
                <a:latin typeface="Arial" panose="020B0604020202020204" pitchFamily="34" charset="0"/>
                <a:cs typeface="Arial" panose="020B0604020202020204" pitchFamily="34" charset="0"/>
              </a:rPr>
              <a:t>Un profesor podrá impartir varias asignaturas.</a:t>
            </a: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r>
              <a:rPr lang="es-419" sz="2000" dirty="0">
                <a:solidFill>
                  <a:schemeClr val="tx1">
                    <a:lumMod val="95000"/>
                    <a:lumOff val="5000"/>
                  </a:schemeClr>
                </a:solidFill>
                <a:latin typeface="Arial" panose="020B0604020202020204" pitchFamily="34" charset="0"/>
                <a:cs typeface="Arial" panose="020B0604020202020204" pitchFamily="34" charset="0"/>
              </a:rPr>
              <a:t>Te recomiendo crear tu diagrama entidad relación en: </a:t>
            </a:r>
            <a:r>
              <a:rPr lang="es-419" sz="2000" dirty="0">
                <a:solidFill>
                  <a:schemeClr val="tx1">
                    <a:lumMod val="95000"/>
                    <a:lumOff val="5000"/>
                  </a:schemeClr>
                </a:solidFill>
                <a:latin typeface="Arial" panose="020B0604020202020204" pitchFamily="34" charset="0"/>
                <a:cs typeface="Arial" panose="020B0604020202020204" pitchFamily="34" charset="0"/>
                <a:hlinkClick r:id="rId2"/>
              </a:rPr>
              <a:t>https://www.draw.io/</a:t>
            </a:r>
            <a:endParaRPr lang="es-419" sz="2000" dirty="0">
              <a:solidFill>
                <a:schemeClr val="tx1">
                  <a:lumMod val="95000"/>
                  <a:lumOff val="5000"/>
                </a:schemeClr>
              </a:solidFill>
              <a:latin typeface="Arial" panose="020B0604020202020204" pitchFamily="34" charset="0"/>
              <a:cs typeface="Arial" panose="020B0604020202020204" pitchFamily="34" charset="0"/>
            </a:endParaRP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r>
              <a:rPr lang="es-419" sz="2000" dirty="0">
                <a:solidFill>
                  <a:schemeClr val="tx1">
                    <a:lumMod val="95000"/>
                    <a:lumOff val="5000"/>
                  </a:schemeClr>
                </a:solidFill>
                <a:latin typeface="Arial" panose="020B0604020202020204" pitchFamily="34" charset="0"/>
                <a:cs typeface="Arial" panose="020B0604020202020204" pitchFamily="34" charset="0"/>
              </a:rPr>
              <a:t>Especificaciones</a:t>
            </a:r>
          </a:p>
          <a:p>
            <a:pPr marL="342900" indent="-342900">
              <a:buFontTx/>
              <a:buChar char="-"/>
            </a:pPr>
            <a:r>
              <a:rPr lang="es-419" sz="2000" dirty="0">
                <a:solidFill>
                  <a:schemeClr val="tx1">
                    <a:lumMod val="95000"/>
                    <a:lumOff val="5000"/>
                  </a:schemeClr>
                </a:solidFill>
                <a:latin typeface="Arial" panose="020B0604020202020204" pitchFamily="34" charset="0"/>
                <a:cs typeface="Arial" panose="020B0604020202020204" pitchFamily="34" charset="0"/>
              </a:rPr>
              <a:t>Diseña tu diagrama entidad – relación con el nombre Colegio.</a:t>
            </a:r>
          </a:p>
          <a:p>
            <a:pPr marL="342900" indent="-342900">
              <a:buFontTx/>
              <a:buChar char="-"/>
            </a:pPr>
            <a:r>
              <a:rPr lang="es-419" sz="2000" dirty="0">
                <a:solidFill>
                  <a:schemeClr val="tx1">
                    <a:lumMod val="95000"/>
                    <a:lumOff val="5000"/>
                  </a:schemeClr>
                </a:solidFill>
                <a:latin typeface="Arial" panose="020B0604020202020204" pitchFamily="34" charset="0"/>
                <a:cs typeface="Arial" panose="020B0604020202020204" pitchFamily="34" charset="0"/>
              </a:rPr>
              <a:t>Crea las tablas: ALUMNO, ASIGNATURA, PROFESOR, con los atributos dados en el problema.</a:t>
            </a:r>
          </a:p>
          <a:p>
            <a:pPr marL="342900" indent="-342900">
              <a:buFontTx/>
              <a:buChar char="-"/>
            </a:pPr>
            <a:r>
              <a:rPr lang="es-419" sz="2000" dirty="0">
                <a:solidFill>
                  <a:schemeClr val="tx1">
                    <a:lumMod val="95000"/>
                    <a:lumOff val="5000"/>
                  </a:schemeClr>
                </a:solidFill>
                <a:latin typeface="Arial" panose="020B0604020202020204" pitchFamily="34" charset="0"/>
                <a:cs typeface="Arial" panose="020B0604020202020204" pitchFamily="34" charset="0"/>
              </a:rPr>
              <a:t>Crea las relaciones correspondientes entre entidades.</a:t>
            </a:r>
          </a:p>
          <a:p>
            <a:pPr marL="342900" indent="-342900">
              <a:buFontTx/>
              <a:buChar char="-"/>
            </a:pPr>
            <a:endParaRPr lang="es-419" sz="2000" dirty="0">
              <a:solidFill>
                <a:schemeClr val="tx1">
                  <a:lumMod val="95000"/>
                  <a:lumOff val="5000"/>
                </a:schemeClr>
              </a:solidFill>
              <a:latin typeface="Arial" panose="020B0604020202020204" pitchFamily="34" charset="0"/>
              <a:cs typeface="Arial" panose="020B0604020202020204" pitchFamily="34" charset="0"/>
            </a:endParaRP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r>
              <a:rPr lang="es-419" sz="2000" dirty="0">
                <a:solidFill>
                  <a:schemeClr val="tx1">
                    <a:lumMod val="95000"/>
                    <a:lumOff val="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5540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348343" y="1360142"/>
            <a:ext cx="11495314" cy="41377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ACTIVIDAD No. 2</a:t>
            </a: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r>
              <a:rPr lang="es-419" sz="2000" dirty="0">
                <a:solidFill>
                  <a:schemeClr val="tx1">
                    <a:lumMod val="95000"/>
                    <a:lumOff val="5000"/>
                  </a:schemeClr>
                </a:solidFill>
                <a:latin typeface="Arial" panose="020B0604020202020204" pitchFamily="34" charset="0"/>
                <a:cs typeface="Arial" panose="020B0604020202020204" pitchFamily="34" charset="0"/>
              </a:rPr>
              <a:t>Diseña el diagrama E/R de:</a:t>
            </a: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AutoNum type="arabicPeriod"/>
            </a:pPr>
            <a:r>
              <a:rPr lang="es-419" sz="2000" dirty="0">
                <a:solidFill>
                  <a:schemeClr val="tx1">
                    <a:lumMod val="95000"/>
                    <a:lumOff val="5000"/>
                  </a:schemeClr>
                </a:solidFill>
                <a:latin typeface="Arial" panose="020B0604020202020204" pitchFamily="34" charset="0"/>
                <a:cs typeface="Arial" panose="020B0604020202020204" pitchFamily="34" charset="0"/>
              </a:rPr>
              <a:t>Un sistema de biblioteca con un mínimo de 5 tablas.</a:t>
            </a:r>
          </a:p>
          <a:p>
            <a:pPr marL="457200" indent="-457200">
              <a:buAutoNum type="arabicPeriod"/>
            </a:pPr>
            <a:r>
              <a:rPr lang="es-419" sz="2000" dirty="0">
                <a:solidFill>
                  <a:schemeClr val="tx1">
                    <a:lumMod val="95000"/>
                    <a:lumOff val="5000"/>
                  </a:schemeClr>
                </a:solidFill>
                <a:latin typeface="Arial" panose="020B0604020202020204" pitchFamily="34" charset="0"/>
                <a:cs typeface="Arial" panose="020B0604020202020204" pitchFamily="34" charset="0"/>
              </a:rPr>
              <a:t>Un sistema de venta de productos de aseo con mínimo 5 tablas.</a:t>
            </a:r>
          </a:p>
          <a:p>
            <a:pPr marL="457200" indent="-457200">
              <a:buAutoNum type="arabicPeriod"/>
            </a:pPr>
            <a:r>
              <a:rPr lang="es-419" sz="2000" dirty="0">
                <a:solidFill>
                  <a:schemeClr val="tx1">
                    <a:lumMod val="95000"/>
                    <a:lumOff val="5000"/>
                  </a:schemeClr>
                </a:solidFill>
                <a:latin typeface="Arial" panose="020B0604020202020204" pitchFamily="34" charset="0"/>
                <a:cs typeface="Arial" panose="020B0604020202020204" pitchFamily="34" charset="0"/>
              </a:rPr>
              <a:t>Un sistema de venta de motos con un mínimo de 4 tablas.</a:t>
            </a: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419" sz="2000" dirty="0">
                <a:solidFill>
                  <a:schemeClr val="tx1">
                    <a:lumMod val="95000"/>
                    <a:lumOff val="5000"/>
                  </a:schemeClr>
                </a:solidFill>
                <a:latin typeface="Arial" panose="020B0604020202020204" pitchFamily="34" charset="0"/>
                <a:cs typeface="Arial" panose="020B0604020202020204" pitchFamily="34" charset="0"/>
              </a:rPr>
              <a:t>Se deben evidenciar las llaves primarias y foráneas en el modelo.</a:t>
            </a:r>
          </a:p>
          <a:p>
            <a:pPr marL="342900" indent="-342900">
              <a:buFont typeface="Arial" panose="020B0604020202020204" pitchFamily="34" charset="0"/>
              <a:buChar char="•"/>
            </a:pPr>
            <a:r>
              <a:rPr lang="es-419" sz="2000" dirty="0">
                <a:solidFill>
                  <a:schemeClr val="tx1">
                    <a:lumMod val="95000"/>
                    <a:lumOff val="5000"/>
                  </a:schemeClr>
                </a:solidFill>
                <a:latin typeface="Arial" panose="020B0604020202020204" pitchFamily="34" charset="0"/>
                <a:cs typeface="Arial" panose="020B0604020202020204" pitchFamily="34" charset="0"/>
              </a:rPr>
              <a:t>Explicar sobre que lógica fueron diseñadas.</a:t>
            </a:r>
          </a:p>
          <a:p>
            <a:pPr marL="342900" indent="-342900">
              <a:buFont typeface="Arial" panose="020B0604020202020204" pitchFamily="34" charset="0"/>
              <a:buChar char="•"/>
            </a:pPr>
            <a:r>
              <a:rPr lang="es-419" sz="2000" dirty="0">
                <a:solidFill>
                  <a:schemeClr val="tx1">
                    <a:lumMod val="95000"/>
                    <a:lumOff val="5000"/>
                  </a:schemeClr>
                </a:solidFill>
                <a:latin typeface="Arial" panose="020B0604020202020204" pitchFamily="34" charset="0"/>
                <a:cs typeface="Arial" panose="020B0604020202020204" pitchFamily="34" charset="0"/>
              </a:rPr>
              <a:t>Diseñar las tablas en Excel (un libro por base de datos), y realizar por lo menos 15 registros. </a:t>
            </a: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r>
              <a:rPr lang="es-419" sz="2000" dirty="0">
                <a:solidFill>
                  <a:schemeClr val="tx1">
                    <a:lumMod val="95000"/>
                    <a:lumOff val="5000"/>
                  </a:schemeClr>
                </a:solidFill>
                <a:latin typeface="Arial" panose="020B0604020202020204" pitchFamily="34" charset="0"/>
                <a:cs typeface="Arial" panose="020B0604020202020204" pitchFamily="34" charset="0"/>
              </a:rPr>
              <a:t>Te recomiendo crear tu diagrama entidad relación en: </a:t>
            </a:r>
            <a:r>
              <a:rPr lang="es-419" sz="2000" dirty="0">
                <a:solidFill>
                  <a:schemeClr val="tx1">
                    <a:lumMod val="95000"/>
                    <a:lumOff val="5000"/>
                  </a:schemeClr>
                </a:solidFill>
                <a:latin typeface="Arial" panose="020B0604020202020204" pitchFamily="34" charset="0"/>
                <a:cs typeface="Arial" panose="020B0604020202020204" pitchFamily="34" charset="0"/>
                <a:hlinkClick r:id="rId2"/>
              </a:rPr>
              <a:t>https://www.draw.io/</a:t>
            </a:r>
            <a:endParaRPr lang="es-419" sz="2000" dirty="0">
              <a:solidFill>
                <a:schemeClr val="tx1">
                  <a:lumMod val="95000"/>
                  <a:lumOff val="5000"/>
                </a:schemeClr>
              </a:solidFill>
              <a:latin typeface="Arial" panose="020B0604020202020204" pitchFamily="34" charset="0"/>
              <a:cs typeface="Arial" panose="020B0604020202020204" pitchFamily="34" charset="0"/>
            </a:endParaRP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endParaRPr lang="es-419" sz="2000" dirty="0">
              <a:solidFill>
                <a:schemeClr val="tx1">
                  <a:lumMod val="95000"/>
                  <a:lumOff val="5000"/>
                </a:schemeClr>
              </a:solidFill>
              <a:latin typeface="Arial" panose="020B0604020202020204" pitchFamily="34" charset="0"/>
              <a:cs typeface="Arial" panose="020B0604020202020204" pitchFamily="34" charset="0"/>
            </a:endParaRPr>
          </a:p>
          <a:p>
            <a:r>
              <a:rPr lang="es-419" sz="2000" dirty="0">
                <a:solidFill>
                  <a:schemeClr val="tx1">
                    <a:lumMod val="95000"/>
                    <a:lumOff val="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2193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269612" y="1043408"/>
            <a:ext cx="11495314" cy="47711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OBJETIVOS DE LA UNIDAD 1</a:t>
            </a:r>
          </a:p>
          <a:p>
            <a:pPr algn="ctr"/>
            <a:endParaRPr lang="es-419" sz="2800" b="1" dirty="0">
              <a:solidFill>
                <a:schemeClr val="tx1">
                  <a:lumMod val="95000"/>
                  <a:lumOff val="5000"/>
                </a:schemeClr>
              </a:solidFill>
              <a:latin typeface="Arial" panose="020B0604020202020204" pitchFamily="34" charset="0"/>
              <a:cs typeface="Arial" panose="020B0604020202020204" pitchFamily="34" charset="0"/>
            </a:endParaRPr>
          </a:p>
          <a:p>
            <a:pPr algn="ctr"/>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b="1" dirty="0">
                <a:solidFill>
                  <a:schemeClr val="tx1">
                    <a:lumMod val="95000"/>
                    <a:lumOff val="5000"/>
                  </a:schemeClr>
                </a:solidFill>
                <a:latin typeface="Arial" panose="020B0604020202020204" pitchFamily="34" charset="0"/>
                <a:cs typeface="Arial" panose="020B0604020202020204" pitchFamily="34" charset="0"/>
              </a:rPr>
              <a:t>Metas formativas</a:t>
            </a:r>
          </a:p>
          <a:p>
            <a:pPr marL="342900" indent="-342900">
              <a:buFont typeface="Arial" panose="020B0604020202020204" pitchFamily="34" charset="0"/>
              <a:buChar char="•"/>
            </a:pPr>
            <a:endParaRPr lang="es-419" sz="24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419" sz="2400" dirty="0">
                <a:solidFill>
                  <a:schemeClr val="tx1">
                    <a:lumMod val="95000"/>
                    <a:lumOff val="5000"/>
                  </a:schemeClr>
                </a:solidFill>
                <a:latin typeface="Arial" panose="020B0604020202020204" pitchFamily="34" charset="0"/>
                <a:cs typeface="Arial" panose="020B0604020202020204" pitchFamily="34" charset="0"/>
              </a:rPr>
              <a:t>Entender las nociones básicas del concepto de una base de datos</a:t>
            </a:r>
          </a:p>
          <a:p>
            <a:pPr marL="342900" indent="-342900">
              <a:buFont typeface="Arial" panose="020B0604020202020204" pitchFamily="34" charset="0"/>
              <a:buChar char="•"/>
            </a:pPr>
            <a:r>
              <a:rPr lang="es-419" sz="2400" dirty="0">
                <a:solidFill>
                  <a:schemeClr val="tx1">
                    <a:lumMod val="95000"/>
                    <a:lumOff val="5000"/>
                  </a:schemeClr>
                </a:solidFill>
                <a:latin typeface="Arial" panose="020B0604020202020204" pitchFamily="34" charset="0"/>
                <a:cs typeface="Arial" panose="020B0604020202020204" pitchFamily="34" charset="0"/>
              </a:rPr>
              <a:t>Crear un diagrama entidad-relación.</a:t>
            </a:r>
          </a:p>
          <a:p>
            <a:pPr marL="342900" indent="-342900">
              <a:buFont typeface="Arial" panose="020B0604020202020204" pitchFamily="34" charset="0"/>
              <a:buChar char="•"/>
            </a:pPr>
            <a:r>
              <a:rPr lang="es-419" sz="2400" dirty="0">
                <a:solidFill>
                  <a:schemeClr val="tx1">
                    <a:lumMod val="95000"/>
                    <a:lumOff val="5000"/>
                  </a:schemeClr>
                </a:solidFill>
                <a:latin typeface="Arial" panose="020B0604020202020204" pitchFamily="34" charset="0"/>
                <a:cs typeface="Arial" panose="020B0604020202020204" pitchFamily="34" charset="0"/>
              </a:rPr>
              <a:t>Comprender la definición y la importancia de una base de datos.</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b="1" dirty="0">
                <a:solidFill>
                  <a:schemeClr val="tx1">
                    <a:lumMod val="95000"/>
                    <a:lumOff val="5000"/>
                  </a:schemeClr>
                </a:solidFill>
                <a:latin typeface="Arial" panose="020B0604020202020204" pitchFamily="34" charset="0"/>
                <a:cs typeface="Arial" panose="020B0604020202020204" pitchFamily="34" charset="0"/>
              </a:rPr>
              <a:t>Preguntas de pensamiento</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¿Qué es una base de datos?</a:t>
            </a:r>
          </a:p>
          <a:p>
            <a:pPr marL="342900" indent="-342900">
              <a:buFont typeface="Arial" panose="020B0604020202020204" pitchFamily="34" charset="0"/>
              <a:buChar char="•"/>
            </a:pPr>
            <a:r>
              <a:rPr lang="es-419" sz="2400" dirty="0">
                <a:solidFill>
                  <a:schemeClr val="tx1">
                    <a:lumMod val="95000"/>
                    <a:lumOff val="5000"/>
                  </a:schemeClr>
                </a:solidFill>
                <a:highlight>
                  <a:srgbClr val="FFFF00"/>
                </a:highlight>
                <a:latin typeface="Arial" panose="020B0604020202020204" pitchFamily="34" charset="0"/>
                <a:cs typeface="Arial" panose="020B0604020202020204" pitchFamily="34" charset="0"/>
              </a:rPr>
              <a:t>¿Por qué es importante para las empresas contar con una base de datos? </a:t>
            </a:r>
          </a:p>
        </p:txBody>
      </p:sp>
    </p:spTree>
    <p:extLst>
      <p:ext uri="{BB962C8B-B14F-4D97-AF65-F5344CB8AC3E}">
        <p14:creationId xmlns:p14="http://schemas.microsoft.com/office/powerpoint/2010/main" val="1072402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205816" y="321813"/>
            <a:ext cx="11495314" cy="45478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QUE ES EL DATO</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dirty="0">
                <a:solidFill>
                  <a:schemeClr val="tx1">
                    <a:lumMod val="95000"/>
                    <a:lumOff val="5000"/>
                  </a:schemeClr>
                </a:solidFill>
                <a:latin typeface="Arial" panose="020B0604020202020204" pitchFamily="34" charset="0"/>
                <a:cs typeface="Arial" panose="020B0604020202020204" pitchFamily="34" charset="0"/>
              </a:rPr>
              <a:t>Un dato es un atributo (información) que refleja el valor de una característica de un objeto.</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dirty="0">
                <a:solidFill>
                  <a:schemeClr val="tx1">
                    <a:lumMod val="95000"/>
                    <a:lumOff val="5000"/>
                  </a:schemeClr>
                </a:solidFill>
                <a:latin typeface="Arial" panose="020B0604020202020204" pitchFamily="34" charset="0"/>
                <a:cs typeface="Arial" panose="020B0604020202020204" pitchFamily="34" charset="0"/>
              </a:rPr>
              <a:t>Algo enredado pero lo explicaré con un ejemplo !</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Verde </a:t>
            </a:r>
            <a:r>
              <a:rPr lang="es-419" sz="2400" dirty="0">
                <a:solidFill>
                  <a:schemeClr val="tx1">
                    <a:lumMod val="95000"/>
                    <a:lumOff val="5000"/>
                  </a:schemeClr>
                </a:solidFill>
                <a:latin typeface="Arial" panose="020B0604020202020204" pitchFamily="34" charset="0"/>
                <a:cs typeface="Arial" panose="020B0604020202020204" pitchFamily="34" charset="0"/>
              </a:rPr>
              <a:t>así como está no sabemos realmente que es, pero podemos clasificarlo como un dato de tipo cualitativo -&gt; indica cualidades como textura, color, experiencia.</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dirty="0">
                <a:solidFill>
                  <a:schemeClr val="tx1">
                    <a:lumMod val="95000"/>
                    <a:lumOff val="5000"/>
                  </a:schemeClr>
                </a:solidFill>
                <a:highlight>
                  <a:srgbClr val="FFFF00"/>
                </a:highlight>
                <a:latin typeface="Arial" panose="020B0604020202020204" pitchFamily="34" charset="0"/>
                <a:cs typeface="Arial" panose="020B0604020202020204" pitchFamily="34" charset="0"/>
              </a:rPr>
              <a:t>Tres </a:t>
            </a:r>
            <a:r>
              <a:rPr lang="es-419" sz="2400" dirty="0">
                <a:solidFill>
                  <a:schemeClr val="tx1">
                    <a:lumMod val="95000"/>
                    <a:lumOff val="5000"/>
                  </a:schemeClr>
                </a:solidFill>
                <a:latin typeface="Arial" panose="020B0604020202020204" pitchFamily="34" charset="0"/>
                <a:cs typeface="Arial" panose="020B0604020202020204" pitchFamily="34" charset="0"/>
              </a:rPr>
              <a:t> podemos clasificarlo como un dato de tipo cuantitativo, es decir de forma numérica, que se puede contar.</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9F2720C9-E4A6-4086-9A60-D4319238E262}"/>
              </a:ext>
            </a:extLst>
          </p:cNvPr>
          <p:cNvSpPr txBox="1"/>
          <p:nvPr/>
        </p:nvSpPr>
        <p:spPr>
          <a:xfrm>
            <a:off x="404037" y="5188688"/>
            <a:ext cx="5964866" cy="1015663"/>
          </a:xfrm>
          <a:prstGeom prst="rect">
            <a:avLst/>
          </a:prstGeom>
          <a:noFill/>
        </p:spPr>
        <p:txBody>
          <a:bodyPr wrap="square" rtlCol="0">
            <a:spAutoFit/>
          </a:bodyPr>
          <a:lstStyle/>
          <a:p>
            <a:r>
              <a:rPr lang="es-ES" sz="2000" b="1" dirty="0">
                <a:highlight>
                  <a:srgbClr val="38AA00"/>
                </a:highlight>
              </a:rPr>
              <a:t>TRES</a:t>
            </a:r>
            <a:r>
              <a:rPr lang="es-ES" sz="2000" dirty="0">
                <a:highlight>
                  <a:srgbClr val="38AA00"/>
                </a:highlight>
              </a:rPr>
              <a:t> __MANZANAS______________ de color ___</a:t>
            </a:r>
            <a:r>
              <a:rPr lang="es-ES" sz="2000" dirty="0"/>
              <a:t>VERDES</a:t>
            </a:r>
            <a:r>
              <a:rPr lang="es-ES" sz="2000" dirty="0">
                <a:highlight>
                  <a:srgbClr val="38AA00"/>
                </a:highlight>
              </a:rPr>
              <a:t>________ </a:t>
            </a:r>
            <a:r>
              <a:rPr lang="es-ES" sz="2000" dirty="0"/>
              <a:t>o </a:t>
            </a:r>
            <a:r>
              <a:rPr lang="es-ES" sz="2000" dirty="0">
                <a:highlight>
                  <a:srgbClr val="FFFF00"/>
                </a:highlight>
              </a:rPr>
              <a:t>TRES LOROS DE COLOR VERDE O tres </a:t>
            </a:r>
            <a:endParaRPr lang="es-419" sz="2000" dirty="0">
              <a:highlight>
                <a:srgbClr val="FFFF00"/>
              </a:highlight>
            </a:endParaRPr>
          </a:p>
        </p:txBody>
      </p:sp>
      <p:cxnSp>
        <p:nvCxnSpPr>
          <p:cNvPr id="5" name="Conector recto de flecha 4">
            <a:extLst>
              <a:ext uri="{FF2B5EF4-FFF2-40B4-BE49-F238E27FC236}">
                <a16:creationId xmlns:a16="http://schemas.microsoft.com/office/drawing/2014/main" id="{94DFBF76-4070-40EA-B4EE-93D5CAA52979}"/>
              </a:ext>
            </a:extLst>
          </p:cNvPr>
          <p:cNvCxnSpPr/>
          <p:nvPr/>
        </p:nvCxnSpPr>
        <p:spPr>
          <a:xfrm>
            <a:off x="6411433" y="5411972"/>
            <a:ext cx="1095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ángulo 5">
            <a:extLst>
              <a:ext uri="{FF2B5EF4-FFF2-40B4-BE49-F238E27FC236}">
                <a16:creationId xmlns:a16="http://schemas.microsoft.com/office/drawing/2014/main" id="{70F92382-5D86-4862-96A8-B5037131F310}"/>
              </a:ext>
            </a:extLst>
          </p:cNvPr>
          <p:cNvSpPr/>
          <p:nvPr/>
        </p:nvSpPr>
        <p:spPr>
          <a:xfrm>
            <a:off x="8028073" y="4727023"/>
            <a:ext cx="3673057" cy="923330"/>
          </a:xfrm>
          <a:prstGeom prst="rect">
            <a:avLst/>
          </a:prstGeom>
          <a:no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rPr>
              <a:t>Información</a:t>
            </a:r>
          </a:p>
        </p:txBody>
      </p:sp>
    </p:spTree>
    <p:extLst>
      <p:ext uri="{BB962C8B-B14F-4D97-AF65-F5344CB8AC3E}">
        <p14:creationId xmlns:p14="http://schemas.microsoft.com/office/powerpoint/2010/main" val="110827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99C10BA-47DC-48BD-977B-0834289AE7BD}"/>
              </a:ext>
            </a:extLst>
          </p:cNvPr>
          <p:cNvSpPr txBox="1"/>
          <p:nvPr/>
        </p:nvSpPr>
        <p:spPr>
          <a:xfrm>
            <a:off x="1349622" y="1436517"/>
            <a:ext cx="1010661" cy="461665"/>
          </a:xfrm>
          <a:prstGeom prst="rect">
            <a:avLst/>
          </a:prstGeom>
          <a:noFill/>
        </p:spPr>
        <p:txBody>
          <a:bodyPr wrap="none" rtlCol="0">
            <a:spAutoFit/>
          </a:bodyPr>
          <a:lstStyle/>
          <a:p>
            <a:r>
              <a:rPr lang="es-ES" sz="2400" dirty="0">
                <a:latin typeface="Arial" panose="020B0604020202020204" pitchFamily="34" charset="0"/>
                <a:cs typeface="Arial" panose="020B0604020202020204" pitchFamily="34" charset="0"/>
              </a:rPr>
              <a:t>DATO</a:t>
            </a:r>
            <a:endParaRPr lang="es-419" sz="2400" dirty="0">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A4DBAACA-5085-495B-922F-03243ECE676A}"/>
              </a:ext>
            </a:extLst>
          </p:cNvPr>
          <p:cNvSpPr/>
          <p:nvPr/>
        </p:nvSpPr>
        <p:spPr>
          <a:xfrm>
            <a:off x="2841166" y="2090323"/>
            <a:ext cx="82934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708DD73A-8F0E-42EE-B4E2-BF00B1DE2716}"/>
              </a:ext>
            </a:extLst>
          </p:cNvPr>
          <p:cNvSpPr/>
          <p:nvPr/>
        </p:nvSpPr>
        <p:spPr>
          <a:xfrm>
            <a:off x="3266469" y="1182354"/>
            <a:ext cx="829340" cy="4572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4E3010C0-38D3-4CC0-9F2F-5EB8803BD810}"/>
              </a:ext>
            </a:extLst>
          </p:cNvPr>
          <p:cNvSpPr/>
          <p:nvPr/>
        </p:nvSpPr>
        <p:spPr>
          <a:xfrm>
            <a:off x="5017682" y="2380264"/>
            <a:ext cx="829340" cy="457200"/>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23D723EC-8E42-444D-91B6-D459903E1994}"/>
              </a:ext>
            </a:extLst>
          </p:cNvPr>
          <p:cNvSpPr/>
          <p:nvPr/>
        </p:nvSpPr>
        <p:spPr>
          <a:xfrm>
            <a:off x="1146545" y="723016"/>
            <a:ext cx="6381308" cy="2347366"/>
          </a:xfrm>
          <a:prstGeom prst="rect">
            <a:avLst/>
          </a:prstGeom>
          <a:noFill/>
          <a:ln w="19050">
            <a:solidFill>
              <a:srgbClr val="00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11">
            <a:extLst>
              <a:ext uri="{FF2B5EF4-FFF2-40B4-BE49-F238E27FC236}">
                <a16:creationId xmlns:a16="http://schemas.microsoft.com/office/drawing/2014/main" id="{896FC07B-CF9B-488F-97CC-663DFA1F9060}"/>
              </a:ext>
            </a:extLst>
          </p:cNvPr>
          <p:cNvSpPr/>
          <p:nvPr/>
        </p:nvSpPr>
        <p:spPr>
          <a:xfrm>
            <a:off x="1146545" y="3749751"/>
            <a:ext cx="9400954" cy="2225747"/>
          </a:xfrm>
          <a:prstGeom prst="rect">
            <a:avLst/>
          </a:prstGeom>
          <a:noFill/>
          <a:ln w="19050">
            <a:solidFill>
              <a:srgbClr val="00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CuadroTexto 12">
            <a:extLst>
              <a:ext uri="{FF2B5EF4-FFF2-40B4-BE49-F238E27FC236}">
                <a16:creationId xmlns:a16="http://schemas.microsoft.com/office/drawing/2014/main" id="{73E132A2-A699-4963-8F3F-FBE3F136A79F}"/>
              </a:ext>
            </a:extLst>
          </p:cNvPr>
          <p:cNvSpPr txBox="1"/>
          <p:nvPr/>
        </p:nvSpPr>
        <p:spPr>
          <a:xfrm>
            <a:off x="1308374" y="4279146"/>
            <a:ext cx="2372765" cy="461665"/>
          </a:xfrm>
          <a:prstGeom prst="rect">
            <a:avLst/>
          </a:prstGeom>
          <a:noFill/>
        </p:spPr>
        <p:txBody>
          <a:bodyPr wrap="none" rtlCol="0">
            <a:spAutoFit/>
          </a:bodyPr>
          <a:lstStyle/>
          <a:p>
            <a:r>
              <a:rPr lang="es-ES" sz="2400" dirty="0">
                <a:latin typeface="Arial" panose="020B0604020202020204" pitchFamily="34" charset="0"/>
                <a:cs typeface="Arial" panose="020B0604020202020204" pitchFamily="34" charset="0"/>
              </a:rPr>
              <a:t>INFORMACIÓN</a:t>
            </a:r>
            <a:endParaRPr lang="es-419" sz="2400" dirty="0">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43097AAA-B271-4E67-80E3-0A63757ED0E9}"/>
              </a:ext>
            </a:extLst>
          </p:cNvPr>
          <p:cNvSpPr/>
          <p:nvPr/>
        </p:nvSpPr>
        <p:spPr>
          <a:xfrm>
            <a:off x="4447954" y="3926959"/>
            <a:ext cx="82934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B2C78AF0-D5DE-4986-A5CE-509221AB194C}"/>
              </a:ext>
            </a:extLst>
          </p:cNvPr>
          <p:cNvSpPr/>
          <p:nvPr/>
        </p:nvSpPr>
        <p:spPr>
          <a:xfrm>
            <a:off x="4447954" y="4576859"/>
            <a:ext cx="82934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5EE34CB2-3292-485A-8998-ADD122F41FAD}"/>
              </a:ext>
            </a:extLst>
          </p:cNvPr>
          <p:cNvSpPr/>
          <p:nvPr/>
        </p:nvSpPr>
        <p:spPr>
          <a:xfrm>
            <a:off x="5629439" y="3926959"/>
            <a:ext cx="829340" cy="4572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AA803835-8D31-4DFB-A873-61F2B1391C0C}"/>
              </a:ext>
            </a:extLst>
          </p:cNvPr>
          <p:cNvSpPr/>
          <p:nvPr/>
        </p:nvSpPr>
        <p:spPr>
          <a:xfrm>
            <a:off x="5629439" y="4554281"/>
            <a:ext cx="829340" cy="4572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49C31BCE-9731-4BD6-92BD-B3A57620ACDC}"/>
              </a:ext>
            </a:extLst>
          </p:cNvPr>
          <p:cNvSpPr/>
          <p:nvPr/>
        </p:nvSpPr>
        <p:spPr>
          <a:xfrm>
            <a:off x="6801294" y="3926959"/>
            <a:ext cx="829340" cy="457200"/>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3F34A171-0D94-40A8-8C8B-A04A101D62B5}"/>
              </a:ext>
            </a:extLst>
          </p:cNvPr>
          <p:cNvSpPr/>
          <p:nvPr/>
        </p:nvSpPr>
        <p:spPr>
          <a:xfrm>
            <a:off x="6808381" y="4560451"/>
            <a:ext cx="829340" cy="457200"/>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28B1103E-306D-460B-A434-C90DFA38F260}"/>
              </a:ext>
            </a:extLst>
          </p:cNvPr>
          <p:cNvSpPr/>
          <p:nvPr/>
        </p:nvSpPr>
        <p:spPr>
          <a:xfrm>
            <a:off x="7915438" y="3926959"/>
            <a:ext cx="829340" cy="457200"/>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9ABEBD32-CB4A-4C62-9205-BEAFA3613E2E}"/>
              </a:ext>
            </a:extLst>
          </p:cNvPr>
          <p:cNvSpPr/>
          <p:nvPr/>
        </p:nvSpPr>
        <p:spPr>
          <a:xfrm>
            <a:off x="7915438" y="4561367"/>
            <a:ext cx="829340" cy="457200"/>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2" name="Rectángulo 21">
            <a:extLst>
              <a:ext uri="{FF2B5EF4-FFF2-40B4-BE49-F238E27FC236}">
                <a16:creationId xmlns:a16="http://schemas.microsoft.com/office/drawing/2014/main" id="{F85083EA-7753-4C5C-98D2-D55A8E31966C}"/>
              </a:ext>
            </a:extLst>
          </p:cNvPr>
          <p:cNvSpPr/>
          <p:nvPr/>
        </p:nvSpPr>
        <p:spPr>
          <a:xfrm>
            <a:off x="9109829" y="3926959"/>
            <a:ext cx="829340" cy="457200"/>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3" name="Rectángulo 22">
            <a:extLst>
              <a:ext uri="{FF2B5EF4-FFF2-40B4-BE49-F238E27FC236}">
                <a16:creationId xmlns:a16="http://schemas.microsoft.com/office/drawing/2014/main" id="{1DB461C9-5386-4093-A89D-EABB6C0FDF1A}"/>
              </a:ext>
            </a:extLst>
          </p:cNvPr>
          <p:cNvSpPr/>
          <p:nvPr/>
        </p:nvSpPr>
        <p:spPr>
          <a:xfrm>
            <a:off x="9109829" y="4545420"/>
            <a:ext cx="829340" cy="457200"/>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4" name="Rectángulo 23">
            <a:extLst>
              <a:ext uri="{FF2B5EF4-FFF2-40B4-BE49-F238E27FC236}">
                <a16:creationId xmlns:a16="http://schemas.microsoft.com/office/drawing/2014/main" id="{E0A9CBBB-D10C-449F-A145-82E85623A6CE}"/>
              </a:ext>
            </a:extLst>
          </p:cNvPr>
          <p:cNvSpPr/>
          <p:nvPr/>
        </p:nvSpPr>
        <p:spPr>
          <a:xfrm>
            <a:off x="4800099" y="1399298"/>
            <a:ext cx="829340" cy="457200"/>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5" name="Rectángulo 24">
            <a:extLst>
              <a:ext uri="{FF2B5EF4-FFF2-40B4-BE49-F238E27FC236}">
                <a16:creationId xmlns:a16="http://schemas.microsoft.com/office/drawing/2014/main" id="{7B3B081C-BBE9-4484-B98E-04965B7AACFC}"/>
              </a:ext>
            </a:extLst>
          </p:cNvPr>
          <p:cNvSpPr/>
          <p:nvPr/>
        </p:nvSpPr>
        <p:spPr>
          <a:xfrm>
            <a:off x="6215734" y="860025"/>
            <a:ext cx="829340" cy="457200"/>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6" name="Rectángulo 25">
            <a:extLst>
              <a:ext uri="{FF2B5EF4-FFF2-40B4-BE49-F238E27FC236}">
                <a16:creationId xmlns:a16="http://schemas.microsoft.com/office/drawing/2014/main" id="{0842DB5D-AD84-4938-9FA9-F5D331EDD3CF}"/>
              </a:ext>
            </a:extLst>
          </p:cNvPr>
          <p:cNvSpPr/>
          <p:nvPr/>
        </p:nvSpPr>
        <p:spPr>
          <a:xfrm>
            <a:off x="4447954" y="5260459"/>
            <a:ext cx="82934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7" name="Rectángulo 26">
            <a:extLst>
              <a:ext uri="{FF2B5EF4-FFF2-40B4-BE49-F238E27FC236}">
                <a16:creationId xmlns:a16="http://schemas.microsoft.com/office/drawing/2014/main" id="{D2A096EC-07CB-47B1-8211-44F5137FF467}"/>
              </a:ext>
            </a:extLst>
          </p:cNvPr>
          <p:cNvSpPr/>
          <p:nvPr/>
        </p:nvSpPr>
        <p:spPr>
          <a:xfrm>
            <a:off x="5629439" y="5237881"/>
            <a:ext cx="829340" cy="4572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28" name="Rectángulo 27">
            <a:extLst>
              <a:ext uri="{FF2B5EF4-FFF2-40B4-BE49-F238E27FC236}">
                <a16:creationId xmlns:a16="http://schemas.microsoft.com/office/drawing/2014/main" id="{A0508BFE-A86D-488E-901F-F084326B9275}"/>
              </a:ext>
            </a:extLst>
          </p:cNvPr>
          <p:cNvSpPr/>
          <p:nvPr/>
        </p:nvSpPr>
        <p:spPr>
          <a:xfrm>
            <a:off x="6808381" y="5244051"/>
            <a:ext cx="829340" cy="457200"/>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9" name="Rectángulo 28">
            <a:extLst>
              <a:ext uri="{FF2B5EF4-FFF2-40B4-BE49-F238E27FC236}">
                <a16:creationId xmlns:a16="http://schemas.microsoft.com/office/drawing/2014/main" id="{9D28DB1C-A7F5-423E-AA30-117A6B389B81}"/>
              </a:ext>
            </a:extLst>
          </p:cNvPr>
          <p:cNvSpPr/>
          <p:nvPr/>
        </p:nvSpPr>
        <p:spPr>
          <a:xfrm>
            <a:off x="7915438" y="5244967"/>
            <a:ext cx="829340" cy="457200"/>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2E4D7024-20AD-415B-99C8-4EDD6C0C203E}"/>
              </a:ext>
            </a:extLst>
          </p:cNvPr>
          <p:cNvSpPr/>
          <p:nvPr/>
        </p:nvSpPr>
        <p:spPr>
          <a:xfrm>
            <a:off x="9109829" y="5229020"/>
            <a:ext cx="829340" cy="457200"/>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72375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3097AAA-B271-4E67-80E3-0A63757ED0E9}"/>
              </a:ext>
            </a:extLst>
          </p:cNvPr>
          <p:cNvSpPr/>
          <p:nvPr/>
        </p:nvSpPr>
        <p:spPr>
          <a:xfrm>
            <a:off x="2204485" y="504747"/>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B2C78AF0-D5DE-4986-A5CE-509221AB194C}"/>
              </a:ext>
            </a:extLst>
          </p:cNvPr>
          <p:cNvSpPr/>
          <p:nvPr/>
        </p:nvSpPr>
        <p:spPr>
          <a:xfrm>
            <a:off x="2204485" y="995152"/>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5EE34CB2-3292-485A-8998-ADD122F41FAD}"/>
              </a:ext>
            </a:extLst>
          </p:cNvPr>
          <p:cNvSpPr/>
          <p:nvPr/>
        </p:nvSpPr>
        <p:spPr>
          <a:xfrm>
            <a:off x="2896866" y="504747"/>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AA803835-8D31-4DFB-A873-61F2B1391C0C}"/>
              </a:ext>
            </a:extLst>
          </p:cNvPr>
          <p:cNvSpPr/>
          <p:nvPr/>
        </p:nvSpPr>
        <p:spPr>
          <a:xfrm>
            <a:off x="2896866" y="972574"/>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49C31BCE-9731-4BD6-92BD-B3A57620ACDC}"/>
              </a:ext>
            </a:extLst>
          </p:cNvPr>
          <p:cNvSpPr/>
          <p:nvPr/>
        </p:nvSpPr>
        <p:spPr>
          <a:xfrm>
            <a:off x="3568996" y="504747"/>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3F34A171-0D94-40A8-8C8B-A04A101D62B5}"/>
              </a:ext>
            </a:extLst>
          </p:cNvPr>
          <p:cNvSpPr/>
          <p:nvPr/>
        </p:nvSpPr>
        <p:spPr>
          <a:xfrm>
            <a:off x="3576083" y="978744"/>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28B1103E-306D-460B-A434-C90DFA38F260}"/>
              </a:ext>
            </a:extLst>
          </p:cNvPr>
          <p:cNvSpPr/>
          <p:nvPr/>
        </p:nvSpPr>
        <p:spPr>
          <a:xfrm>
            <a:off x="4247207" y="504747"/>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9ABEBD32-CB4A-4C62-9205-BEAFA3613E2E}"/>
              </a:ext>
            </a:extLst>
          </p:cNvPr>
          <p:cNvSpPr/>
          <p:nvPr/>
        </p:nvSpPr>
        <p:spPr>
          <a:xfrm>
            <a:off x="4247207" y="979660"/>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2" name="Rectángulo 21">
            <a:extLst>
              <a:ext uri="{FF2B5EF4-FFF2-40B4-BE49-F238E27FC236}">
                <a16:creationId xmlns:a16="http://schemas.microsoft.com/office/drawing/2014/main" id="{F85083EA-7753-4C5C-98D2-D55A8E31966C}"/>
              </a:ext>
            </a:extLst>
          </p:cNvPr>
          <p:cNvSpPr/>
          <p:nvPr/>
        </p:nvSpPr>
        <p:spPr>
          <a:xfrm>
            <a:off x="4909968" y="504747"/>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3" name="Rectángulo 22">
            <a:extLst>
              <a:ext uri="{FF2B5EF4-FFF2-40B4-BE49-F238E27FC236}">
                <a16:creationId xmlns:a16="http://schemas.microsoft.com/office/drawing/2014/main" id="{1DB461C9-5386-4093-A89D-EABB6C0FDF1A}"/>
              </a:ext>
            </a:extLst>
          </p:cNvPr>
          <p:cNvSpPr/>
          <p:nvPr/>
        </p:nvSpPr>
        <p:spPr>
          <a:xfrm>
            <a:off x="4909968" y="963713"/>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6" name="Rectángulo 25">
            <a:extLst>
              <a:ext uri="{FF2B5EF4-FFF2-40B4-BE49-F238E27FC236}">
                <a16:creationId xmlns:a16="http://schemas.microsoft.com/office/drawing/2014/main" id="{0842DB5D-AD84-4938-9FA9-F5D331EDD3CF}"/>
              </a:ext>
            </a:extLst>
          </p:cNvPr>
          <p:cNvSpPr/>
          <p:nvPr/>
        </p:nvSpPr>
        <p:spPr>
          <a:xfrm>
            <a:off x="2204485" y="1455473"/>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7" name="Rectángulo 26">
            <a:extLst>
              <a:ext uri="{FF2B5EF4-FFF2-40B4-BE49-F238E27FC236}">
                <a16:creationId xmlns:a16="http://schemas.microsoft.com/office/drawing/2014/main" id="{D2A096EC-07CB-47B1-8211-44F5137FF467}"/>
              </a:ext>
            </a:extLst>
          </p:cNvPr>
          <p:cNvSpPr/>
          <p:nvPr/>
        </p:nvSpPr>
        <p:spPr>
          <a:xfrm>
            <a:off x="2896866" y="1432895"/>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28" name="Rectángulo 27">
            <a:extLst>
              <a:ext uri="{FF2B5EF4-FFF2-40B4-BE49-F238E27FC236}">
                <a16:creationId xmlns:a16="http://schemas.microsoft.com/office/drawing/2014/main" id="{A0508BFE-A86D-488E-901F-F084326B9275}"/>
              </a:ext>
            </a:extLst>
          </p:cNvPr>
          <p:cNvSpPr/>
          <p:nvPr/>
        </p:nvSpPr>
        <p:spPr>
          <a:xfrm>
            <a:off x="3576083" y="1439065"/>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9" name="Rectángulo 28">
            <a:extLst>
              <a:ext uri="{FF2B5EF4-FFF2-40B4-BE49-F238E27FC236}">
                <a16:creationId xmlns:a16="http://schemas.microsoft.com/office/drawing/2014/main" id="{9D28DB1C-A7F5-423E-AA30-117A6B389B81}"/>
              </a:ext>
            </a:extLst>
          </p:cNvPr>
          <p:cNvSpPr/>
          <p:nvPr/>
        </p:nvSpPr>
        <p:spPr>
          <a:xfrm>
            <a:off x="4247207" y="1439981"/>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2E4D7024-20AD-415B-99C8-4EDD6C0C203E}"/>
              </a:ext>
            </a:extLst>
          </p:cNvPr>
          <p:cNvSpPr/>
          <p:nvPr/>
        </p:nvSpPr>
        <p:spPr>
          <a:xfrm>
            <a:off x="4909968" y="1424034"/>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31" name="Rectángulo 30">
            <a:extLst>
              <a:ext uri="{FF2B5EF4-FFF2-40B4-BE49-F238E27FC236}">
                <a16:creationId xmlns:a16="http://schemas.microsoft.com/office/drawing/2014/main" id="{2CEB40D6-C78D-4F96-90FC-828967D723FA}"/>
              </a:ext>
            </a:extLst>
          </p:cNvPr>
          <p:cNvSpPr/>
          <p:nvPr/>
        </p:nvSpPr>
        <p:spPr>
          <a:xfrm>
            <a:off x="2204485" y="1893214"/>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32" name="Rectángulo 31">
            <a:extLst>
              <a:ext uri="{FF2B5EF4-FFF2-40B4-BE49-F238E27FC236}">
                <a16:creationId xmlns:a16="http://schemas.microsoft.com/office/drawing/2014/main" id="{C3BB980D-18FF-4E12-A038-284C1FC69C50}"/>
              </a:ext>
            </a:extLst>
          </p:cNvPr>
          <p:cNvSpPr/>
          <p:nvPr/>
        </p:nvSpPr>
        <p:spPr>
          <a:xfrm>
            <a:off x="2204485" y="2383619"/>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33" name="Rectángulo 32">
            <a:extLst>
              <a:ext uri="{FF2B5EF4-FFF2-40B4-BE49-F238E27FC236}">
                <a16:creationId xmlns:a16="http://schemas.microsoft.com/office/drawing/2014/main" id="{5AFA5E49-3C78-4458-9314-526098D8B32F}"/>
              </a:ext>
            </a:extLst>
          </p:cNvPr>
          <p:cNvSpPr/>
          <p:nvPr/>
        </p:nvSpPr>
        <p:spPr>
          <a:xfrm>
            <a:off x="2896866" y="1893214"/>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34" name="Rectángulo 33">
            <a:extLst>
              <a:ext uri="{FF2B5EF4-FFF2-40B4-BE49-F238E27FC236}">
                <a16:creationId xmlns:a16="http://schemas.microsoft.com/office/drawing/2014/main" id="{2E394108-38A5-4F57-B0E6-B85CF7BD41CB}"/>
              </a:ext>
            </a:extLst>
          </p:cNvPr>
          <p:cNvSpPr/>
          <p:nvPr/>
        </p:nvSpPr>
        <p:spPr>
          <a:xfrm>
            <a:off x="2896866" y="2361041"/>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35" name="Rectángulo 34">
            <a:extLst>
              <a:ext uri="{FF2B5EF4-FFF2-40B4-BE49-F238E27FC236}">
                <a16:creationId xmlns:a16="http://schemas.microsoft.com/office/drawing/2014/main" id="{A27C623B-D811-4BB2-9F22-DD752B2970FF}"/>
              </a:ext>
            </a:extLst>
          </p:cNvPr>
          <p:cNvSpPr/>
          <p:nvPr/>
        </p:nvSpPr>
        <p:spPr>
          <a:xfrm>
            <a:off x="3568996" y="1893214"/>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BF6BCC4E-B5FD-48F2-8B48-BFB39B99F749}"/>
              </a:ext>
            </a:extLst>
          </p:cNvPr>
          <p:cNvSpPr/>
          <p:nvPr/>
        </p:nvSpPr>
        <p:spPr>
          <a:xfrm>
            <a:off x="3576083" y="2367211"/>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37" name="Rectángulo 36">
            <a:extLst>
              <a:ext uri="{FF2B5EF4-FFF2-40B4-BE49-F238E27FC236}">
                <a16:creationId xmlns:a16="http://schemas.microsoft.com/office/drawing/2014/main" id="{7E32D1ED-2A90-42B1-A671-355C78401560}"/>
              </a:ext>
            </a:extLst>
          </p:cNvPr>
          <p:cNvSpPr/>
          <p:nvPr/>
        </p:nvSpPr>
        <p:spPr>
          <a:xfrm>
            <a:off x="4247207" y="1893214"/>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AF5E7635-4ED1-4221-870B-3A954CA19FFA}"/>
              </a:ext>
            </a:extLst>
          </p:cNvPr>
          <p:cNvSpPr/>
          <p:nvPr/>
        </p:nvSpPr>
        <p:spPr>
          <a:xfrm>
            <a:off x="4247207" y="2368127"/>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3E2A62CE-61C8-440A-8491-0E6F00DDAD2A}"/>
              </a:ext>
            </a:extLst>
          </p:cNvPr>
          <p:cNvSpPr/>
          <p:nvPr/>
        </p:nvSpPr>
        <p:spPr>
          <a:xfrm>
            <a:off x="4909968" y="1893214"/>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0C6173E3-6167-4CC2-ADE8-1EBDA3EEAF3E}"/>
              </a:ext>
            </a:extLst>
          </p:cNvPr>
          <p:cNvSpPr/>
          <p:nvPr/>
        </p:nvSpPr>
        <p:spPr>
          <a:xfrm>
            <a:off x="4909968" y="2352180"/>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41" name="Rectángulo 40">
            <a:extLst>
              <a:ext uri="{FF2B5EF4-FFF2-40B4-BE49-F238E27FC236}">
                <a16:creationId xmlns:a16="http://schemas.microsoft.com/office/drawing/2014/main" id="{D9374BE2-5F3B-46A7-B007-A7995733A6D8}"/>
              </a:ext>
            </a:extLst>
          </p:cNvPr>
          <p:cNvSpPr/>
          <p:nvPr/>
        </p:nvSpPr>
        <p:spPr>
          <a:xfrm>
            <a:off x="2204485" y="2843940"/>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69A062FD-7B24-45A9-AC92-C6D118AB2FEF}"/>
              </a:ext>
            </a:extLst>
          </p:cNvPr>
          <p:cNvSpPr/>
          <p:nvPr/>
        </p:nvSpPr>
        <p:spPr>
          <a:xfrm>
            <a:off x="2896866" y="2821362"/>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43" name="Rectángulo 42">
            <a:extLst>
              <a:ext uri="{FF2B5EF4-FFF2-40B4-BE49-F238E27FC236}">
                <a16:creationId xmlns:a16="http://schemas.microsoft.com/office/drawing/2014/main" id="{28B80854-594F-4F58-A201-581B9222C146}"/>
              </a:ext>
            </a:extLst>
          </p:cNvPr>
          <p:cNvSpPr/>
          <p:nvPr/>
        </p:nvSpPr>
        <p:spPr>
          <a:xfrm>
            <a:off x="3576083" y="2827532"/>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44" name="Rectángulo 43">
            <a:extLst>
              <a:ext uri="{FF2B5EF4-FFF2-40B4-BE49-F238E27FC236}">
                <a16:creationId xmlns:a16="http://schemas.microsoft.com/office/drawing/2014/main" id="{85FDBBCE-C21D-439C-AE96-02D97DCB15C2}"/>
              </a:ext>
            </a:extLst>
          </p:cNvPr>
          <p:cNvSpPr/>
          <p:nvPr/>
        </p:nvSpPr>
        <p:spPr>
          <a:xfrm>
            <a:off x="4247207" y="2828448"/>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45" name="Rectángulo 44">
            <a:extLst>
              <a:ext uri="{FF2B5EF4-FFF2-40B4-BE49-F238E27FC236}">
                <a16:creationId xmlns:a16="http://schemas.microsoft.com/office/drawing/2014/main" id="{9F21DB6B-7EE8-4CF4-B552-FEFAA05B5E3D}"/>
              </a:ext>
            </a:extLst>
          </p:cNvPr>
          <p:cNvSpPr/>
          <p:nvPr/>
        </p:nvSpPr>
        <p:spPr>
          <a:xfrm>
            <a:off x="4909968" y="2812501"/>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46" name="Rectángulo 45">
            <a:extLst>
              <a:ext uri="{FF2B5EF4-FFF2-40B4-BE49-F238E27FC236}">
                <a16:creationId xmlns:a16="http://schemas.microsoft.com/office/drawing/2014/main" id="{009D4470-73D6-4602-A48D-6395F664CB9C}"/>
              </a:ext>
            </a:extLst>
          </p:cNvPr>
          <p:cNvSpPr/>
          <p:nvPr/>
        </p:nvSpPr>
        <p:spPr>
          <a:xfrm>
            <a:off x="7705062" y="504747"/>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51646868-AABD-475C-AFDB-10DD11892413}"/>
              </a:ext>
            </a:extLst>
          </p:cNvPr>
          <p:cNvSpPr/>
          <p:nvPr/>
        </p:nvSpPr>
        <p:spPr>
          <a:xfrm>
            <a:off x="7705062" y="995152"/>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48" name="Rectángulo 47">
            <a:extLst>
              <a:ext uri="{FF2B5EF4-FFF2-40B4-BE49-F238E27FC236}">
                <a16:creationId xmlns:a16="http://schemas.microsoft.com/office/drawing/2014/main" id="{2DA8B031-FB01-4C45-A9B5-0433AF468628}"/>
              </a:ext>
            </a:extLst>
          </p:cNvPr>
          <p:cNvSpPr/>
          <p:nvPr/>
        </p:nvSpPr>
        <p:spPr>
          <a:xfrm>
            <a:off x="8397443" y="504747"/>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49" name="Rectángulo 48">
            <a:extLst>
              <a:ext uri="{FF2B5EF4-FFF2-40B4-BE49-F238E27FC236}">
                <a16:creationId xmlns:a16="http://schemas.microsoft.com/office/drawing/2014/main" id="{B50A45DB-FB07-4375-9F23-4519BEEA936E}"/>
              </a:ext>
            </a:extLst>
          </p:cNvPr>
          <p:cNvSpPr/>
          <p:nvPr/>
        </p:nvSpPr>
        <p:spPr>
          <a:xfrm>
            <a:off x="8397443" y="972574"/>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50" name="Rectángulo 49">
            <a:extLst>
              <a:ext uri="{FF2B5EF4-FFF2-40B4-BE49-F238E27FC236}">
                <a16:creationId xmlns:a16="http://schemas.microsoft.com/office/drawing/2014/main" id="{B77C8200-C7A3-4F04-807C-F28408FCE481}"/>
              </a:ext>
            </a:extLst>
          </p:cNvPr>
          <p:cNvSpPr/>
          <p:nvPr/>
        </p:nvSpPr>
        <p:spPr>
          <a:xfrm>
            <a:off x="9069573" y="504747"/>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51" name="Rectángulo 50">
            <a:extLst>
              <a:ext uri="{FF2B5EF4-FFF2-40B4-BE49-F238E27FC236}">
                <a16:creationId xmlns:a16="http://schemas.microsoft.com/office/drawing/2014/main" id="{784F4693-92C2-4421-9398-23A8A8C989D5}"/>
              </a:ext>
            </a:extLst>
          </p:cNvPr>
          <p:cNvSpPr/>
          <p:nvPr/>
        </p:nvSpPr>
        <p:spPr>
          <a:xfrm>
            <a:off x="9076660" y="978744"/>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52" name="Rectángulo 51">
            <a:extLst>
              <a:ext uri="{FF2B5EF4-FFF2-40B4-BE49-F238E27FC236}">
                <a16:creationId xmlns:a16="http://schemas.microsoft.com/office/drawing/2014/main" id="{B7726EF3-F407-4E5D-BE19-8F133FF9A6ED}"/>
              </a:ext>
            </a:extLst>
          </p:cNvPr>
          <p:cNvSpPr/>
          <p:nvPr/>
        </p:nvSpPr>
        <p:spPr>
          <a:xfrm>
            <a:off x="9747784" y="504747"/>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53" name="Rectángulo 52">
            <a:extLst>
              <a:ext uri="{FF2B5EF4-FFF2-40B4-BE49-F238E27FC236}">
                <a16:creationId xmlns:a16="http://schemas.microsoft.com/office/drawing/2014/main" id="{FDD45536-568C-446D-8B63-AB82798DC636}"/>
              </a:ext>
            </a:extLst>
          </p:cNvPr>
          <p:cNvSpPr/>
          <p:nvPr/>
        </p:nvSpPr>
        <p:spPr>
          <a:xfrm>
            <a:off x="9747784" y="979660"/>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54" name="Rectángulo 53">
            <a:extLst>
              <a:ext uri="{FF2B5EF4-FFF2-40B4-BE49-F238E27FC236}">
                <a16:creationId xmlns:a16="http://schemas.microsoft.com/office/drawing/2014/main" id="{51C954AF-AA14-425F-A73F-B2A938EB1FCD}"/>
              </a:ext>
            </a:extLst>
          </p:cNvPr>
          <p:cNvSpPr/>
          <p:nvPr/>
        </p:nvSpPr>
        <p:spPr>
          <a:xfrm>
            <a:off x="10410545" y="504747"/>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55" name="Rectángulo 54">
            <a:extLst>
              <a:ext uri="{FF2B5EF4-FFF2-40B4-BE49-F238E27FC236}">
                <a16:creationId xmlns:a16="http://schemas.microsoft.com/office/drawing/2014/main" id="{C1220B41-6501-4D37-B05F-6A57851BBB70}"/>
              </a:ext>
            </a:extLst>
          </p:cNvPr>
          <p:cNvSpPr/>
          <p:nvPr/>
        </p:nvSpPr>
        <p:spPr>
          <a:xfrm>
            <a:off x="10410545" y="963713"/>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56" name="Rectángulo 55">
            <a:extLst>
              <a:ext uri="{FF2B5EF4-FFF2-40B4-BE49-F238E27FC236}">
                <a16:creationId xmlns:a16="http://schemas.microsoft.com/office/drawing/2014/main" id="{67F1E399-1A2B-480E-AEFE-6412F23EF5E8}"/>
              </a:ext>
            </a:extLst>
          </p:cNvPr>
          <p:cNvSpPr/>
          <p:nvPr/>
        </p:nvSpPr>
        <p:spPr>
          <a:xfrm>
            <a:off x="7705062" y="1455473"/>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57" name="Rectángulo 56">
            <a:extLst>
              <a:ext uri="{FF2B5EF4-FFF2-40B4-BE49-F238E27FC236}">
                <a16:creationId xmlns:a16="http://schemas.microsoft.com/office/drawing/2014/main" id="{C763225C-2CA6-49DE-B046-5BB42788ADA5}"/>
              </a:ext>
            </a:extLst>
          </p:cNvPr>
          <p:cNvSpPr/>
          <p:nvPr/>
        </p:nvSpPr>
        <p:spPr>
          <a:xfrm>
            <a:off x="8397443" y="1432895"/>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58" name="Rectángulo 57">
            <a:extLst>
              <a:ext uri="{FF2B5EF4-FFF2-40B4-BE49-F238E27FC236}">
                <a16:creationId xmlns:a16="http://schemas.microsoft.com/office/drawing/2014/main" id="{317EA60B-D6D5-4D21-9083-1C37AF2689EA}"/>
              </a:ext>
            </a:extLst>
          </p:cNvPr>
          <p:cNvSpPr/>
          <p:nvPr/>
        </p:nvSpPr>
        <p:spPr>
          <a:xfrm>
            <a:off x="9076660" y="1439065"/>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59" name="Rectángulo 58">
            <a:extLst>
              <a:ext uri="{FF2B5EF4-FFF2-40B4-BE49-F238E27FC236}">
                <a16:creationId xmlns:a16="http://schemas.microsoft.com/office/drawing/2014/main" id="{7258C1B6-E612-43DA-8B70-798A3C81CD16}"/>
              </a:ext>
            </a:extLst>
          </p:cNvPr>
          <p:cNvSpPr/>
          <p:nvPr/>
        </p:nvSpPr>
        <p:spPr>
          <a:xfrm>
            <a:off x="9747784" y="1439981"/>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60" name="Rectángulo 59">
            <a:extLst>
              <a:ext uri="{FF2B5EF4-FFF2-40B4-BE49-F238E27FC236}">
                <a16:creationId xmlns:a16="http://schemas.microsoft.com/office/drawing/2014/main" id="{BFA001EA-BF07-4FAF-89B9-3A261829A4CE}"/>
              </a:ext>
            </a:extLst>
          </p:cNvPr>
          <p:cNvSpPr/>
          <p:nvPr/>
        </p:nvSpPr>
        <p:spPr>
          <a:xfrm>
            <a:off x="10410545" y="1424034"/>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61" name="Rectángulo 60">
            <a:extLst>
              <a:ext uri="{FF2B5EF4-FFF2-40B4-BE49-F238E27FC236}">
                <a16:creationId xmlns:a16="http://schemas.microsoft.com/office/drawing/2014/main" id="{295D4C2B-2033-4B23-81CD-9CB55759A439}"/>
              </a:ext>
            </a:extLst>
          </p:cNvPr>
          <p:cNvSpPr/>
          <p:nvPr/>
        </p:nvSpPr>
        <p:spPr>
          <a:xfrm>
            <a:off x="7705062" y="1893214"/>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62" name="Rectángulo 61">
            <a:extLst>
              <a:ext uri="{FF2B5EF4-FFF2-40B4-BE49-F238E27FC236}">
                <a16:creationId xmlns:a16="http://schemas.microsoft.com/office/drawing/2014/main" id="{F077456F-A522-464A-A9AB-B3FE3DF78DCB}"/>
              </a:ext>
            </a:extLst>
          </p:cNvPr>
          <p:cNvSpPr/>
          <p:nvPr/>
        </p:nvSpPr>
        <p:spPr>
          <a:xfrm>
            <a:off x="7705062" y="2383619"/>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63" name="Rectángulo 62">
            <a:extLst>
              <a:ext uri="{FF2B5EF4-FFF2-40B4-BE49-F238E27FC236}">
                <a16:creationId xmlns:a16="http://schemas.microsoft.com/office/drawing/2014/main" id="{48FD69FA-B3D9-456C-8393-4B49104336F7}"/>
              </a:ext>
            </a:extLst>
          </p:cNvPr>
          <p:cNvSpPr/>
          <p:nvPr/>
        </p:nvSpPr>
        <p:spPr>
          <a:xfrm>
            <a:off x="8397443" y="1893214"/>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64" name="Rectángulo 63">
            <a:extLst>
              <a:ext uri="{FF2B5EF4-FFF2-40B4-BE49-F238E27FC236}">
                <a16:creationId xmlns:a16="http://schemas.microsoft.com/office/drawing/2014/main" id="{9D7FD069-3AC4-4A51-8EBF-F3F70709D5DF}"/>
              </a:ext>
            </a:extLst>
          </p:cNvPr>
          <p:cNvSpPr/>
          <p:nvPr/>
        </p:nvSpPr>
        <p:spPr>
          <a:xfrm>
            <a:off x="8397443" y="2361041"/>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65" name="Rectángulo 64">
            <a:extLst>
              <a:ext uri="{FF2B5EF4-FFF2-40B4-BE49-F238E27FC236}">
                <a16:creationId xmlns:a16="http://schemas.microsoft.com/office/drawing/2014/main" id="{18ED9646-97FE-4CBA-84B8-CE8BE4597C42}"/>
              </a:ext>
            </a:extLst>
          </p:cNvPr>
          <p:cNvSpPr/>
          <p:nvPr/>
        </p:nvSpPr>
        <p:spPr>
          <a:xfrm>
            <a:off x="9069573" y="1893214"/>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B3ACC888-4471-4C32-9FBF-EFDF75467A85}"/>
              </a:ext>
            </a:extLst>
          </p:cNvPr>
          <p:cNvSpPr/>
          <p:nvPr/>
        </p:nvSpPr>
        <p:spPr>
          <a:xfrm>
            <a:off x="9076660" y="2367211"/>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67" name="Rectángulo 66">
            <a:extLst>
              <a:ext uri="{FF2B5EF4-FFF2-40B4-BE49-F238E27FC236}">
                <a16:creationId xmlns:a16="http://schemas.microsoft.com/office/drawing/2014/main" id="{4243C17B-0E8B-4F9F-A318-996E17D62F0B}"/>
              </a:ext>
            </a:extLst>
          </p:cNvPr>
          <p:cNvSpPr/>
          <p:nvPr/>
        </p:nvSpPr>
        <p:spPr>
          <a:xfrm>
            <a:off x="9747784" y="1893214"/>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68" name="Rectángulo 67">
            <a:extLst>
              <a:ext uri="{FF2B5EF4-FFF2-40B4-BE49-F238E27FC236}">
                <a16:creationId xmlns:a16="http://schemas.microsoft.com/office/drawing/2014/main" id="{C6B6D9F1-F1D1-4435-83C2-EB13F25BC6FF}"/>
              </a:ext>
            </a:extLst>
          </p:cNvPr>
          <p:cNvSpPr/>
          <p:nvPr/>
        </p:nvSpPr>
        <p:spPr>
          <a:xfrm>
            <a:off x="9747784" y="2368127"/>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BBE920F7-1A93-465D-9A45-8AB5BF5AD05F}"/>
              </a:ext>
            </a:extLst>
          </p:cNvPr>
          <p:cNvSpPr/>
          <p:nvPr/>
        </p:nvSpPr>
        <p:spPr>
          <a:xfrm>
            <a:off x="10410545" y="1893214"/>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70" name="Rectángulo 69">
            <a:extLst>
              <a:ext uri="{FF2B5EF4-FFF2-40B4-BE49-F238E27FC236}">
                <a16:creationId xmlns:a16="http://schemas.microsoft.com/office/drawing/2014/main" id="{A42117BA-1C5F-4B5F-B07A-2BC4973BB515}"/>
              </a:ext>
            </a:extLst>
          </p:cNvPr>
          <p:cNvSpPr/>
          <p:nvPr/>
        </p:nvSpPr>
        <p:spPr>
          <a:xfrm>
            <a:off x="10410545" y="2352180"/>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71" name="Rectángulo 70">
            <a:extLst>
              <a:ext uri="{FF2B5EF4-FFF2-40B4-BE49-F238E27FC236}">
                <a16:creationId xmlns:a16="http://schemas.microsoft.com/office/drawing/2014/main" id="{7DD45A7E-F04F-49A9-80C4-E925BCC12BE7}"/>
              </a:ext>
            </a:extLst>
          </p:cNvPr>
          <p:cNvSpPr/>
          <p:nvPr/>
        </p:nvSpPr>
        <p:spPr>
          <a:xfrm>
            <a:off x="7705062" y="2843940"/>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72" name="Rectángulo 71">
            <a:extLst>
              <a:ext uri="{FF2B5EF4-FFF2-40B4-BE49-F238E27FC236}">
                <a16:creationId xmlns:a16="http://schemas.microsoft.com/office/drawing/2014/main" id="{F51D8F4A-17FC-4429-9E2A-AE733C42C79B}"/>
              </a:ext>
            </a:extLst>
          </p:cNvPr>
          <p:cNvSpPr/>
          <p:nvPr/>
        </p:nvSpPr>
        <p:spPr>
          <a:xfrm>
            <a:off x="8397443" y="2821362"/>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73" name="Rectángulo 72">
            <a:extLst>
              <a:ext uri="{FF2B5EF4-FFF2-40B4-BE49-F238E27FC236}">
                <a16:creationId xmlns:a16="http://schemas.microsoft.com/office/drawing/2014/main" id="{5853A24B-D783-45A8-B401-C600B95C4528}"/>
              </a:ext>
            </a:extLst>
          </p:cNvPr>
          <p:cNvSpPr/>
          <p:nvPr/>
        </p:nvSpPr>
        <p:spPr>
          <a:xfrm>
            <a:off x="9076660" y="2827532"/>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74" name="Rectángulo 73">
            <a:extLst>
              <a:ext uri="{FF2B5EF4-FFF2-40B4-BE49-F238E27FC236}">
                <a16:creationId xmlns:a16="http://schemas.microsoft.com/office/drawing/2014/main" id="{E5FF847D-E8D2-4843-B248-FF4E0A8C5EE5}"/>
              </a:ext>
            </a:extLst>
          </p:cNvPr>
          <p:cNvSpPr/>
          <p:nvPr/>
        </p:nvSpPr>
        <p:spPr>
          <a:xfrm>
            <a:off x="9747784" y="2828448"/>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75" name="Rectángulo 74">
            <a:extLst>
              <a:ext uri="{FF2B5EF4-FFF2-40B4-BE49-F238E27FC236}">
                <a16:creationId xmlns:a16="http://schemas.microsoft.com/office/drawing/2014/main" id="{75A604D2-9BAE-448C-AFE8-3C9AFAA85AF5}"/>
              </a:ext>
            </a:extLst>
          </p:cNvPr>
          <p:cNvSpPr/>
          <p:nvPr/>
        </p:nvSpPr>
        <p:spPr>
          <a:xfrm>
            <a:off x="10410545" y="2812501"/>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76" name="Rectángulo 75">
            <a:extLst>
              <a:ext uri="{FF2B5EF4-FFF2-40B4-BE49-F238E27FC236}">
                <a16:creationId xmlns:a16="http://schemas.microsoft.com/office/drawing/2014/main" id="{9AC9FAB9-D7F6-464D-9AEE-692C3B44F356}"/>
              </a:ext>
            </a:extLst>
          </p:cNvPr>
          <p:cNvSpPr/>
          <p:nvPr/>
        </p:nvSpPr>
        <p:spPr>
          <a:xfrm>
            <a:off x="7705062" y="4058093"/>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77" name="Rectángulo 76">
            <a:extLst>
              <a:ext uri="{FF2B5EF4-FFF2-40B4-BE49-F238E27FC236}">
                <a16:creationId xmlns:a16="http://schemas.microsoft.com/office/drawing/2014/main" id="{A70E288C-3EEE-4D79-9480-C47E4541D7C5}"/>
              </a:ext>
            </a:extLst>
          </p:cNvPr>
          <p:cNvSpPr/>
          <p:nvPr/>
        </p:nvSpPr>
        <p:spPr>
          <a:xfrm>
            <a:off x="7705062" y="4548498"/>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78" name="Rectángulo 77">
            <a:extLst>
              <a:ext uri="{FF2B5EF4-FFF2-40B4-BE49-F238E27FC236}">
                <a16:creationId xmlns:a16="http://schemas.microsoft.com/office/drawing/2014/main" id="{36DC50E5-10BA-4DF3-B165-52B73AFCFFDF}"/>
              </a:ext>
            </a:extLst>
          </p:cNvPr>
          <p:cNvSpPr/>
          <p:nvPr/>
        </p:nvSpPr>
        <p:spPr>
          <a:xfrm>
            <a:off x="8397443" y="4058093"/>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79" name="Rectángulo 78">
            <a:extLst>
              <a:ext uri="{FF2B5EF4-FFF2-40B4-BE49-F238E27FC236}">
                <a16:creationId xmlns:a16="http://schemas.microsoft.com/office/drawing/2014/main" id="{CBE11D8F-3C62-4425-ADCE-B9A95296D796}"/>
              </a:ext>
            </a:extLst>
          </p:cNvPr>
          <p:cNvSpPr/>
          <p:nvPr/>
        </p:nvSpPr>
        <p:spPr>
          <a:xfrm>
            <a:off x="8397443" y="4525920"/>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80" name="Rectángulo 79">
            <a:extLst>
              <a:ext uri="{FF2B5EF4-FFF2-40B4-BE49-F238E27FC236}">
                <a16:creationId xmlns:a16="http://schemas.microsoft.com/office/drawing/2014/main" id="{814A2AE7-27FD-4E17-A605-D74480BDB5C8}"/>
              </a:ext>
            </a:extLst>
          </p:cNvPr>
          <p:cNvSpPr/>
          <p:nvPr/>
        </p:nvSpPr>
        <p:spPr>
          <a:xfrm>
            <a:off x="9069573" y="4058093"/>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81" name="Rectángulo 80">
            <a:extLst>
              <a:ext uri="{FF2B5EF4-FFF2-40B4-BE49-F238E27FC236}">
                <a16:creationId xmlns:a16="http://schemas.microsoft.com/office/drawing/2014/main" id="{5DAF7875-6F74-4701-9F62-FB4C726F12AC}"/>
              </a:ext>
            </a:extLst>
          </p:cNvPr>
          <p:cNvSpPr/>
          <p:nvPr/>
        </p:nvSpPr>
        <p:spPr>
          <a:xfrm>
            <a:off x="9076660" y="4532090"/>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74421814-3019-41C0-AEFE-F4BC7A40B826}"/>
              </a:ext>
            </a:extLst>
          </p:cNvPr>
          <p:cNvSpPr/>
          <p:nvPr/>
        </p:nvSpPr>
        <p:spPr>
          <a:xfrm>
            <a:off x="9747784" y="4058093"/>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83" name="Rectángulo 82">
            <a:extLst>
              <a:ext uri="{FF2B5EF4-FFF2-40B4-BE49-F238E27FC236}">
                <a16:creationId xmlns:a16="http://schemas.microsoft.com/office/drawing/2014/main" id="{16167A9B-4BB7-4D40-AB4A-B6BFC557D85F}"/>
              </a:ext>
            </a:extLst>
          </p:cNvPr>
          <p:cNvSpPr/>
          <p:nvPr/>
        </p:nvSpPr>
        <p:spPr>
          <a:xfrm>
            <a:off x="9747784" y="4533006"/>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84" name="Rectángulo 83">
            <a:extLst>
              <a:ext uri="{FF2B5EF4-FFF2-40B4-BE49-F238E27FC236}">
                <a16:creationId xmlns:a16="http://schemas.microsoft.com/office/drawing/2014/main" id="{1E626E76-C80F-4ACD-8B30-07C2D5F8021C}"/>
              </a:ext>
            </a:extLst>
          </p:cNvPr>
          <p:cNvSpPr/>
          <p:nvPr/>
        </p:nvSpPr>
        <p:spPr>
          <a:xfrm>
            <a:off x="10410545" y="4058093"/>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BBC398E3-66F5-4A53-8D49-93582737D9B1}"/>
              </a:ext>
            </a:extLst>
          </p:cNvPr>
          <p:cNvSpPr/>
          <p:nvPr/>
        </p:nvSpPr>
        <p:spPr>
          <a:xfrm>
            <a:off x="10410545" y="4517059"/>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86" name="Rectángulo 85">
            <a:extLst>
              <a:ext uri="{FF2B5EF4-FFF2-40B4-BE49-F238E27FC236}">
                <a16:creationId xmlns:a16="http://schemas.microsoft.com/office/drawing/2014/main" id="{38DA6D41-88FE-4D91-AE8E-26B2A262E432}"/>
              </a:ext>
            </a:extLst>
          </p:cNvPr>
          <p:cNvSpPr/>
          <p:nvPr/>
        </p:nvSpPr>
        <p:spPr>
          <a:xfrm>
            <a:off x="7705062" y="5008819"/>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87" name="Rectángulo 86">
            <a:extLst>
              <a:ext uri="{FF2B5EF4-FFF2-40B4-BE49-F238E27FC236}">
                <a16:creationId xmlns:a16="http://schemas.microsoft.com/office/drawing/2014/main" id="{D8250FCF-A042-45EA-989B-D75FC8C8BCF1}"/>
              </a:ext>
            </a:extLst>
          </p:cNvPr>
          <p:cNvSpPr/>
          <p:nvPr/>
        </p:nvSpPr>
        <p:spPr>
          <a:xfrm>
            <a:off x="8397443" y="4986241"/>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9DCB14CB-D087-42EF-A3B0-BC593F1D9C62}"/>
              </a:ext>
            </a:extLst>
          </p:cNvPr>
          <p:cNvSpPr/>
          <p:nvPr/>
        </p:nvSpPr>
        <p:spPr>
          <a:xfrm>
            <a:off x="9076660" y="4992411"/>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89" name="Rectángulo 88">
            <a:extLst>
              <a:ext uri="{FF2B5EF4-FFF2-40B4-BE49-F238E27FC236}">
                <a16:creationId xmlns:a16="http://schemas.microsoft.com/office/drawing/2014/main" id="{AE64735E-64EB-4B5D-9880-1C373A5D4D4C}"/>
              </a:ext>
            </a:extLst>
          </p:cNvPr>
          <p:cNvSpPr/>
          <p:nvPr/>
        </p:nvSpPr>
        <p:spPr>
          <a:xfrm>
            <a:off x="9747784" y="4993327"/>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90" name="Rectángulo 89">
            <a:extLst>
              <a:ext uri="{FF2B5EF4-FFF2-40B4-BE49-F238E27FC236}">
                <a16:creationId xmlns:a16="http://schemas.microsoft.com/office/drawing/2014/main" id="{40A923BB-01B0-4E74-83DF-7006B56B6E25}"/>
              </a:ext>
            </a:extLst>
          </p:cNvPr>
          <p:cNvSpPr/>
          <p:nvPr/>
        </p:nvSpPr>
        <p:spPr>
          <a:xfrm>
            <a:off x="10410545" y="4977380"/>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91" name="Rectángulo 90">
            <a:extLst>
              <a:ext uri="{FF2B5EF4-FFF2-40B4-BE49-F238E27FC236}">
                <a16:creationId xmlns:a16="http://schemas.microsoft.com/office/drawing/2014/main" id="{5AA33BED-AFB7-46CD-B84A-6BF8CF673923}"/>
              </a:ext>
            </a:extLst>
          </p:cNvPr>
          <p:cNvSpPr/>
          <p:nvPr/>
        </p:nvSpPr>
        <p:spPr>
          <a:xfrm>
            <a:off x="7705062" y="5446560"/>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92" name="Rectángulo 91">
            <a:extLst>
              <a:ext uri="{FF2B5EF4-FFF2-40B4-BE49-F238E27FC236}">
                <a16:creationId xmlns:a16="http://schemas.microsoft.com/office/drawing/2014/main" id="{D062B883-7B19-4BBD-A53E-07DB9915E1BB}"/>
              </a:ext>
            </a:extLst>
          </p:cNvPr>
          <p:cNvSpPr/>
          <p:nvPr/>
        </p:nvSpPr>
        <p:spPr>
          <a:xfrm>
            <a:off x="7705062" y="5936965"/>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93" name="Rectángulo 92">
            <a:extLst>
              <a:ext uri="{FF2B5EF4-FFF2-40B4-BE49-F238E27FC236}">
                <a16:creationId xmlns:a16="http://schemas.microsoft.com/office/drawing/2014/main" id="{EDCD2361-6C50-473E-A51C-CBB1FB6FD16C}"/>
              </a:ext>
            </a:extLst>
          </p:cNvPr>
          <p:cNvSpPr/>
          <p:nvPr/>
        </p:nvSpPr>
        <p:spPr>
          <a:xfrm>
            <a:off x="8397443" y="5446560"/>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94" name="Rectángulo 93">
            <a:extLst>
              <a:ext uri="{FF2B5EF4-FFF2-40B4-BE49-F238E27FC236}">
                <a16:creationId xmlns:a16="http://schemas.microsoft.com/office/drawing/2014/main" id="{C5F727FC-192D-4A1C-99F7-200E8F1AAD67}"/>
              </a:ext>
            </a:extLst>
          </p:cNvPr>
          <p:cNvSpPr/>
          <p:nvPr/>
        </p:nvSpPr>
        <p:spPr>
          <a:xfrm>
            <a:off x="8397443" y="5914387"/>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95" name="Rectángulo 94">
            <a:extLst>
              <a:ext uri="{FF2B5EF4-FFF2-40B4-BE49-F238E27FC236}">
                <a16:creationId xmlns:a16="http://schemas.microsoft.com/office/drawing/2014/main" id="{D44F63A4-870B-4E8F-A375-23233B8D6F60}"/>
              </a:ext>
            </a:extLst>
          </p:cNvPr>
          <p:cNvSpPr/>
          <p:nvPr/>
        </p:nvSpPr>
        <p:spPr>
          <a:xfrm>
            <a:off x="9069573" y="5446560"/>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96" name="Rectángulo 95">
            <a:extLst>
              <a:ext uri="{FF2B5EF4-FFF2-40B4-BE49-F238E27FC236}">
                <a16:creationId xmlns:a16="http://schemas.microsoft.com/office/drawing/2014/main" id="{32A58984-526E-4F23-9597-AC9C212791E5}"/>
              </a:ext>
            </a:extLst>
          </p:cNvPr>
          <p:cNvSpPr/>
          <p:nvPr/>
        </p:nvSpPr>
        <p:spPr>
          <a:xfrm>
            <a:off x="9076660" y="5920557"/>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97" name="Rectángulo 96">
            <a:extLst>
              <a:ext uri="{FF2B5EF4-FFF2-40B4-BE49-F238E27FC236}">
                <a16:creationId xmlns:a16="http://schemas.microsoft.com/office/drawing/2014/main" id="{F0E2090B-9787-47E2-BC0E-19E28BEBD1D9}"/>
              </a:ext>
            </a:extLst>
          </p:cNvPr>
          <p:cNvSpPr/>
          <p:nvPr/>
        </p:nvSpPr>
        <p:spPr>
          <a:xfrm>
            <a:off x="9747784" y="5446560"/>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98" name="Rectángulo 97">
            <a:extLst>
              <a:ext uri="{FF2B5EF4-FFF2-40B4-BE49-F238E27FC236}">
                <a16:creationId xmlns:a16="http://schemas.microsoft.com/office/drawing/2014/main" id="{B5415FE0-B3BB-4BFA-817A-E2A33C173CE0}"/>
              </a:ext>
            </a:extLst>
          </p:cNvPr>
          <p:cNvSpPr/>
          <p:nvPr/>
        </p:nvSpPr>
        <p:spPr>
          <a:xfrm>
            <a:off x="9747784" y="5921473"/>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99" name="Rectángulo 98">
            <a:extLst>
              <a:ext uri="{FF2B5EF4-FFF2-40B4-BE49-F238E27FC236}">
                <a16:creationId xmlns:a16="http://schemas.microsoft.com/office/drawing/2014/main" id="{BAEAE20B-75DC-4375-9E04-775886B29438}"/>
              </a:ext>
            </a:extLst>
          </p:cNvPr>
          <p:cNvSpPr/>
          <p:nvPr/>
        </p:nvSpPr>
        <p:spPr>
          <a:xfrm>
            <a:off x="10410545" y="5446560"/>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00" name="Rectángulo 99">
            <a:extLst>
              <a:ext uri="{FF2B5EF4-FFF2-40B4-BE49-F238E27FC236}">
                <a16:creationId xmlns:a16="http://schemas.microsoft.com/office/drawing/2014/main" id="{7DB021C4-1316-4A4D-85A8-A64053C395B5}"/>
              </a:ext>
            </a:extLst>
          </p:cNvPr>
          <p:cNvSpPr/>
          <p:nvPr/>
        </p:nvSpPr>
        <p:spPr>
          <a:xfrm>
            <a:off x="10410545" y="5905526"/>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01" name="Rectángulo 100">
            <a:extLst>
              <a:ext uri="{FF2B5EF4-FFF2-40B4-BE49-F238E27FC236}">
                <a16:creationId xmlns:a16="http://schemas.microsoft.com/office/drawing/2014/main" id="{E4D31D15-54F6-4701-B196-45E07D9724D1}"/>
              </a:ext>
            </a:extLst>
          </p:cNvPr>
          <p:cNvSpPr/>
          <p:nvPr/>
        </p:nvSpPr>
        <p:spPr>
          <a:xfrm>
            <a:off x="7705062" y="6397286"/>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02" name="Rectángulo 101">
            <a:extLst>
              <a:ext uri="{FF2B5EF4-FFF2-40B4-BE49-F238E27FC236}">
                <a16:creationId xmlns:a16="http://schemas.microsoft.com/office/drawing/2014/main" id="{908433CB-52CC-4DBE-85A0-A611622DD376}"/>
              </a:ext>
            </a:extLst>
          </p:cNvPr>
          <p:cNvSpPr/>
          <p:nvPr/>
        </p:nvSpPr>
        <p:spPr>
          <a:xfrm>
            <a:off x="8397443" y="6374708"/>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03" name="Rectángulo 102">
            <a:extLst>
              <a:ext uri="{FF2B5EF4-FFF2-40B4-BE49-F238E27FC236}">
                <a16:creationId xmlns:a16="http://schemas.microsoft.com/office/drawing/2014/main" id="{79955D45-978D-4570-97F9-C786E27240D4}"/>
              </a:ext>
            </a:extLst>
          </p:cNvPr>
          <p:cNvSpPr/>
          <p:nvPr/>
        </p:nvSpPr>
        <p:spPr>
          <a:xfrm>
            <a:off x="9076660" y="6380878"/>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04" name="Rectángulo 103">
            <a:extLst>
              <a:ext uri="{FF2B5EF4-FFF2-40B4-BE49-F238E27FC236}">
                <a16:creationId xmlns:a16="http://schemas.microsoft.com/office/drawing/2014/main" id="{E10BBED3-BDE4-4BB3-861F-0354EE38F652}"/>
              </a:ext>
            </a:extLst>
          </p:cNvPr>
          <p:cNvSpPr/>
          <p:nvPr/>
        </p:nvSpPr>
        <p:spPr>
          <a:xfrm>
            <a:off x="9747784" y="6381794"/>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05" name="Rectángulo 104">
            <a:extLst>
              <a:ext uri="{FF2B5EF4-FFF2-40B4-BE49-F238E27FC236}">
                <a16:creationId xmlns:a16="http://schemas.microsoft.com/office/drawing/2014/main" id="{3DB3DE7F-7D0B-4E80-9CE6-5FB84AFAE68A}"/>
              </a:ext>
            </a:extLst>
          </p:cNvPr>
          <p:cNvSpPr/>
          <p:nvPr/>
        </p:nvSpPr>
        <p:spPr>
          <a:xfrm>
            <a:off x="10410545" y="6365847"/>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06" name="Rectángulo 105">
            <a:extLst>
              <a:ext uri="{FF2B5EF4-FFF2-40B4-BE49-F238E27FC236}">
                <a16:creationId xmlns:a16="http://schemas.microsoft.com/office/drawing/2014/main" id="{D183FC9E-2D02-4ED6-ACF3-8307A4B7D50E}"/>
              </a:ext>
            </a:extLst>
          </p:cNvPr>
          <p:cNvSpPr/>
          <p:nvPr/>
        </p:nvSpPr>
        <p:spPr>
          <a:xfrm>
            <a:off x="2204485" y="4022071"/>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07" name="Rectángulo 106">
            <a:extLst>
              <a:ext uri="{FF2B5EF4-FFF2-40B4-BE49-F238E27FC236}">
                <a16:creationId xmlns:a16="http://schemas.microsoft.com/office/drawing/2014/main" id="{3355BD6B-39BB-4DBC-BD44-F0D6C5A8B07C}"/>
              </a:ext>
            </a:extLst>
          </p:cNvPr>
          <p:cNvSpPr/>
          <p:nvPr/>
        </p:nvSpPr>
        <p:spPr>
          <a:xfrm>
            <a:off x="2204485" y="4512476"/>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08" name="Rectángulo 107">
            <a:extLst>
              <a:ext uri="{FF2B5EF4-FFF2-40B4-BE49-F238E27FC236}">
                <a16:creationId xmlns:a16="http://schemas.microsoft.com/office/drawing/2014/main" id="{2C7D30FA-BFD4-4E8F-B5CF-9CAF89B4CFDD}"/>
              </a:ext>
            </a:extLst>
          </p:cNvPr>
          <p:cNvSpPr/>
          <p:nvPr/>
        </p:nvSpPr>
        <p:spPr>
          <a:xfrm>
            <a:off x="2896866" y="4022071"/>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09" name="Rectángulo 108">
            <a:extLst>
              <a:ext uri="{FF2B5EF4-FFF2-40B4-BE49-F238E27FC236}">
                <a16:creationId xmlns:a16="http://schemas.microsoft.com/office/drawing/2014/main" id="{2F267FC1-67D4-4A46-9D9E-51D420BC95F5}"/>
              </a:ext>
            </a:extLst>
          </p:cNvPr>
          <p:cNvSpPr/>
          <p:nvPr/>
        </p:nvSpPr>
        <p:spPr>
          <a:xfrm>
            <a:off x="2896866" y="4489898"/>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10" name="Rectángulo 109">
            <a:extLst>
              <a:ext uri="{FF2B5EF4-FFF2-40B4-BE49-F238E27FC236}">
                <a16:creationId xmlns:a16="http://schemas.microsoft.com/office/drawing/2014/main" id="{E6222874-0F65-44BE-8B0A-089E02D570EC}"/>
              </a:ext>
            </a:extLst>
          </p:cNvPr>
          <p:cNvSpPr/>
          <p:nvPr/>
        </p:nvSpPr>
        <p:spPr>
          <a:xfrm>
            <a:off x="3568996" y="4022071"/>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11" name="Rectángulo 110">
            <a:extLst>
              <a:ext uri="{FF2B5EF4-FFF2-40B4-BE49-F238E27FC236}">
                <a16:creationId xmlns:a16="http://schemas.microsoft.com/office/drawing/2014/main" id="{5DE8263E-4DF0-478B-98A3-AC32AC4839D8}"/>
              </a:ext>
            </a:extLst>
          </p:cNvPr>
          <p:cNvSpPr/>
          <p:nvPr/>
        </p:nvSpPr>
        <p:spPr>
          <a:xfrm>
            <a:off x="3576083" y="4496068"/>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12" name="Rectángulo 111">
            <a:extLst>
              <a:ext uri="{FF2B5EF4-FFF2-40B4-BE49-F238E27FC236}">
                <a16:creationId xmlns:a16="http://schemas.microsoft.com/office/drawing/2014/main" id="{15E90718-4A39-4112-8768-71617C000FB4}"/>
              </a:ext>
            </a:extLst>
          </p:cNvPr>
          <p:cNvSpPr/>
          <p:nvPr/>
        </p:nvSpPr>
        <p:spPr>
          <a:xfrm>
            <a:off x="4247207" y="4022071"/>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13" name="Rectángulo 112">
            <a:extLst>
              <a:ext uri="{FF2B5EF4-FFF2-40B4-BE49-F238E27FC236}">
                <a16:creationId xmlns:a16="http://schemas.microsoft.com/office/drawing/2014/main" id="{42D5E5C9-7A34-4329-A769-118876FC2F5B}"/>
              </a:ext>
            </a:extLst>
          </p:cNvPr>
          <p:cNvSpPr/>
          <p:nvPr/>
        </p:nvSpPr>
        <p:spPr>
          <a:xfrm>
            <a:off x="4247207" y="4496984"/>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14" name="Rectángulo 113">
            <a:extLst>
              <a:ext uri="{FF2B5EF4-FFF2-40B4-BE49-F238E27FC236}">
                <a16:creationId xmlns:a16="http://schemas.microsoft.com/office/drawing/2014/main" id="{F9509AB6-BB4A-4312-90D8-99D1AC8AB556}"/>
              </a:ext>
            </a:extLst>
          </p:cNvPr>
          <p:cNvSpPr/>
          <p:nvPr/>
        </p:nvSpPr>
        <p:spPr>
          <a:xfrm>
            <a:off x="4909968" y="4022071"/>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15" name="Rectángulo 114">
            <a:extLst>
              <a:ext uri="{FF2B5EF4-FFF2-40B4-BE49-F238E27FC236}">
                <a16:creationId xmlns:a16="http://schemas.microsoft.com/office/drawing/2014/main" id="{BD4B865B-25D2-4015-9925-49AD2952FFB8}"/>
              </a:ext>
            </a:extLst>
          </p:cNvPr>
          <p:cNvSpPr/>
          <p:nvPr/>
        </p:nvSpPr>
        <p:spPr>
          <a:xfrm>
            <a:off x="4909968" y="4481037"/>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16" name="Rectángulo 115">
            <a:extLst>
              <a:ext uri="{FF2B5EF4-FFF2-40B4-BE49-F238E27FC236}">
                <a16:creationId xmlns:a16="http://schemas.microsoft.com/office/drawing/2014/main" id="{2A6883FC-FE04-4924-9B12-2FB3FA4F9854}"/>
              </a:ext>
            </a:extLst>
          </p:cNvPr>
          <p:cNvSpPr/>
          <p:nvPr/>
        </p:nvSpPr>
        <p:spPr>
          <a:xfrm>
            <a:off x="2204485" y="4972797"/>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17" name="Rectángulo 116">
            <a:extLst>
              <a:ext uri="{FF2B5EF4-FFF2-40B4-BE49-F238E27FC236}">
                <a16:creationId xmlns:a16="http://schemas.microsoft.com/office/drawing/2014/main" id="{0C197602-B01C-413C-AE7F-D97BB9456CF3}"/>
              </a:ext>
            </a:extLst>
          </p:cNvPr>
          <p:cNvSpPr/>
          <p:nvPr/>
        </p:nvSpPr>
        <p:spPr>
          <a:xfrm>
            <a:off x="2896866" y="4950219"/>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18" name="Rectángulo 117">
            <a:extLst>
              <a:ext uri="{FF2B5EF4-FFF2-40B4-BE49-F238E27FC236}">
                <a16:creationId xmlns:a16="http://schemas.microsoft.com/office/drawing/2014/main" id="{80F8191B-6E95-4791-ACF2-E390357C9967}"/>
              </a:ext>
            </a:extLst>
          </p:cNvPr>
          <p:cNvSpPr/>
          <p:nvPr/>
        </p:nvSpPr>
        <p:spPr>
          <a:xfrm>
            <a:off x="3576083" y="4956389"/>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19" name="Rectángulo 118">
            <a:extLst>
              <a:ext uri="{FF2B5EF4-FFF2-40B4-BE49-F238E27FC236}">
                <a16:creationId xmlns:a16="http://schemas.microsoft.com/office/drawing/2014/main" id="{CC94547F-7951-426D-8314-E3C61EFCF29C}"/>
              </a:ext>
            </a:extLst>
          </p:cNvPr>
          <p:cNvSpPr/>
          <p:nvPr/>
        </p:nvSpPr>
        <p:spPr>
          <a:xfrm>
            <a:off x="4247207" y="4957305"/>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20" name="Rectángulo 119">
            <a:extLst>
              <a:ext uri="{FF2B5EF4-FFF2-40B4-BE49-F238E27FC236}">
                <a16:creationId xmlns:a16="http://schemas.microsoft.com/office/drawing/2014/main" id="{EF3B6593-597A-4845-8D9B-915FE5F0EA39}"/>
              </a:ext>
            </a:extLst>
          </p:cNvPr>
          <p:cNvSpPr/>
          <p:nvPr/>
        </p:nvSpPr>
        <p:spPr>
          <a:xfrm>
            <a:off x="4909968" y="4941358"/>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21" name="Rectángulo 120">
            <a:extLst>
              <a:ext uri="{FF2B5EF4-FFF2-40B4-BE49-F238E27FC236}">
                <a16:creationId xmlns:a16="http://schemas.microsoft.com/office/drawing/2014/main" id="{2AF7F050-64F9-44B3-93A7-A58017D9A98B}"/>
              </a:ext>
            </a:extLst>
          </p:cNvPr>
          <p:cNvSpPr/>
          <p:nvPr/>
        </p:nvSpPr>
        <p:spPr>
          <a:xfrm>
            <a:off x="2204485" y="5410538"/>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22" name="Rectángulo 121">
            <a:extLst>
              <a:ext uri="{FF2B5EF4-FFF2-40B4-BE49-F238E27FC236}">
                <a16:creationId xmlns:a16="http://schemas.microsoft.com/office/drawing/2014/main" id="{7CA71396-219A-4981-80E2-6347F5450F9D}"/>
              </a:ext>
            </a:extLst>
          </p:cNvPr>
          <p:cNvSpPr/>
          <p:nvPr/>
        </p:nvSpPr>
        <p:spPr>
          <a:xfrm>
            <a:off x="2204485" y="5900943"/>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23" name="Rectángulo 122">
            <a:extLst>
              <a:ext uri="{FF2B5EF4-FFF2-40B4-BE49-F238E27FC236}">
                <a16:creationId xmlns:a16="http://schemas.microsoft.com/office/drawing/2014/main" id="{DD7C4874-82BC-4210-83D3-F597128F911F}"/>
              </a:ext>
            </a:extLst>
          </p:cNvPr>
          <p:cNvSpPr/>
          <p:nvPr/>
        </p:nvSpPr>
        <p:spPr>
          <a:xfrm>
            <a:off x="2896866" y="5410538"/>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24" name="Rectángulo 123">
            <a:extLst>
              <a:ext uri="{FF2B5EF4-FFF2-40B4-BE49-F238E27FC236}">
                <a16:creationId xmlns:a16="http://schemas.microsoft.com/office/drawing/2014/main" id="{63F39871-47D7-4DD3-8578-C4861919E94E}"/>
              </a:ext>
            </a:extLst>
          </p:cNvPr>
          <p:cNvSpPr/>
          <p:nvPr/>
        </p:nvSpPr>
        <p:spPr>
          <a:xfrm>
            <a:off x="2896866" y="5878365"/>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25" name="Rectángulo 124">
            <a:extLst>
              <a:ext uri="{FF2B5EF4-FFF2-40B4-BE49-F238E27FC236}">
                <a16:creationId xmlns:a16="http://schemas.microsoft.com/office/drawing/2014/main" id="{F898FEC8-8308-49F7-AE71-E0869A5386DD}"/>
              </a:ext>
            </a:extLst>
          </p:cNvPr>
          <p:cNvSpPr/>
          <p:nvPr/>
        </p:nvSpPr>
        <p:spPr>
          <a:xfrm>
            <a:off x="3568996" y="5410538"/>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26" name="Rectángulo 125">
            <a:extLst>
              <a:ext uri="{FF2B5EF4-FFF2-40B4-BE49-F238E27FC236}">
                <a16:creationId xmlns:a16="http://schemas.microsoft.com/office/drawing/2014/main" id="{85DFCA60-84E0-414E-BE12-71A5F87EF36E}"/>
              </a:ext>
            </a:extLst>
          </p:cNvPr>
          <p:cNvSpPr/>
          <p:nvPr/>
        </p:nvSpPr>
        <p:spPr>
          <a:xfrm>
            <a:off x="3576083" y="5884535"/>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27" name="Rectángulo 126">
            <a:extLst>
              <a:ext uri="{FF2B5EF4-FFF2-40B4-BE49-F238E27FC236}">
                <a16:creationId xmlns:a16="http://schemas.microsoft.com/office/drawing/2014/main" id="{89FA4797-F073-4F1C-93B6-BC88F555A160}"/>
              </a:ext>
            </a:extLst>
          </p:cNvPr>
          <p:cNvSpPr/>
          <p:nvPr/>
        </p:nvSpPr>
        <p:spPr>
          <a:xfrm>
            <a:off x="4247207" y="5410538"/>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28" name="Rectángulo 127">
            <a:extLst>
              <a:ext uri="{FF2B5EF4-FFF2-40B4-BE49-F238E27FC236}">
                <a16:creationId xmlns:a16="http://schemas.microsoft.com/office/drawing/2014/main" id="{4D0734AD-BBCB-41DB-9434-B456EF619A02}"/>
              </a:ext>
            </a:extLst>
          </p:cNvPr>
          <p:cNvSpPr/>
          <p:nvPr/>
        </p:nvSpPr>
        <p:spPr>
          <a:xfrm>
            <a:off x="4247207" y="5885451"/>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29" name="Rectángulo 128">
            <a:extLst>
              <a:ext uri="{FF2B5EF4-FFF2-40B4-BE49-F238E27FC236}">
                <a16:creationId xmlns:a16="http://schemas.microsoft.com/office/drawing/2014/main" id="{16F9A597-86AF-4455-A020-5C6FD45C43EB}"/>
              </a:ext>
            </a:extLst>
          </p:cNvPr>
          <p:cNvSpPr/>
          <p:nvPr/>
        </p:nvSpPr>
        <p:spPr>
          <a:xfrm>
            <a:off x="4909968" y="5410538"/>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30" name="Rectángulo 129">
            <a:extLst>
              <a:ext uri="{FF2B5EF4-FFF2-40B4-BE49-F238E27FC236}">
                <a16:creationId xmlns:a16="http://schemas.microsoft.com/office/drawing/2014/main" id="{4087E12B-0C44-4FB2-B463-5B2DB6AEF086}"/>
              </a:ext>
            </a:extLst>
          </p:cNvPr>
          <p:cNvSpPr/>
          <p:nvPr/>
        </p:nvSpPr>
        <p:spPr>
          <a:xfrm>
            <a:off x="4909968" y="5869504"/>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31" name="Rectángulo 130">
            <a:extLst>
              <a:ext uri="{FF2B5EF4-FFF2-40B4-BE49-F238E27FC236}">
                <a16:creationId xmlns:a16="http://schemas.microsoft.com/office/drawing/2014/main" id="{14BA379B-D61E-40DE-BA26-38E05EC3E2E9}"/>
              </a:ext>
            </a:extLst>
          </p:cNvPr>
          <p:cNvSpPr/>
          <p:nvPr/>
        </p:nvSpPr>
        <p:spPr>
          <a:xfrm>
            <a:off x="2204485" y="6361264"/>
            <a:ext cx="555166" cy="3211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32" name="Rectángulo 131">
            <a:extLst>
              <a:ext uri="{FF2B5EF4-FFF2-40B4-BE49-F238E27FC236}">
                <a16:creationId xmlns:a16="http://schemas.microsoft.com/office/drawing/2014/main" id="{D2964C35-6695-4E58-A24B-0A0D7D4B9AFB}"/>
              </a:ext>
            </a:extLst>
          </p:cNvPr>
          <p:cNvSpPr/>
          <p:nvPr/>
        </p:nvSpPr>
        <p:spPr>
          <a:xfrm>
            <a:off x="2896866" y="6338686"/>
            <a:ext cx="555166" cy="3211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419"/>
          </a:p>
        </p:txBody>
      </p:sp>
      <p:sp>
        <p:nvSpPr>
          <p:cNvPr id="133" name="Rectángulo 132">
            <a:extLst>
              <a:ext uri="{FF2B5EF4-FFF2-40B4-BE49-F238E27FC236}">
                <a16:creationId xmlns:a16="http://schemas.microsoft.com/office/drawing/2014/main" id="{6807EDC0-99A7-4474-8750-303DE5DC1630}"/>
              </a:ext>
            </a:extLst>
          </p:cNvPr>
          <p:cNvSpPr/>
          <p:nvPr/>
        </p:nvSpPr>
        <p:spPr>
          <a:xfrm>
            <a:off x="3576083" y="6344856"/>
            <a:ext cx="555166" cy="321176"/>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34" name="Rectángulo 133">
            <a:extLst>
              <a:ext uri="{FF2B5EF4-FFF2-40B4-BE49-F238E27FC236}">
                <a16:creationId xmlns:a16="http://schemas.microsoft.com/office/drawing/2014/main" id="{98F57423-06E4-4A24-B398-5E709C28FBCE}"/>
              </a:ext>
            </a:extLst>
          </p:cNvPr>
          <p:cNvSpPr/>
          <p:nvPr/>
        </p:nvSpPr>
        <p:spPr>
          <a:xfrm>
            <a:off x="4247207" y="6345772"/>
            <a:ext cx="555166" cy="321176"/>
          </a:xfrm>
          <a:prstGeom prst="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135" name="Rectángulo 134">
            <a:extLst>
              <a:ext uri="{FF2B5EF4-FFF2-40B4-BE49-F238E27FC236}">
                <a16:creationId xmlns:a16="http://schemas.microsoft.com/office/drawing/2014/main" id="{61C58651-1CA0-405A-9957-8B9F36E896F2}"/>
              </a:ext>
            </a:extLst>
          </p:cNvPr>
          <p:cNvSpPr/>
          <p:nvPr/>
        </p:nvSpPr>
        <p:spPr>
          <a:xfrm>
            <a:off x="4909968" y="6329825"/>
            <a:ext cx="555166" cy="321176"/>
          </a:xfrm>
          <a:prstGeom prst="rect">
            <a:avLst/>
          </a:prstGeom>
          <a:solidFill>
            <a:schemeClr val="bg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s-419"/>
          </a:p>
        </p:txBody>
      </p:sp>
      <p:sp>
        <p:nvSpPr>
          <p:cNvPr id="2" name="Flecha: a la derecha 1">
            <a:extLst>
              <a:ext uri="{FF2B5EF4-FFF2-40B4-BE49-F238E27FC236}">
                <a16:creationId xmlns:a16="http://schemas.microsoft.com/office/drawing/2014/main" id="{E2D3C4AC-B3E6-4476-A044-DDEA3B4F8BA0}"/>
              </a:ext>
            </a:extLst>
          </p:cNvPr>
          <p:cNvSpPr/>
          <p:nvPr/>
        </p:nvSpPr>
        <p:spPr>
          <a:xfrm>
            <a:off x="5837274" y="1300836"/>
            <a:ext cx="1175407" cy="444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Flecha: hacia abajo 2">
            <a:extLst>
              <a:ext uri="{FF2B5EF4-FFF2-40B4-BE49-F238E27FC236}">
                <a16:creationId xmlns:a16="http://schemas.microsoft.com/office/drawing/2014/main" id="{BF4A427F-2758-4C1C-8355-8DF99644CB0C}"/>
              </a:ext>
            </a:extLst>
          </p:cNvPr>
          <p:cNvSpPr/>
          <p:nvPr/>
        </p:nvSpPr>
        <p:spPr>
          <a:xfrm>
            <a:off x="9175898" y="3285460"/>
            <a:ext cx="455928" cy="619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6" name="Flecha: a la derecha 135">
            <a:extLst>
              <a:ext uri="{FF2B5EF4-FFF2-40B4-BE49-F238E27FC236}">
                <a16:creationId xmlns:a16="http://schemas.microsoft.com/office/drawing/2014/main" id="{E258E569-FEDD-47CC-9339-DC1866A85ED6}"/>
              </a:ext>
            </a:extLst>
          </p:cNvPr>
          <p:cNvSpPr/>
          <p:nvPr/>
        </p:nvSpPr>
        <p:spPr>
          <a:xfrm rot="10800000">
            <a:off x="5837274" y="5164244"/>
            <a:ext cx="1175407" cy="444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7" name="Flecha: hacia abajo 136">
            <a:extLst>
              <a:ext uri="{FF2B5EF4-FFF2-40B4-BE49-F238E27FC236}">
                <a16:creationId xmlns:a16="http://schemas.microsoft.com/office/drawing/2014/main" id="{552944DA-A0BD-4EA8-AD38-836A43939721}"/>
              </a:ext>
            </a:extLst>
          </p:cNvPr>
          <p:cNvSpPr/>
          <p:nvPr/>
        </p:nvSpPr>
        <p:spPr>
          <a:xfrm rot="10800000">
            <a:off x="3607485" y="3287925"/>
            <a:ext cx="455928" cy="619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8" name="CuadroTexto 137">
            <a:extLst>
              <a:ext uri="{FF2B5EF4-FFF2-40B4-BE49-F238E27FC236}">
                <a16:creationId xmlns:a16="http://schemas.microsoft.com/office/drawing/2014/main" id="{68EC7D36-19D9-47D2-A35E-A1B3FFEEF22F}"/>
              </a:ext>
            </a:extLst>
          </p:cNvPr>
          <p:cNvSpPr txBox="1"/>
          <p:nvPr/>
        </p:nvSpPr>
        <p:spPr>
          <a:xfrm>
            <a:off x="46388" y="2352180"/>
            <a:ext cx="2068452" cy="2123658"/>
          </a:xfrm>
          <a:prstGeom prst="rect">
            <a:avLst/>
          </a:prstGeom>
          <a:noFill/>
        </p:spPr>
        <p:txBody>
          <a:bodyPr wrap="square" rtlCol="0">
            <a:spAutoFit/>
          </a:bodyPr>
          <a:lstStyle/>
          <a:p>
            <a:pPr algn="ctr"/>
            <a:r>
              <a:rPr lang="es-ES" sz="4400" dirty="0">
                <a:latin typeface="Arial" panose="020B0604020202020204" pitchFamily="34" charset="0"/>
                <a:cs typeface="Arial" panose="020B0604020202020204" pitchFamily="34" charset="0"/>
              </a:rPr>
              <a:t>BASE</a:t>
            </a:r>
          </a:p>
          <a:p>
            <a:pPr algn="ctr"/>
            <a:r>
              <a:rPr lang="es-ES" sz="4400" dirty="0">
                <a:latin typeface="Arial" panose="020B0604020202020204" pitchFamily="34" charset="0"/>
                <a:cs typeface="Arial" panose="020B0604020202020204" pitchFamily="34" charset="0"/>
              </a:rPr>
              <a:t>DE</a:t>
            </a:r>
          </a:p>
          <a:p>
            <a:pPr algn="ctr"/>
            <a:r>
              <a:rPr lang="es-ES" sz="4400" dirty="0">
                <a:latin typeface="Arial" panose="020B0604020202020204" pitchFamily="34" charset="0"/>
                <a:cs typeface="Arial" panose="020B0604020202020204" pitchFamily="34" charset="0"/>
              </a:rPr>
              <a:t>DATOS</a:t>
            </a:r>
          </a:p>
        </p:txBody>
      </p:sp>
    </p:spTree>
    <p:extLst>
      <p:ext uri="{BB962C8B-B14F-4D97-AF65-F5344CB8AC3E}">
        <p14:creationId xmlns:p14="http://schemas.microsoft.com/office/powerpoint/2010/main" val="139259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163286" y="1129887"/>
            <a:ext cx="11495314" cy="20747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BASES DE DATOS</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r>
              <a:rPr lang="es-419" sz="2400" dirty="0">
                <a:solidFill>
                  <a:schemeClr val="tx1">
                    <a:lumMod val="95000"/>
                    <a:lumOff val="5000"/>
                  </a:schemeClr>
                </a:solidFill>
                <a:latin typeface="Arial" panose="020B0604020202020204" pitchFamily="34" charset="0"/>
                <a:cs typeface="Arial" panose="020B0604020202020204" pitchFamily="34" charset="0"/>
              </a:rPr>
              <a:t>Una base de datos se puede percibir como un “almacén” de información que se define y se crea una sola vez para guardar grandes cantidades de datos de forma organizada (o estructurada), con el fin de poder encontrarla y utilizarla fácilmente.</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1026" name="Picture 2" descr="Base de Datos: ¿Qué es y para qué sirven? | Blog HN">
            <a:extLst>
              <a:ext uri="{FF2B5EF4-FFF2-40B4-BE49-F238E27FC236}">
                <a16:creationId xmlns:a16="http://schemas.microsoft.com/office/drawing/2014/main" id="{A4F3993C-D868-4F8E-89D4-5686D78C1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422" y="3429000"/>
            <a:ext cx="4933156" cy="226537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23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184551" y="428139"/>
            <a:ext cx="11495314" cy="5287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VENTAJAS Y DESVENTAJAS</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4E0AF5DD-A5F1-42C5-9954-10D4452D57E0}"/>
              </a:ext>
            </a:extLst>
          </p:cNvPr>
          <p:cNvSpPr txBox="1">
            <a:spLocks/>
          </p:cNvSpPr>
          <p:nvPr/>
        </p:nvSpPr>
        <p:spPr>
          <a:xfrm>
            <a:off x="184551" y="1484306"/>
            <a:ext cx="5216789" cy="50759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400" b="1" dirty="0">
                <a:solidFill>
                  <a:schemeClr val="tx1">
                    <a:lumMod val="95000"/>
                    <a:lumOff val="5000"/>
                  </a:schemeClr>
                </a:solidFill>
                <a:latin typeface="Arial" panose="020B0604020202020204" pitchFamily="34" charset="0"/>
                <a:cs typeface="Arial" panose="020B0604020202020204" pitchFamily="34" charset="0"/>
              </a:rPr>
              <a:t>VENTAJAS</a:t>
            </a:r>
          </a:p>
          <a:p>
            <a:pPr algn="just"/>
            <a:endParaRPr lang="es-419" sz="2400" b="1" dirty="0">
              <a:solidFill>
                <a:schemeClr val="tx1">
                  <a:lumMod val="95000"/>
                  <a:lumOff val="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Acceso rápido a los datos.</a:t>
            </a: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Evita datos repetidos o duplicados.</a:t>
            </a: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Aumenta la productividad.</a:t>
            </a: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Permiten ingresar datos ilimitados.</a:t>
            </a: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Compartir datos globalmente.</a:t>
            </a: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Centralizar la información.</a:t>
            </a: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Reducción del espacio físico.</a:t>
            </a: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Mantenimiento fácil.</a:t>
            </a: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Permiten hacer respaldos.</a:t>
            </a: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Son Portables.</a:t>
            </a:r>
          </a:p>
          <a:p>
            <a:pPr marL="342900" indent="-342900" algn="just">
              <a:buFont typeface="Arial" panose="020B0604020202020204" pitchFamily="34" charset="0"/>
              <a:buChar char="•"/>
            </a:pPr>
            <a:r>
              <a:rPr lang="es-419" sz="2400" dirty="0">
                <a:solidFill>
                  <a:schemeClr val="tx1">
                    <a:lumMod val="95000"/>
                    <a:lumOff val="5000"/>
                  </a:schemeClr>
                </a:solidFill>
                <a:highlight>
                  <a:srgbClr val="38AA00"/>
                </a:highlight>
                <a:latin typeface="Arial" panose="020B0604020202020204" pitchFamily="34" charset="0"/>
                <a:cs typeface="Arial" panose="020B0604020202020204" pitchFamily="34" charset="0"/>
              </a:rPr>
              <a:t>Son Dinámicas.</a:t>
            </a:r>
          </a:p>
          <a:p>
            <a:pPr algn="ctr"/>
            <a:endParaRPr lang="es-419" sz="2400" b="1" dirty="0">
              <a:solidFill>
                <a:schemeClr val="tx1">
                  <a:lumMod val="95000"/>
                  <a:lumOff val="5000"/>
                </a:schemeClr>
              </a:solidFill>
              <a:latin typeface="Arial" panose="020B0604020202020204" pitchFamily="34" charset="0"/>
              <a:cs typeface="Arial" panose="020B0604020202020204" pitchFamily="34" charset="0"/>
            </a:endParaRPr>
          </a:p>
          <a:p>
            <a:pPr algn="ctr"/>
            <a:endParaRPr lang="es-419" sz="2400" b="1" dirty="0">
              <a:solidFill>
                <a:schemeClr val="tx1">
                  <a:lumMod val="95000"/>
                  <a:lumOff val="5000"/>
                </a:schemeClr>
              </a:solidFill>
              <a:latin typeface="Arial" panose="020B0604020202020204" pitchFamily="34" charset="0"/>
              <a:cs typeface="Arial" panose="020B0604020202020204" pitchFamily="34" charset="0"/>
            </a:endParaRP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5" name="Título 1">
            <a:extLst>
              <a:ext uri="{FF2B5EF4-FFF2-40B4-BE49-F238E27FC236}">
                <a16:creationId xmlns:a16="http://schemas.microsoft.com/office/drawing/2014/main" id="{F0243242-EEB5-4AD7-8B3E-CD0E4C78B41F}"/>
              </a:ext>
            </a:extLst>
          </p:cNvPr>
          <p:cNvSpPr txBox="1">
            <a:spLocks/>
          </p:cNvSpPr>
          <p:nvPr/>
        </p:nvSpPr>
        <p:spPr>
          <a:xfrm>
            <a:off x="6014737" y="1484306"/>
            <a:ext cx="5216789" cy="50759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400" b="1" dirty="0">
                <a:solidFill>
                  <a:schemeClr val="tx1">
                    <a:lumMod val="95000"/>
                    <a:lumOff val="5000"/>
                  </a:schemeClr>
                </a:solidFill>
                <a:latin typeface="Arial" panose="020B0604020202020204" pitchFamily="34" charset="0"/>
                <a:cs typeface="Arial" panose="020B0604020202020204" pitchFamily="34" charset="0"/>
              </a:rPr>
              <a:t>DESVENTAJAS</a:t>
            </a:r>
          </a:p>
          <a:p>
            <a:pPr algn="just"/>
            <a:endParaRPr lang="es-419" sz="2400" b="1" dirty="0">
              <a:solidFill>
                <a:schemeClr val="tx1">
                  <a:lumMod val="95000"/>
                  <a:lumOff val="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419" sz="2400" dirty="0">
                <a:solidFill>
                  <a:schemeClr val="tx1">
                    <a:lumMod val="95000"/>
                    <a:lumOff val="5000"/>
                  </a:schemeClr>
                </a:solidFill>
                <a:highlight>
                  <a:srgbClr val="FFFF00"/>
                </a:highlight>
                <a:latin typeface="Arial" panose="020B0604020202020204" pitchFamily="34" charset="0"/>
                <a:cs typeface="Arial" panose="020B0604020202020204" pitchFamily="34" charset="0"/>
              </a:rPr>
              <a:t>Pueden crecer mucho.</a:t>
            </a:r>
          </a:p>
          <a:p>
            <a:pPr marL="342900" indent="-342900" algn="just">
              <a:buFont typeface="Arial" panose="020B0604020202020204" pitchFamily="34" charset="0"/>
              <a:buChar char="•"/>
            </a:pPr>
            <a:r>
              <a:rPr lang="es-419" sz="2400" dirty="0">
                <a:solidFill>
                  <a:schemeClr val="tx1">
                    <a:lumMod val="95000"/>
                    <a:lumOff val="5000"/>
                  </a:schemeClr>
                </a:solidFill>
                <a:highlight>
                  <a:srgbClr val="FFFF00"/>
                </a:highlight>
                <a:latin typeface="Arial" panose="020B0604020202020204" pitchFamily="34" charset="0"/>
                <a:cs typeface="Arial" panose="020B0604020202020204" pitchFamily="34" charset="0"/>
              </a:rPr>
              <a:t>Suba de costos.</a:t>
            </a:r>
          </a:p>
          <a:p>
            <a:pPr marL="342900" indent="-342900" algn="just">
              <a:buFont typeface="Arial" panose="020B0604020202020204" pitchFamily="34" charset="0"/>
              <a:buChar char="•"/>
            </a:pPr>
            <a:r>
              <a:rPr lang="es-419" sz="2400" dirty="0">
                <a:solidFill>
                  <a:schemeClr val="tx1">
                    <a:lumMod val="95000"/>
                    <a:lumOff val="5000"/>
                  </a:schemeClr>
                </a:solidFill>
                <a:highlight>
                  <a:srgbClr val="FFFF00"/>
                </a:highlight>
                <a:latin typeface="Arial" panose="020B0604020202020204" pitchFamily="34" charset="0"/>
                <a:cs typeface="Arial" panose="020B0604020202020204" pitchFamily="34" charset="0"/>
              </a:rPr>
              <a:t>Actualizaciones.</a:t>
            </a:r>
          </a:p>
          <a:p>
            <a:pPr marL="342900" indent="-342900" algn="just">
              <a:buFont typeface="Arial" panose="020B0604020202020204" pitchFamily="34" charset="0"/>
              <a:buChar char="•"/>
            </a:pPr>
            <a:r>
              <a:rPr lang="es-419" sz="2400" dirty="0">
                <a:solidFill>
                  <a:schemeClr val="tx1">
                    <a:lumMod val="95000"/>
                    <a:lumOff val="5000"/>
                  </a:schemeClr>
                </a:solidFill>
                <a:highlight>
                  <a:srgbClr val="FFFF00"/>
                </a:highlight>
                <a:latin typeface="Arial" panose="020B0604020202020204" pitchFamily="34" charset="0"/>
                <a:cs typeface="Arial" panose="020B0604020202020204" pitchFamily="34" charset="0"/>
              </a:rPr>
              <a:t>Pueden fallar críticamente.</a:t>
            </a:r>
          </a:p>
          <a:p>
            <a:pPr marL="342900" indent="-342900" algn="just">
              <a:buFont typeface="Arial" panose="020B0604020202020204" pitchFamily="34" charset="0"/>
              <a:buChar char="•"/>
            </a:pPr>
            <a:r>
              <a:rPr lang="es-419" sz="2400" dirty="0">
                <a:solidFill>
                  <a:schemeClr val="tx1">
                    <a:lumMod val="95000"/>
                    <a:lumOff val="5000"/>
                  </a:schemeClr>
                </a:solidFill>
                <a:highlight>
                  <a:srgbClr val="FFFF00"/>
                </a:highlight>
                <a:latin typeface="Arial" panose="020B0604020202020204" pitchFamily="34" charset="0"/>
                <a:cs typeface="Arial" panose="020B0604020202020204" pitchFamily="34" charset="0"/>
              </a:rPr>
              <a:t>Ataques remotos</a:t>
            </a:r>
          </a:p>
          <a:p>
            <a:pPr algn="ctr"/>
            <a:endParaRPr lang="es-419" sz="2400" b="1" dirty="0">
              <a:solidFill>
                <a:schemeClr val="tx1">
                  <a:lumMod val="95000"/>
                  <a:lumOff val="5000"/>
                </a:schemeClr>
              </a:solidFill>
              <a:latin typeface="Arial" panose="020B0604020202020204" pitchFamily="34" charset="0"/>
              <a:cs typeface="Arial" panose="020B0604020202020204" pitchFamily="34" charset="0"/>
            </a:endParaRP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699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0AC151-09E3-C3A4-658E-524AE2103C7E}"/>
              </a:ext>
            </a:extLst>
          </p:cNvPr>
          <p:cNvSpPr txBox="1">
            <a:spLocks/>
          </p:cNvSpPr>
          <p:nvPr/>
        </p:nvSpPr>
        <p:spPr>
          <a:xfrm>
            <a:off x="348343" y="669425"/>
            <a:ext cx="11495314" cy="55191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419" sz="2800" b="1" dirty="0">
                <a:solidFill>
                  <a:schemeClr val="tx1">
                    <a:lumMod val="95000"/>
                    <a:lumOff val="5000"/>
                  </a:schemeClr>
                </a:solidFill>
                <a:latin typeface="Arial" panose="020B0604020202020204" pitchFamily="34" charset="0"/>
                <a:cs typeface="Arial" panose="020B0604020202020204" pitchFamily="34" charset="0"/>
              </a:rPr>
              <a:t>CONCEPTOS BÁSICOS</a:t>
            </a: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419" sz="2400" dirty="0">
                <a:solidFill>
                  <a:schemeClr val="tx1">
                    <a:lumMod val="95000"/>
                    <a:lumOff val="5000"/>
                  </a:schemeClr>
                </a:solidFill>
                <a:latin typeface="Arial" panose="020B0604020202020204" pitchFamily="34" charset="0"/>
                <a:cs typeface="Arial" panose="020B0604020202020204" pitchFamily="34" charset="0"/>
              </a:rPr>
              <a:t>Dato: Son palabras y números que por si solos no tienen significado.</a:t>
            </a:r>
          </a:p>
          <a:p>
            <a:pPr marL="342900" indent="-342900">
              <a:buFont typeface="Arial" panose="020B0604020202020204" pitchFamily="34" charset="0"/>
              <a:buChar char="•"/>
            </a:pPr>
            <a:endParaRPr lang="es-419" sz="24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419" sz="2400" dirty="0">
                <a:solidFill>
                  <a:schemeClr val="tx1">
                    <a:lumMod val="95000"/>
                    <a:lumOff val="5000"/>
                  </a:schemeClr>
                </a:solidFill>
                <a:latin typeface="Arial" panose="020B0604020202020204" pitchFamily="34" charset="0"/>
                <a:cs typeface="Arial" panose="020B0604020202020204" pitchFamily="34" charset="0"/>
              </a:rPr>
              <a:t>Base de datos: Colección de datos relacionados.</a:t>
            </a:r>
          </a:p>
          <a:p>
            <a:pPr marL="342900" indent="-342900">
              <a:buFont typeface="Arial" panose="020B0604020202020204" pitchFamily="34" charset="0"/>
              <a:buChar char="•"/>
            </a:pPr>
            <a:endParaRPr lang="es-419" sz="24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419" sz="2400" dirty="0">
                <a:solidFill>
                  <a:schemeClr val="tx1">
                    <a:lumMod val="95000"/>
                    <a:lumOff val="5000"/>
                  </a:schemeClr>
                </a:solidFill>
                <a:latin typeface="Arial" panose="020B0604020202020204" pitchFamily="34" charset="0"/>
                <a:cs typeface="Arial" panose="020B0604020202020204" pitchFamily="34" charset="0"/>
              </a:rPr>
              <a:t>Campo: Es el área de almacenamiento que nos da la base de datos para almacenar un tipo de dato específico.</a:t>
            </a:r>
          </a:p>
          <a:p>
            <a:pPr marL="342900" indent="-342900">
              <a:buFont typeface="Arial" panose="020B0604020202020204" pitchFamily="34" charset="0"/>
              <a:buChar char="•"/>
            </a:pPr>
            <a:endParaRPr lang="es-419" sz="24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419" sz="2400" dirty="0">
                <a:solidFill>
                  <a:schemeClr val="tx1">
                    <a:lumMod val="95000"/>
                    <a:lumOff val="5000"/>
                  </a:schemeClr>
                </a:solidFill>
                <a:latin typeface="Arial" panose="020B0604020202020204" pitchFamily="34" charset="0"/>
                <a:cs typeface="Arial" panose="020B0604020202020204" pitchFamily="34" charset="0"/>
              </a:rPr>
              <a:t>Registro: Es una colección de datos iguales o de diferentes tipos que están relacionados.</a:t>
            </a:r>
          </a:p>
          <a:p>
            <a:pPr marL="342900" indent="-342900">
              <a:buFont typeface="Arial" panose="020B0604020202020204" pitchFamily="34" charset="0"/>
              <a:buChar char="•"/>
            </a:pPr>
            <a:endParaRPr lang="es-419" sz="24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419" sz="2400" dirty="0">
                <a:solidFill>
                  <a:schemeClr val="tx1">
                    <a:lumMod val="95000"/>
                    <a:lumOff val="5000"/>
                  </a:schemeClr>
                </a:solidFill>
                <a:latin typeface="Arial" panose="020B0604020202020204" pitchFamily="34" charset="0"/>
                <a:cs typeface="Arial" panose="020B0604020202020204" pitchFamily="34" charset="0"/>
              </a:rPr>
              <a:t>Archivo: Es una colección de registros relacionados siguiendo una estructura homogénea. </a:t>
            </a:r>
          </a:p>
          <a:p>
            <a:pPr marL="342900" indent="-342900">
              <a:buFont typeface="Arial" panose="020B0604020202020204" pitchFamily="34" charset="0"/>
              <a:buChar char="•"/>
            </a:pPr>
            <a:endParaRPr lang="es-419" sz="2400" dirty="0">
              <a:solidFill>
                <a:schemeClr val="tx1">
                  <a:lumMod val="95000"/>
                  <a:lumOff val="5000"/>
                </a:schemeClr>
              </a:solidFill>
              <a:latin typeface="Arial" panose="020B0604020202020204" pitchFamily="34" charset="0"/>
              <a:cs typeface="Arial" panose="020B0604020202020204" pitchFamily="34" charset="0"/>
            </a:endParaRPr>
          </a:p>
          <a:p>
            <a:pPr algn="r"/>
            <a:r>
              <a:rPr lang="es-419" sz="3200" b="1" dirty="0">
                <a:solidFill>
                  <a:schemeClr val="tx1">
                    <a:lumMod val="95000"/>
                    <a:lumOff val="5000"/>
                  </a:schemeClr>
                </a:solidFill>
                <a:highlight>
                  <a:srgbClr val="38AA00"/>
                </a:highlight>
                <a:latin typeface="Arial" panose="020B0604020202020204" pitchFamily="34" charset="0"/>
                <a:cs typeface="Arial" panose="020B0604020202020204" pitchFamily="34" charset="0"/>
              </a:rPr>
              <a:t>Expliquemos esto con un ejemplo</a:t>
            </a:r>
          </a:p>
          <a:p>
            <a:pPr marL="342900" indent="-342900">
              <a:buFont typeface="Arial" panose="020B0604020202020204" pitchFamily="34" charset="0"/>
              <a:buChar char="•"/>
            </a:pPr>
            <a:endParaRPr lang="es-419" sz="2400" b="1" dirty="0">
              <a:solidFill>
                <a:schemeClr val="tx1">
                  <a:lumMod val="95000"/>
                  <a:lumOff val="5000"/>
                </a:schemeClr>
              </a:solidFill>
              <a:latin typeface="Arial" panose="020B0604020202020204" pitchFamily="34" charset="0"/>
              <a:cs typeface="Arial" panose="020B0604020202020204" pitchFamily="34" charset="0"/>
            </a:endParaRP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a:p>
            <a:endParaRPr lang="es-419"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32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3">
            <a:extLst>
              <a:ext uri="{FF2B5EF4-FFF2-40B4-BE49-F238E27FC236}">
                <a16:creationId xmlns:a16="http://schemas.microsoft.com/office/drawing/2014/main" id="{C8CADE1F-5D7E-438B-8ECC-4214247344DC}"/>
              </a:ext>
            </a:extLst>
          </p:cNvPr>
          <p:cNvGraphicFramePr>
            <a:graphicFrameLocks noGrp="1"/>
          </p:cNvGraphicFramePr>
          <p:nvPr>
            <p:extLst>
              <p:ext uri="{D42A27DB-BD31-4B8C-83A1-F6EECF244321}">
                <p14:modId xmlns:p14="http://schemas.microsoft.com/office/powerpoint/2010/main" val="1256064882"/>
              </p:ext>
            </p:extLst>
          </p:nvPr>
        </p:nvGraphicFramePr>
        <p:xfrm>
          <a:off x="2032000" y="1945640"/>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68983557"/>
                    </a:ext>
                  </a:extLst>
                </a:gridCol>
                <a:gridCol w="2032000">
                  <a:extLst>
                    <a:ext uri="{9D8B030D-6E8A-4147-A177-3AD203B41FA5}">
                      <a16:colId xmlns:a16="http://schemas.microsoft.com/office/drawing/2014/main" val="1078830236"/>
                    </a:ext>
                  </a:extLst>
                </a:gridCol>
                <a:gridCol w="2032000">
                  <a:extLst>
                    <a:ext uri="{9D8B030D-6E8A-4147-A177-3AD203B41FA5}">
                      <a16:colId xmlns:a16="http://schemas.microsoft.com/office/drawing/2014/main" val="1802754814"/>
                    </a:ext>
                  </a:extLst>
                </a:gridCol>
                <a:gridCol w="2032000">
                  <a:extLst>
                    <a:ext uri="{9D8B030D-6E8A-4147-A177-3AD203B41FA5}">
                      <a16:colId xmlns:a16="http://schemas.microsoft.com/office/drawing/2014/main" val="1124915323"/>
                    </a:ext>
                  </a:extLst>
                </a:gridCol>
              </a:tblGrid>
              <a:tr h="370840">
                <a:tc>
                  <a:txBody>
                    <a:bodyPr/>
                    <a:lstStyle/>
                    <a:p>
                      <a:pPr algn="ctr"/>
                      <a:r>
                        <a:rPr lang="es-ES" dirty="0"/>
                        <a:t>MATRICULA</a:t>
                      </a:r>
                      <a:endParaRPr lang="es-419" dirty="0"/>
                    </a:p>
                  </a:txBody>
                  <a:tcPr/>
                </a:tc>
                <a:tc>
                  <a:txBody>
                    <a:bodyPr/>
                    <a:lstStyle/>
                    <a:p>
                      <a:pPr algn="ctr"/>
                      <a:r>
                        <a:rPr lang="es-ES" dirty="0"/>
                        <a:t>NOMBRE</a:t>
                      </a:r>
                      <a:endParaRPr lang="es-419" dirty="0"/>
                    </a:p>
                  </a:txBody>
                  <a:tcPr/>
                </a:tc>
                <a:tc>
                  <a:txBody>
                    <a:bodyPr/>
                    <a:lstStyle/>
                    <a:p>
                      <a:pPr algn="ctr"/>
                      <a:r>
                        <a:rPr lang="es-ES" dirty="0"/>
                        <a:t>TELEFONO</a:t>
                      </a:r>
                      <a:endParaRPr lang="es-419" dirty="0"/>
                    </a:p>
                  </a:txBody>
                  <a:tcPr/>
                </a:tc>
                <a:tc>
                  <a:txBody>
                    <a:bodyPr/>
                    <a:lstStyle/>
                    <a:p>
                      <a:pPr algn="ctr"/>
                      <a:r>
                        <a:rPr lang="es-ES" dirty="0"/>
                        <a:t>EDAD</a:t>
                      </a:r>
                      <a:endParaRPr lang="es-419" dirty="0"/>
                    </a:p>
                  </a:txBody>
                  <a:tcPr/>
                </a:tc>
                <a:extLst>
                  <a:ext uri="{0D108BD9-81ED-4DB2-BD59-A6C34878D82A}">
                    <a16:rowId xmlns:a16="http://schemas.microsoft.com/office/drawing/2014/main" val="2637196964"/>
                  </a:ext>
                </a:extLst>
              </a:tr>
              <a:tr h="370840">
                <a:tc>
                  <a:txBody>
                    <a:bodyPr/>
                    <a:lstStyle/>
                    <a:p>
                      <a:pPr algn="ctr"/>
                      <a:r>
                        <a:rPr lang="es-ES" dirty="0"/>
                        <a:t>1</a:t>
                      </a:r>
                      <a:endParaRPr lang="es-419" dirty="0"/>
                    </a:p>
                  </a:txBody>
                  <a:tcPr/>
                </a:tc>
                <a:tc>
                  <a:txBody>
                    <a:bodyPr/>
                    <a:lstStyle/>
                    <a:p>
                      <a:pPr algn="ctr"/>
                      <a:r>
                        <a:rPr lang="es-ES" dirty="0"/>
                        <a:t>Eliana</a:t>
                      </a:r>
                      <a:endParaRPr lang="es-419" dirty="0"/>
                    </a:p>
                  </a:txBody>
                  <a:tcPr/>
                </a:tc>
                <a:tc>
                  <a:txBody>
                    <a:bodyPr/>
                    <a:lstStyle/>
                    <a:p>
                      <a:pPr algn="ctr"/>
                      <a:r>
                        <a:rPr lang="es-ES" dirty="0"/>
                        <a:t>12345</a:t>
                      </a:r>
                      <a:endParaRPr lang="es-419" dirty="0"/>
                    </a:p>
                  </a:txBody>
                  <a:tcPr/>
                </a:tc>
                <a:tc>
                  <a:txBody>
                    <a:bodyPr/>
                    <a:lstStyle/>
                    <a:p>
                      <a:pPr algn="ctr"/>
                      <a:r>
                        <a:rPr lang="es-ES" dirty="0"/>
                        <a:t>31</a:t>
                      </a:r>
                      <a:endParaRPr lang="es-419" dirty="0"/>
                    </a:p>
                  </a:txBody>
                  <a:tcPr/>
                </a:tc>
                <a:extLst>
                  <a:ext uri="{0D108BD9-81ED-4DB2-BD59-A6C34878D82A}">
                    <a16:rowId xmlns:a16="http://schemas.microsoft.com/office/drawing/2014/main" val="471073292"/>
                  </a:ext>
                </a:extLst>
              </a:tr>
              <a:tr h="370840">
                <a:tc>
                  <a:txBody>
                    <a:bodyPr/>
                    <a:lstStyle/>
                    <a:p>
                      <a:pPr algn="ctr"/>
                      <a:r>
                        <a:rPr lang="es-ES" dirty="0"/>
                        <a:t>2</a:t>
                      </a:r>
                      <a:endParaRPr lang="es-419" dirty="0"/>
                    </a:p>
                  </a:txBody>
                  <a:tcPr/>
                </a:tc>
                <a:tc>
                  <a:txBody>
                    <a:bodyPr/>
                    <a:lstStyle/>
                    <a:p>
                      <a:pPr algn="ctr"/>
                      <a:r>
                        <a:rPr lang="es-ES" dirty="0"/>
                        <a:t>Juan</a:t>
                      </a:r>
                      <a:endParaRPr lang="es-419" dirty="0"/>
                    </a:p>
                  </a:txBody>
                  <a:tcPr/>
                </a:tc>
                <a:tc>
                  <a:txBody>
                    <a:bodyPr/>
                    <a:lstStyle/>
                    <a:p>
                      <a:pPr algn="ctr"/>
                      <a:r>
                        <a:rPr lang="es-ES" dirty="0"/>
                        <a:t>67890</a:t>
                      </a:r>
                      <a:endParaRPr lang="es-419" dirty="0"/>
                    </a:p>
                  </a:txBody>
                  <a:tcPr/>
                </a:tc>
                <a:tc>
                  <a:txBody>
                    <a:bodyPr/>
                    <a:lstStyle/>
                    <a:p>
                      <a:pPr algn="ctr"/>
                      <a:r>
                        <a:rPr lang="es-ES" dirty="0"/>
                        <a:t>20</a:t>
                      </a:r>
                      <a:endParaRPr lang="es-419" dirty="0"/>
                    </a:p>
                  </a:txBody>
                  <a:tcPr/>
                </a:tc>
                <a:extLst>
                  <a:ext uri="{0D108BD9-81ED-4DB2-BD59-A6C34878D82A}">
                    <a16:rowId xmlns:a16="http://schemas.microsoft.com/office/drawing/2014/main" val="2328498939"/>
                  </a:ext>
                </a:extLst>
              </a:tr>
              <a:tr h="370840">
                <a:tc>
                  <a:txBody>
                    <a:bodyPr/>
                    <a:lstStyle/>
                    <a:p>
                      <a:pPr algn="ctr"/>
                      <a:r>
                        <a:rPr lang="es-ES" dirty="0"/>
                        <a:t>3</a:t>
                      </a:r>
                      <a:endParaRPr lang="es-419" dirty="0"/>
                    </a:p>
                  </a:txBody>
                  <a:tcPr/>
                </a:tc>
                <a:tc>
                  <a:txBody>
                    <a:bodyPr/>
                    <a:lstStyle/>
                    <a:p>
                      <a:pPr algn="ctr"/>
                      <a:r>
                        <a:rPr lang="es-ES" dirty="0"/>
                        <a:t>Oscar</a:t>
                      </a:r>
                      <a:endParaRPr lang="es-419" dirty="0"/>
                    </a:p>
                  </a:txBody>
                  <a:tcPr/>
                </a:tc>
                <a:tc>
                  <a:txBody>
                    <a:bodyPr/>
                    <a:lstStyle/>
                    <a:p>
                      <a:pPr algn="ctr"/>
                      <a:r>
                        <a:rPr lang="es-ES" dirty="0"/>
                        <a:t>36789</a:t>
                      </a:r>
                      <a:endParaRPr lang="es-419" dirty="0"/>
                    </a:p>
                  </a:txBody>
                  <a:tcPr/>
                </a:tc>
                <a:tc>
                  <a:txBody>
                    <a:bodyPr/>
                    <a:lstStyle/>
                    <a:p>
                      <a:pPr algn="ctr"/>
                      <a:r>
                        <a:rPr lang="es-ES" dirty="0"/>
                        <a:t>25</a:t>
                      </a:r>
                      <a:endParaRPr lang="es-419" dirty="0"/>
                    </a:p>
                  </a:txBody>
                  <a:tcPr/>
                </a:tc>
                <a:extLst>
                  <a:ext uri="{0D108BD9-81ED-4DB2-BD59-A6C34878D82A}">
                    <a16:rowId xmlns:a16="http://schemas.microsoft.com/office/drawing/2014/main" val="2125810047"/>
                  </a:ext>
                </a:extLst>
              </a:tr>
            </a:tbl>
          </a:graphicData>
        </a:graphic>
      </p:graphicFrame>
      <p:graphicFrame>
        <p:nvGraphicFramePr>
          <p:cNvPr id="5" name="Tabla 3">
            <a:extLst>
              <a:ext uri="{FF2B5EF4-FFF2-40B4-BE49-F238E27FC236}">
                <a16:creationId xmlns:a16="http://schemas.microsoft.com/office/drawing/2014/main" id="{4E9B4D1B-0B68-4EFB-9C24-02A09BB87E63}"/>
              </a:ext>
            </a:extLst>
          </p:cNvPr>
          <p:cNvGraphicFramePr>
            <a:graphicFrameLocks noGrp="1"/>
          </p:cNvGraphicFramePr>
          <p:nvPr>
            <p:extLst>
              <p:ext uri="{D42A27DB-BD31-4B8C-83A1-F6EECF244321}">
                <p14:modId xmlns:p14="http://schemas.microsoft.com/office/powerpoint/2010/main" val="2957622421"/>
              </p:ext>
            </p:extLst>
          </p:nvPr>
        </p:nvGraphicFramePr>
        <p:xfrm>
          <a:off x="3048000" y="4025813"/>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68983557"/>
                    </a:ext>
                  </a:extLst>
                </a:gridCol>
                <a:gridCol w="2032000">
                  <a:extLst>
                    <a:ext uri="{9D8B030D-6E8A-4147-A177-3AD203B41FA5}">
                      <a16:colId xmlns:a16="http://schemas.microsoft.com/office/drawing/2014/main" val="1078830236"/>
                    </a:ext>
                  </a:extLst>
                </a:gridCol>
                <a:gridCol w="2032000">
                  <a:extLst>
                    <a:ext uri="{9D8B030D-6E8A-4147-A177-3AD203B41FA5}">
                      <a16:colId xmlns:a16="http://schemas.microsoft.com/office/drawing/2014/main" val="1802754814"/>
                    </a:ext>
                  </a:extLst>
                </a:gridCol>
              </a:tblGrid>
              <a:tr h="370840">
                <a:tc>
                  <a:txBody>
                    <a:bodyPr/>
                    <a:lstStyle/>
                    <a:p>
                      <a:pPr algn="ctr"/>
                      <a:r>
                        <a:rPr lang="es-ES" dirty="0"/>
                        <a:t>MATRICULA</a:t>
                      </a:r>
                      <a:endParaRPr lang="es-419" dirty="0"/>
                    </a:p>
                  </a:txBody>
                  <a:tcPr/>
                </a:tc>
                <a:tc>
                  <a:txBody>
                    <a:bodyPr/>
                    <a:lstStyle/>
                    <a:p>
                      <a:pPr algn="ctr"/>
                      <a:r>
                        <a:rPr lang="es-ES" dirty="0"/>
                        <a:t>MATERIA</a:t>
                      </a:r>
                      <a:endParaRPr lang="es-419" dirty="0"/>
                    </a:p>
                  </a:txBody>
                  <a:tcPr/>
                </a:tc>
                <a:tc>
                  <a:txBody>
                    <a:bodyPr/>
                    <a:lstStyle/>
                    <a:p>
                      <a:pPr algn="ctr"/>
                      <a:r>
                        <a:rPr lang="es-ES" dirty="0"/>
                        <a:t>PROMEDIO</a:t>
                      </a:r>
                      <a:endParaRPr lang="es-419" dirty="0"/>
                    </a:p>
                  </a:txBody>
                  <a:tcPr/>
                </a:tc>
                <a:extLst>
                  <a:ext uri="{0D108BD9-81ED-4DB2-BD59-A6C34878D82A}">
                    <a16:rowId xmlns:a16="http://schemas.microsoft.com/office/drawing/2014/main" val="2637196964"/>
                  </a:ext>
                </a:extLst>
              </a:tr>
              <a:tr h="370840">
                <a:tc>
                  <a:txBody>
                    <a:bodyPr/>
                    <a:lstStyle/>
                    <a:p>
                      <a:pPr algn="ctr"/>
                      <a:r>
                        <a:rPr lang="es-ES" dirty="0"/>
                        <a:t>1</a:t>
                      </a:r>
                      <a:endParaRPr lang="es-419" dirty="0"/>
                    </a:p>
                  </a:txBody>
                  <a:tcPr/>
                </a:tc>
                <a:tc>
                  <a:txBody>
                    <a:bodyPr/>
                    <a:lstStyle/>
                    <a:p>
                      <a:pPr algn="ctr"/>
                      <a:r>
                        <a:rPr lang="es-ES" dirty="0"/>
                        <a:t>Español</a:t>
                      </a:r>
                      <a:endParaRPr lang="es-419" dirty="0"/>
                    </a:p>
                  </a:txBody>
                  <a:tcPr/>
                </a:tc>
                <a:tc>
                  <a:txBody>
                    <a:bodyPr/>
                    <a:lstStyle/>
                    <a:p>
                      <a:pPr algn="ctr"/>
                      <a:r>
                        <a:rPr lang="es-ES" dirty="0"/>
                        <a:t>9</a:t>
                      </a:r>
                      <a:endParaRPr lang="es-419" dirty="0"/>
                    </a:p>
                  </a:txBody>
                  <a:tcPr/>
                </a:tc>
                <a:extLst>
                  <a:ext uri="{0D108BD9-81ED-4DB2-BD59-A6C34878D82A}">
                    <a16:rowId xmlns:a16="http://schemas.microsoft.com/office/drawing/2014/main" val="471073292"/>
                  </a:ext>
                </a:extLst>
              </a:tr>
              <a:tr h="370840">
                <a:tc>
                  <a:txBody>
                    <a:bodyPr/>
                    <a:lstStyle/>
                    <a:p>
                      <a:pPr algn="ctr"/>
                      <a:r>
                        <a:rPr lang="es-ES" dirty="0"/>
                        <a:t>2</a:t>
                      </a:r>
                      <a:endParaRPr lang="es-419" dirty="0"/>
                    </a:p>
                  </a:txBody>
                  <a:tcPr/>
                </a:tc>
                <a:tc>
                  <a:txBody>
                    <a:bodyPr/>
                    <a:lstStyle/>
                    <a:p>
                      <a:pPr algn="ctr"/>
                      <a:r>
                        <a:rPr lang="es-ES" dirty="0"/>
                        <a:t>Matemáticas</a:t>
                      </a:r>
                      <a:endParaRPr lang="es-419" dirty="0"/>
                    </a:p>
                  </a:txBody>
                  <a:tcPr/>
                </a:tc>
                <a:tc>
                  <a:txBody>
                    <a:bodyPr/>
                    <a:lstStyle/>
                    <a:p>
                      <a:pPr algn="ctr"/>
                      <a:r>
                        <a:rPr lang="es-ES" dirty="0"/>
                        <a:t>8</a:t>
                      </a:r>
                      <a:endParaRPr lang="es-419" dirty="0"/>
                    </a:p>
                  </a:txBody>
                  <a:tcPr/>
                </a:tc>
                <a:extLst>
                  <a:ext uri="{0D108BD9-81ED-4DB2-BD59-A6C34878D82A}">
                    <a16:rowId xmlns:a16="http://schemas.microsoft.com/office/drawing/2014/main" val="2328498939"/>
                  </a:ext>
                </a:extLst>
              </a:tr>
              <a:tr h="370840">
                <a:tc>
                  <a:txBody>
                    <a:bodyPr/>
                    <a:lstStyle/>
                    <a:p>
                      <a:pPr algn="ctr"/>
                      <a:r>
                        <a:rPr lang="es-ES" dirty="0"/>
                        <a:t>3</a:t>
                      </a:r>
                      <a:endParaRPr lang="es-419" dirty="0"/>
                    </a:p>
                  </a:txBody>
                  <a:tcPr/>
                </a:tc>
                <a:tc>
                  <a:txBody>
                    <a:bodyPr/>
                    <a:lstStyle/>
                    <a:p>
                      <a:pPr algn="ctr"/>
                      <a:r>
                        <a:rPr lang="es-ES" dirty="0"/>
                        <a:t>Español</a:t>
                      </a:r>
                      <a:endParaRPr lang="es-419" dirty="0"/>
                    </a:p>
                  </a:txBody>
                  <a:tcPr/>
                </a:tc>
                <a:tc>
                  <a:txBody>
                    <a:bodyPr/>
                    <a:lstStyle/>
                    <a:p>
                      <a:pPr algn="ctr"/>
                      <a:r>
                        <a:rPr lang="es-ES" dirty="0"/>
                        <a:t>7</a:t>
                      </a:r>
                      <a:endParaRPr lang="es-419" dirty="0"/>
                    </a:p>
                  </a:txBody>
                  <a:tcPr/>
                </a:tc>
                <a:extLst>
                  <a:ext uri="{0D108BD9-81ED-4DB2-BD59-A6C34878D82A}">
                    <a16:rowId xmlns:a16="http://schemas.microsoft.com/office/drawing/2014/main" val="2125810047"/>
                  </a:ext>
                </a:extLst>
              </a:tr>
            </a:tbl>
          </a:graphicData>
        </a:graphic>
      </p:graphicFrame>
      <p:sp>
        <p:nvSpPr>
          <p:cNvPr id="6" name="Flecha: hacia abajo 5">
            <a:extLst>
              <a:ext uri="{FF2B5EF4-FFF2-40B4-BE49-F238E27FC236}">
                <a16:creationId xmlns:a16="http://schemas.microsoft.com/office/drawing/2014/main" id="{2040B127-FDEC-4469-84EA-E7D3EBCD8E33}"/>
              </a:ext>
            </a:extLst>
          </p:cNvPr>
          <p:cNvSpPr/>
          <p:nvPr/>
        </p:nvSpPr>
        <p:spPr>
          <a:xfrm>
            <a:off x="2815907" y="1787448"/>
            <a:ext cx="536895" cy="880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 name="Flecha: hacia abajo 6">
            <a:extLst>
              <a:ext uri="{FF2B5EF4-FFF2-40B4-BE49-F238E27FC236}">
                <a16:creationId xmlns:a16="http://schemas.microsoft.com/office/drawing/2014/main" id="{9B29CCD9-25C5-4BB3-B8E2-CFB6DF797CD2}"/>
              </a:ext>
            </a:extLst>
          </p:cNvPr>
          <p:cNvSpPr/>
          <p:nvPr/>
        </p:nvSpPr>
        <p:spPr>
          <a:xfrm>
            <a:off x="4775436" y="906604"/>
            <a:ext cx="536895" cy="880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 name="Flecha: hacia abajo 7">
            <a:extLst>
              <a:ext uri="{FF2B5EF4-FFF2-40B4-BE49-F238E27FC236}">
                <a16:creationId xmlns:a16="http://schemas.microsoft.com/office/drawing/2014/main" id="{8EDB0213-CD3A-4615-A2D7-883324CFF129}"/>
              </a:ext>
            </a:extLst>
          </p:cNvPr>
          <p:cNvSpPr/>
          <p:nvPr/>
        </p:nvSpPr>
        <p:spPr>
          <a:xfrm>
            <a:off x="6754539" y="986601"/>
            <a:ext cx="536895" cy="880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Flecha: hacia abajo 8">
            <a:extLst>
              <a:ext uri="{FF2B5EF4-FFF2-40B4-BE49-F238E27FC236}">
                <a16:creationId xmlns:a16="http://schemas.microsoft.com/office/drawing/2014/main" id="{F0BE4867-29AB-4ABC-8AF5-2600E96BFBE2}"/>
              </a:ext>
            </a:extLst>
          </p:cNvPr>
          <p:cNvSpPr/>
          <p:nvPr/>
        </p:nvSpPr>
        <p:spPr>
          <a:xfrm>
            <a:off x="8875552" y="908405"/>
            <a:ext cx="536895" cy="880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Flecha: hacia abajo 13">
            <a:extLst>
              <a:ext uri="{FF2B5EF4-FFF2-40B4-BE49-F238E27FC236}">
                <a16:creationId xmlns:a16="http://schemas.microsoft.com/office/drawing/2014/main" id="{C9C2EF19-7C9C-4B52-97B3-F42273F833BE}"/>
              </a:ext>
            </a:extLst>
          </p:cNvPr>
          <p:cNvSpPr/>
          <p:nvPr/>
        </p:nvSpPr>
        <p:spPr>
          <a:xfrm rot="16200000">
            <a:off x="1160490" y="1978450"/>
            <a:ext cx="536895" cy="88084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419"/>
          </a:p>
        </p:txBody>
      </p:sp>
      <p:sp>
        <p:nvSpPr>
          <p:cNvPr id="15" name="Flecha: hacia abajo 14">
            <a:extLst>
              <a:ext uri="{FF2B5EF4-FFF2-40B4-BE49-F238E27FC236}">
                <a16:creationId xmlns:a16="http://schemas.microsoft.com/office/drawing/2014/main" id="{8D76FF86-4F63-4036-A4C2-BA5A399721AC}"/>
              </a:ext>
            </a:extLst>
          </p:cNvPr>
          <p:cNvSpPr/>
          <p:nvPr/>
        </p:nvSpPr>
        <p:spPr>
          <a:xfrm rot="16200000">
            <a:off x="1160491" y="2432854"/>
            <a:ext cx="536895" cy="88084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419"/>
          </a:p>
        </p:txBody>
      </p:sp>
      <p:sp>
        <p:nvSpPr>
          <p:cNvPr id="16" name="Flecha: hacia abajo 15">
            <a:extLst>
              <a:ext uri="{FF2B5EF4-FFF2-40B4-BE49-F238E27FC236}">
                <a16:creationId xmlns:a16="http://schemas.microsoft.com/office/drawing/2014/main" id="{A7B82DBF-68BE-4971-88D7-F985ECF4B077}"/>
              </a:ext>
            </a:extLst>
          </p:cNvPr>
          <p:cNvSpPr/>
          <p:nvPr/>
        </p:nvSpPr>
        <p:spPr>
          <a:xfrm rot="16200000">
            <a:off x="1160490" y="2803367"/>
            <a:ext cx="536895" cy="88084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419"/>
          </a:p>
        </p:txBody>
      </p:sp>
      <p:sp>
        <p:nvSpPr>
          <p:cNvPr id="17" name="Flecha: hacia abajo 16">
            <a:extLst>
              <a:ext uri="{FF2B5EF4-FFF2-40B4-BE49-F238E27FC236}">
                <a16:creationId xmlns:a16="http://schemas.microsoft.com/office/drawing/2014/main" id="{631D0613-964D-4B9D-A9CD-76AEA03E2A72}"/>
              </a:ext>
            </a:extLst>
          </p:cNvPr>
          <p:cNvSpPr/>
          <p:nvPr/>
        </p:nvSpPr>
        <p:spPr>
          <a:xfrm>
            <a:off x="3784141" y="3715017"/>
            <a:ext cx="536895" cy="88084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419"/>
          </a:p>
        </p:txBody>
      </p:sp>
      <p:sp>
        <p:nvSpPr>
          <p:cNvPr id="18" name="Flecha: hacia abajo 17">
            <a:extLst>
              <a:ext uri="{FF2B5EF4-FFF2-40B4-BE49-F238E27FC236}">
                <a16:creationId xmlns:a16="http://schemas.microsoft.com/office/drawing/2014/main" id="{F4BB0228-90AC-4B4F-A520-A77050573CA4}"/>
              </a:ext>
            </a:extLst>
          </p:cNvPr>
          <p:cNvSpPr/>
          <p:nvPr/>
        </p:nvSpPr>
        <p:spPr>
          <a:xfrm>
            <a:off x="5804729" y="3141724"/>
            <a:ext cx="536895" cy="88084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419"/>
          </a:p>
        </p:txBody>
      </p:sp>
      <p:sp>
        <p:nvSpPr>
          <p:cNvPr id="19" name="Flecha: hacia abajo 18">
            <a:extLst>
              <a:ext uri="{FF2B5EF4-FFF2-40B4-BE49-F238E27FC236}">
                <a16:creationId xmlns:a16="http://schemas.microsoft.com/office/drawing/2014/main" id="{21D5366A-5FE0-43EE-A647-7267D95F64C9}"/>
              </a:ext>
            </a:extLst>
          </p:cNvPr>
          <p:cNvSpPr/>
          <p:nvPr/>
        </p:nvSpPr>
        <p:spPr>
          <a:xfrm>
            <a:off x="7825317" y="3145016"/>
            <a:ext cx="536895" cy="88084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419"/>
          </a:p>
        </p:txBody>
      </p:sp>
      <p:sp>
        <p:nvSpPr>
          <p:cNvPr id="20" name="Flecha: hacia abajo 19">
            <a:extLst>
              <a:ext uri="{FF2B5EF4-FFF2-40B4-BE49-F238E27FC236}">
                <a16:creationId xmlns:a16="http://schemas.microsoft.com/office/drawing/2014/main" id="{772D95F4-844C-40A7-8EDF-2CBD864E0243}"/>
              </a:ext>
            </a:extLst>
          </p:cNvPr>
          <p:cNvSpPr/>
          <p:nvPr/>
        </p:nvSpPr>
        <p:spPr>
          <a:xfrm rot="16200000">
            <a:off x="2194895" y="4163781"/>
            <a:ext cx="536895" cy="88084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2962289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5606</TotalTime>
  <Words>979</Words>
  <Application>Microsoft Office PowerPoint</Application>
  <PresentationFormat>Panorámica</PresentationFormat>
  <Paragraphs>176</Paragraphs>
  <Slides>20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AdminSena</cp:lastModifiedBy>
  <cp:revision>73</cp:revision>
  <dcterms:created xsi:type="dcterms:W3CDTF">2020-10-01T23:51:28Z</dcterms:created>
  <dcterms:modified xsi:type="dcterms:W3CDTF">2023-08-06T14:42:50Z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