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8A11-F9CB-49B0-A2CE-4AF2BD0DE4C3}" type="datetimeFigureOut">
              <a:rPr lang="es-PA" smtClean="0"/>
              <a:t>10/08/2015</a:t>
            </a:fld>
            <a:endParaRPr lang="es-PA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13245-C644-4745-B053-A33A9BFFA63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90877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8A11-F9CB-49B0-A2CE-4AF2BD0DE4C3}" type="datetimeFigureOut">
              <a:rPr lang="es-PA" smtClean="0"/>
              <a:t>10/08/2015</a:t>
            </a:fld>
            <a:endParaRPr lang="es-PA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13245-C644-4745-B053-A33A9BFFA63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98996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8A11-F9CB-49B0-A2CE-4AF2BD0DE4C3}" type="datetimeFigureOut">
              <a:rPr lang="es-PA" smtClean="0"/>
              <a:t>10/08/2015</a:t>
            </a:fld>
            <a:endParaRPr lang="es-PA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13245-C644-4745-B053-A33A9BFFA63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18042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8A11-F9CB-49B0-A2CE-4AF2BD0DE4C3}" type="datetimeFigureOut">
              <a:rPr lang="es-PA" smtClean="0"/>
              <a:t>10/08/2015</a:t>
            </a:fld>
            <a:endParaRPr lang="es-PA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13245-C644-4745-B053-A33A9BFFA63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67972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8A11-F9CB-49B0-A2CE-4AF2BD0DE4C3}" type="datetimeFigureOut">
              <a:rPr lang="es-PA" smtClean="0"/>
              <a:t>10/08/2015</a:t>
            </a:fld>
            <a:endParaRPr lang="es-PA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13245-C644-4745-B053-A33A9BFFA63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84775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8A11-F9CB-49B0-A2CE-4AF2BD0DE4C3}" type="datetimeFigureOut">
              <a:rPr lang="es-PA" smtClean="0"/>
              <a:t>10/08/2015</a:t>
            </a:fld>
            <a:endParaRPr lang="es-PA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13245-C644-4745-B053-A33A9BFFA63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549920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8A11-F9CB-49B0-A2CE-4AF2BD0DE4C3}" type="datetimeFigureOut">
              <a:rPr lang="es-PA" smtClean="0"/>
              <a:t>10/08/2015</a:t>
            </a:fld>
            <a:endParaRPr lang="es-PA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13245-C644-4745-B053-A33A9BFFA63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63363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8A11-F9CB-49B0-A2CE-4AF2BD0DE4C3}" type="datetimeFigureOut">
              <a:rPr lang="es-PA" smtClean="0"/>
              <a:t>10/08/2015</a:t>
            </a:fld>
            <a:endParaRPr lang="es-PA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13245-C644-4745-B053-A33A9BFFA63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05084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8A11-F9CB-49B0-A2CE-4AF2BD0DE4C3}" type="datetimeFigureOut">
              <a:rPr lang="es-PA" smtClean="0"/>
              <a:t>10/08/2015</a:t>
            </a:fld>
            <a:endParaRPr lang="es-PA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13245-C644-4745-B053-A33A9BFFA63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15695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8A11-F9CB-49B0-A2CE-4AF2BD0DE4C3}" type="datetimeFigureOut">
              <a:rPr lang="es-PA" smtClean="0"/>
              <a:t>10/08/2015</a:t>
            </a:fld>
            <a:endParaRPr lang="es-PA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13245-C644-4745-B053-A33A9BFFA63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07426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8A11-F9CB-49B0-A2CE-4AF2BD0DE4C3}" type="datetimeFigureOut">
              <a:rPr lang="es-PA" smtClean="0"/>
              <a:t>10/08/2015</a:t>
            </a:fld>
            <a:endParaRPr lang="es-PA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13245-C644-4745-B053-A33A9BFFA63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79320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48A11-F9CB-49B0-A2CE-4AF2BD0DE4C3}" type="datetimeFigureOut">
              <a:rPr lang="es-PA" smtClean="0"/>
              <a:t>10/08/2015</a:t>
            </a:fld>
            <a:endParaRPr lang="es-PA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13245-C644-4745-B053-A33A9BFFA63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18321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74071"/>
              </p:ext>
            </p:extLst>
          </p:nvPr>
        </p:nvGraphicFramePr>
        <p:xfrm>
          <a:off x="1000735" y="44624"/>
          <a:ext cx="1584176" cy="145376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84176"/>
              </a:tblGrid>
              <a:tr h="442848">
                <a:tc>
                  <a:txBody>
                    <a:bodyPr/>
                    <a:lstStyle/>
                    <a:p>
                      <a:r>
                        <a:rPr lang="es-PA" dirty="0" smtClean="0"/>
                        <a:t>Figura</a:t>
                      </a:r>
                      <a:endParaRPr lang="es-P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A" dirty="0" err="1" smtClean="0"/>
                        <a:t>Attibudes</a:t>
                      </a:r>
                      <a:endParaRPr lang="es-P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A" dirty="0" err="1" smtClean="0"/>
                        <a:t>Operations</a:t>
                      </a:r>
                      <a:endParaRPr lang="es-PA" dirty="0" smtClean="0"/>
                    </a:p>
                    <a:p>
                      <a:r>
                        <a:rPr lang="es-PA" dirty="0" err="1" smtClean="0"/>
                        <a:t>public</a:t>
                      </a:r>
                      <a:r>
                        <a:rPr lang="es-PA" dirty="0" smtClean="0"/>
                        <a:t> figura(</a:t>
                      </a:r>
                      <a:r>
                        <a:rPr lang="es-PA" baseline="0" dirty="0" smtClean="0"/>
                        <a:t> :</a:t>
                      </a:r>
                      <a:endParaRPr lang="es-PA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5 Conector recto de flecha"/>
          <p:cNvCxnSpPr/>
          <p:nvPr/>
        </p:nvCxnSpPr>
        <p:spPr>
          <a:xfrm flipV="1">
            <a:off x="652170" y="1484784"/>
            <a:ext cx="576064" cy="1008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785182"/>
              </p:ext>
            </p:extLst>
          </p:nvPr>
        </p:nvGraphicFramePr>
        <p:xfrm>
          <a:off x="107504" y="2564904"/>
          <a:ext cx="1440160" cy="1381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0160"/>
              </a:tblGrid>
              <a:tr h="370840">
                <a:tc>
                  <a:txBody>
                    <a:bodyPr/>
                    <a:lstStyle/>
                    <a:p>
                      <a:r>
                        <a:rPr lang="es-PA" dirty="0" smtClean="0"/>
                        <a:t>Elipse</a:t>
                      </a:r>
                      <a:endParaRPr lang="es-P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A" dirty="0" err="1" smtClean="0"/>
                        <a:t>Attibudes</a:t>
                      </a:r>
                      <a:endParaRPr lang="es-P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A" dirty="0" err="1" smtClean="0"/>
                        <a:t>Operations</a:t>
                      </a:r>
                      <a:endParaRPr lang="es-PA" dirty="0" smtClean="0"/>
                    </a:p>
                    <a:p>
                      <a:r>
                        <a:rPr lang="es-PA" dirty="0" err="1" smtClean="0"/>
                        <a:t>public</a:t>
                      </a:r>
                      <a:r>
                        <a:rPr lang="es-PA" dirty="0" smtClean="0"/>
                        <a:t> Elipse</a:t>
                      </a:r>
                      <a:endParaRPr lang="es-PA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8 Conector recto de flecha"/>
          <p:cNvCxnSpPr/>
          <p:nvPr/>
        </p:nvCxnSpPr>
        <p:spPr>
          <a:xfrm flipV="1">
            <a:off x="450179" y="4005064"/>
            <a:ext cx="9453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7" name="1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050087"/>
              </p:ext>
            </p:extLst>
          </p:nvPr>
        </p:nvGraphicFramePr>
        <p:xfrm>
          <a:off x="109702" y="4797152"/>
          <a:ext cx="1661000" cy="1376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1000"/>
              </a:tblGrid>
              <a:tr h="226825">
                <a:tc>
                  <a:txBody>
                    <a:bodyPr/>
                    <a:lstStyle/>
                    <a:p>
                      <a:r>
                        <a:rPr lang="es-PA" dirty="0" smtClean="0"/>
                        <a:t>Circulo</a:t>
                      </a:r>
                      <a:endParaRPr lang="es-P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A" dirty="0" err="1" smtClean="0"/>
                        <a:t>Attribudes</a:t>
                      </a:r>
                      <a:endParaRPr lang="es-P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A" dirty="0" err="1" smtClean="0"/>
                        <a:t>Operations</a:t>
                      </a:r>
                      <a:endParaRPr lang="es-PA" dirty="0" smtClean="0"/>
                    </a:p>
                    <a:p>
                      <a:r>
                        <a:rPr lang="es-PA" dirty="0" err="1" smtClean="0"/>
                        <a:t>Public</a:t>
                      </a:r>
                      <a:r>
                        <a:rPr lang="es-PA" dirty="0" smtClean="0"/>
                        <a:t> circulo</a:t>
                      </a:r>
                      <a:endParaRPr lang="es-P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1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926518"/>
              </p:ext>
            </p:extLst>
          </p:nvPr>
        </p:nvGraphicFramePr>
        <p:xfrm>
          <a:off x="2555776" y="908720"/>
          <a:ext cx="3672408" cy="4114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672408"/>
              </a:tblGrid>
              <a:tr h="183977">
                <a:tc>
                  <a:txBody>
                    <a:bodyPr/>
                    <a:lstStyle/>
                    <a:p>
                      <a:r>
                        <a:rPr lang="es-PA" dirty="0" err="1" smtClean="0"/>
                        <a:t>Poligono</a:t>
                      </a:r>
                      <a:endParaRPr lang="es-P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A" dirty="0" smtClean="0"/>
                        <a:t>            </a:t>
                      </a:r>
                      <a:r>
                        <a:rPr lang="es-PA" dirty="0" err="1" smtClean="0"/>
                        <a:t>Attribudes</a:t>
                      </a:r>
                      <a:endParaRPr lang="es-PA" dirty="0" smtClean="0"/>
                    </a:p>
                    <a:p>
                      <a:r>
                        <a:rPr lang="es-PA" dirty="0" err="1" smtClean="0"/>
                        <a:t>private</a:t>
                      </a:r>
                      <a:r>
                        <a:rPr lang="es-PA" baseline="0" dirty="0" smtClean="0"/>
                        <a:t> </a:t>
                      </a:r>
                      <a:r>
                        <a:rPr lang="es-PA" baseline="0" dirty="0" err="1" smtClean="0"/>
                        <a:t>int</a:t>
                      </a:r>
                      <a:r>
                        <a:rPr lang="es-PA" baseline="0" dirty="0" smtClean="0"/>
                        <a:t> numero De Lados </a:t>
                      </a:r>
                    </a:p>
                    <a:p>
                      <a:r>
                        <a:rPr lang="es-PA" baseline="0" dirty="0" err="1" smtClean="0"/>
                        <a:t>Private</a:t>
                      </a:r>
                      <a:r>
                        <a:rPr lang="es-PA" baseline="0" dirty="0" smtClean="0"/>
                        <a:t> </a:t>
                      </a:r>
                      <a:r>
                        <a:rPr lang="es-PA" baseline="0" dirty="0" err="1" smtClean="0"/>
                        <a:t>int</a:t>
                      </a:r>
                      <a:r>
                        <a:rPr lang="es-PA" baseline="0" dirty="0" smtClean="0"/>
                        <a:t> eje x</a:t>
                      </a:r>
                    </a:p>
                    <a:p>
                      <a:r>
                        <a:rPr lang="es-PA" baseline="0" dirty="0" err="1" smtClean="0"/>
                        <a:t>Private</a:t>
                      </a:r>
                      <a:r>
                        <a:rPr lang="es-PA" baseline="0" dirty="0" smtClean="0"/>
                        <a:t> </a:t>
                      </a:r>
                      <a:r>
                        <a:rPr lang="es-PA" baseline="0" dirty="0" err="1" smtClean="0"/>
                        <a:t>int</a:t>
                      </a:r>
                      <a:r>
                        <a:rPr lang="es-PA" baseline="0" dirty="0" smtClean="0"/>
                        <a:t> eje y</a:t>
                      </a:r>
                      <a:endParaRPr lang="es-PA" dirty="0"/>
                    </a:p>
                  </a:txBody>
                  <a:tcPr/>
                </a:tc>
              </a:tr>
              <a:tr h="1829897">
                <a:tc>
                  <a:txBody>
                    <a:bodyPr/>
                    <a:lstStyle/>
                    <a:p>
                      <a:r>
                        <a:rPr lang="es-PA" dirty="0" smtClean="0"/>
                        <a:t>             </a:t>
                      </a:r>
                      <a:r>
                        <a:rPr lang="es-PA" dirty="0" err="1" smtClean="0"/>
                        <a:t>Operations</a:t>
                      </a:r>
                      <a:endParaRPr lang="es-PA" dirty="0" smtClean="0"/>
                    </a:p>
                    <a:p>
                      <a:r>
                        <a:rPr lang="es-PA" dirty="0" err="1" smtClean="0"/>
                        <a:t>public</a:t>
                      </a:r>
                      <a:r>
                        <a:rPr lang="es-PA" baseline="0" dirty="0" smtClean="0"/>
                        <a:t> </a:t>
                      </a:r>
                      <a:r>
                        <a:rPr lang="es-PA" baseline="0" dirty="0" err="1" smtClean="0"/>
                        <a:t>Poligono</a:t>
                      </a:r>
                      <a:r>
                        <a:rPr lang="es-PA" baseline="0" dirty="0" smtClean="0"/>
                        <a:t> ( )</a:t>
                      </a:r>
                    </a:p>
                    <a:p>
                      <a:r>
                        <a:rPr lang="es-PA" baseline="0" dirty="0" err="1" smtClean="0"/>
                        <a:t>public</a:t>
                      </a:r>
                      <a:r>
                        <a:rPr lang="es-PA" baseline="0" dirty="0" smtClean="0"/>
                        <a:t> </a:t>
                      </a:r>
                      <a:r>
                        <a:rPr lang="es-PA" baseline="0" dirty="0" err="1" smtClean="0"/>
                        <a:t>int</a:t>
                      </a:r>
                      <a:r>
                        <a:rPr lang="es-PA" baseline="0" dirty="0" smtClean="0"/>
                        <a:t> </a:t>
                      </a:r>
                      <a:r>
                        <a:rPr lang="es-PA" baseline="0" dirty="0" err="1" smtClean="0"/>
                        <a:t>getNumeroDeLados</a:t>
                      </a:r>
                      <a:r>
                        <a:rPr lang="es-PA" baseline="0" dirty="0" smtClean="0"/>
                        <a:t> ( )</a:t>
                      </a:r>
                    </a:p>
                    <a:p>
                      <a:r>
                        <a:rPr lang="es-PA" baseline="0" dirty="0" err="1" smtClean="0"/>
                        <a:t>public</a:t>
                      </a:r>
                      <a:r>
                        <a:rPr lang="es-PA" baseline="0" dirty="0" smtClean="0"/>
                        <a:t> </a:t>
                      </a:r>
                      <a:r>
                        <a:rPr lang="es-PA" baseline="0" dirty="0" err="1" smtClean="0"/>
                        <a:t>void</a:t>
                      </a:r>
                      <a:r>
                        <a:rPr lang="es-PA" baseline="0" dirty="0" smtClean="0"/>
                        <a:t> </a:t>
                      </a:r>
                      <a:r>
                        <a:rPr lang="es-PA" baseline="0" dirty="0" err="1" smtClean="0"/>
                        <a:t>setNumeroDeLados</a:t>
                      </a:r>
                      <a:r>
                        <a:rPr lang="es-PA" baseline="0" dirty="0" smtClean="0"/>
                        <a:t>( </a:t>
                      </a:r>
                      <a:r>
                        <a:rPr lang="es-PA" baseline="0" dirty="0" err="1" smtClean="0"/>
                        <a:t>intva</a:t>
                      </a:r>
                      <a:endParaRPr lang="es-PA" baseline="0" dirty="0" smtClean="0"/>
                    </a:p>
                    <a:p>
                      <a:r>
                        <a:rPr lang="es-PA" baseline="0" dirty="0" err="1" smtClean="0"/>
                        <a:t>Public</a:t>
                      </a:r>
                      <a:r>
                        <a:rPr lang="es-PA" baseline="0" dirty="0" smtClean="0"/>
                        <a:t>  </a:t>
                      </a:r>
                      <a:r>
                        <a:rPr lang="es-PA" baseline="0" dirty="0" err="1" smtClean="0"/>
                        <a:t>int</a:t>
                      </a:r>
                      <a:r>
                        <a:rPr lang="es-PA" baseline="0" dirty="0" smtClean="0"/>
                        <a:t> </a:t>
                      </a:r>
                      <a:r>
                        <a:rPr lang="es-PA" baseline="0" dirty="0" err="1" smtClean="0"/>
                        <a:t>getEjeX</a:t>
                      </a:r>
                      <a:r>
                        <a:rPr lang="es-PA" baseline="0" dirty="0" smtClean="0"/>
                        <a:t> ( )</a:t>
                      </a:r>
                    </a:p>
                    <a:p>
                      <a:r>
                        <a:rPr lang="es-PA" baseline="0" dirty="0" err="1" smtClean="0"/>
                        <a:t>Public</a:t>
                      </a:r>
                      <a:r>
                        <a:rPr lang="es-PA" baseline="0" dirty="0" smtClean="0"/>
                        <a:t> </a:t>
                      </a:r>
                      <a:r>
                        <a:rPr lang="es-PA" baseline="0" dirty="0" err="1" smtClean="0"/>
                        <a:t>void</a:t>
                      </a:r>
                      <a:r>
                        <a:rPr lang="es-PA" baseline="0" dirty="0" smtClean="0"/>
                        <a:t> </a:t>
                      </a:r>
                      <a:r>
                        <a:rPr lang="es-PA" baseline="0" dirty="0" err="1" smtClean="0"/>
                        <a:t>setEjeX</a:t>
                      </a:r>
                      <a:r>
                        <a:rPr lang="es-PA" baseline="0" dirty="0" smtClean="0"/>
                        <a:t>( </a:t>
                      </a:r>
                      <a:r>
                        <a:rPr lang="es-PA" baseline="0" dirty="0" err="1" smtClean="0"/>
                        <a:t>int</a:t>
                      </a:r>
                      <a:r>
                        <a:rPr lang="es-PA" baseline="0" dirty="0" smtClean="0"/>
                        <a:t> val )</a:t>
                      </a:r>
                    </a:p>
                    <a:p>
                      <a:r>
                        <a:rPr lang="es-PA" baseline="0" dirty="0" err="1" smtClean="0"/>
                        <a:t>Public</a:t>
                      </a:r>
                      <a:r>
                        <a:rPr lang="es-PA" baseline="0" dirty="0" smtClean="0"/>
                        <a:t> </a:t>
                      </a:r>
                      <a:r>
                        <a:rPr lang="es-PA" baseline="0" dirty="0" err="1" smtClean="0"/>
                        <a:t>int</a:t>
                      </a:r>
                      <a:r>
                        <a:rPr lang="es-PA" baseline="0" dirty="0" smtClean="0"/>
                        <a:t> </a:t>
                      </a:r>
                      <a:r>
                        <a:rPr lang="es-PA" baseline="0" dirty="0" err="1" smtClean="0"/>
                        <a:t>getEje</a:t>
                      </a:r>
                      <a:r>
                        <a:rPr lang="es-PA" baseline="0" dirty="0" smtClean="0"/>
                        <a:t> Y ( )</a:t>
                      </a:r>
                    </a:p>
                    <a:p>
                      <a:r>
                        <a:rPr lang="es-PA" baseline="0" dirty="0" err="1" smtClean="0"/>
                        <a:t>Public</a:t>
                      </a:r>
                      <a:r>
                        <a:rPr lang="es-PA" baseline="0" dirty="0" smtClean="0"/>
                        <a:t> </a:t>
                      </a:r>
                      <a:r>
                        <a:rPr lang="es-PA" baseline="0" dirty="0" err="1" smtClean="0"/>
                        <a:t>void</a:t>
                      </a:r>
                      <a:r>
                        <a:rPr lang="es-PA" baseline="0" dirty="0" smtClean="0"/>
                        <a:t> </a:t>
                      </a:r>
                      <a:r>
                        <a:rPr lang="es-PA" baseline="0" dirty="0" err="1" smtClean="0"/>
                        <a:t>setEje</a:t>
                      </a:r>
                      <a:r>
                        <a:rPr lang="es-PA" baseline="0" dirty="0" smtClean="0"/>
                        <a:t> Y( </a:t>
                      </a:r>
                      <a:r>
                        <a:rPr lang="es-PA" baseline="0" dirty="0" err="1" smtClean="0"/>
                        <a:t>int</a:t>
                      </a:r>
                      <a:r>
                        <a:rPr lang="es-PA" baseline="0" dirty="0" smtClean="0"/>
                        <a:t> val )</a:t>
                      </a:r>
                    </a:p>
                    <a:p>
                      <a:endParaRPr lang="es-PA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19 Conector recto de flecha"/>
          <p:cNvCxnSpPr/>
          <p:nvPr/>
        </p:nvCxnSpPr>
        <p:spPr>
          <a:xfrm flipV="1">
            <a:off x="3227331" y="4883493"/>
            <a:ext cx="204905" cy="2520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24" name="2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091225"/>
              </p:ext>
            </p:extLst>
          </p:nvPr>
        </p:nvGraphicFramePr>
        <p:xfrm>
          <a:off x="2339752" y="5229200"/>
          <a:ext cx="2016224" cy="1381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16224"/>
              </a:tblGrid>
              <a:tr h="370840">
                <a:tc>
                  <a:txBody>
                    <a:bodyPr/>
                    <a:lstStyle/>
                    <a:p>
                      <a:r>
                        <a:rPr lang="es-PA" dirty="0" smtClean="0"/>
                        <a:t>Triangulo</a:t>
                      </a:r>
                      <a:endParaRPr lang="es-P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A" dirty="0" err="1" smtClean="0"/>
                        <a:t>Attribudes</a:t>
                      </a:r>
                      <a:endParaRPr lang="es-P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A" dirty="0" err="1" smtClean="0"/>
                        <a:t>Operations</a:t>
                      </a:r>
                      <a:endParaRPr lang="es-PA" dirty="0" smtClean="0"/>
                    </a:p>
                    <a:p>
                      <a:r>
                        <a:rPr lang="es-PA" dirty="0" err="1" smtClean="0"/>
                        <a:t>public</a:t>
                      </a:r>
                      <a:r>
                        <a:rPr lang="es-PA" dirty="0" smtClean="0"/>
                        <a:t> Triangulo (  :</a:t>
                      </a:r>
                      <a:endParaRPr lang="es-PA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26 Conector recto de flecha"/>
          <p:cNvCxnSpPr>
            <a:endCxn id="18" idx="3"/>
          </p:cNvCxnSpPr>
          <p:nvPr/>
        </p:nvCxnSpPr>
        <p:spPr>
          <a:xfrm flipH="1">
            <a:off x="6228184" y="2852936"/>
            <a:ext cx="360040" cy="1131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34" name="3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717452"/>
              </p:ext>
            </p:extLst>
          </p:nvPr>
        </p:nvGraphicFramePr>
        <p:xfrm>
          <a:off x="6588224" y="1908304"/>
          <a:ext cx="2320605" cy="1376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20605"/>
              </a:tblGrid>
              <a:tr h="370840">
                <a:tc>
                  <a:txBody>
                    <a:bodyPr/>
                    <a:lstStyle/>
                    <a:p>
                      <a:r>
                        <a:rPr lang="es-PA" dirty="0" err="1" smtClean="0"/>
                        <a:t>Cuadrilatero</a:t>
                      </a:r>
                      <a:endParaRPr lang="es-PA" dirty="0"/>
                    </a:p>
                  </a:txBody>
                  <a:tcPr/>
                </a:tc>
              </a:tr>
              <a:tr h="270037">
                <a:tc>
                  <a:txBody>
                    <a:bodyPr/>
                    <a:lstStyle/>
                    <a:p>
                      <a:r>
                        <a:rPr lang="es-PA" dirty="0" err="1" smtClean="0"/>
                        <a:t>Attribudes</a:t>
                      </a:r>
                      <a:endParaRPr lang="es-PA" dirty="0" smtClean="0"/>
                    </a:p>
                  </a:txBody>
                  <a:tcPr/>
                </a:tc>
              </a:tr>
              <a:tr h="473798">
                <a:tc>
                  <a:txBody>
                    <a:bodyPr/>
                    <a:lstStyle/>
                    <a:p>
                      <a:r>
                        <a:rPr lang="es-PA" dirty="0" err="1" smtClean="0"/>
                        <a:t>Operations</a:t>
                      </a:r>
                      <a:endParaRPr lang="es-PA" dirty="0" smtClean="0"/>
                    </a:p>
                    <a:p>
                      <a:r>
                        <a:rPr lang="es-PA" dirty="0" err="1" smtClean="0"/>
                        <a:t>Public</a:t>
                      </a:r>
                      <a:r>
                        <a:rPr lang="es-PA" baseline="0" dirty="0" smtClean="0"/>
                        <a:t> </a:t>
                      </a:r>
                      <a:r>
                        <a:rPr lang="es-PA" baseline="0" dirty="0" err="1" smtClean="0"/>
                        <a:t>cuadrilatero</a:t>
                      </a:r>
                      <a:r>
                        <a:rPr lang="es-PA" baseline="0" dirty="0" smtClean="0"/>
                        <a:t> (  :</a:t>
                      </a:r>
                      <a:endParaRPr lang="es-PA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6" name="35 Conector recto de flecha"/>
          <p:cNvCxnSpPr/>
          <p:nvPr/>
        </p:nvCxnSpPr>
        <p:spPr>
          <a:xfrm flipV="1">
            <a:off x="7452320" y="3208784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46" name="4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06778"/>
              </p:ext>
            </p:extLst>
          </p:nvPr>
        </p:nvGraphicFramePr>
        <p:xfrm>
          <a:off x="6395481" y="3664298"/>
          <a:ext cx="2531729" cy="137948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31729"/>
              </a:tblGrid>
              <a:tr h="373648">
                <a:tc>
                  <a:txBody>
                    <a:bodyPr/>
                    <a:lstStyle/>
                    <a:p>
                      <a:r>
                        <a:rPr lang="es-PA" dirty="0" err="1" smtClean="0"/>
                        <a:t>Rectangulo</a:t>
                      </a:r>
                      <a:endParaRPr lang="es-PA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s-PA" dirty="0" err="1" smtClean="0"/>
                        <a:t>Attribudes</a:t>
                      </a:r>
                      <a:endParaRPr lang="es-PA" dirty="0"/>
                    </a:p>
                  </a:txBody>
                  <a:tcPr/>
                </a:tc>
              </a:tr>
              <a:tr h="302436">
                <a:tc>
                  <a:txBody>
                    <a:bodyPr/>
                    <a:lstStyle/>
                    <a:p>
                      <a:r>
                        <a:rPr lang="es-PA" dirty="0" err="1" smtClean="0"/>
                        <a:t>Operations</a:t>
                      </a:r>
                      <a:endParaRPr lang="es-PA" dirty="0" smtClean="0"/>
                    </a:p>
                    <a:p>
                      <a:r>
                        <a:rPr lang="es-PA" dirty="0" err="1" smtClean="0"/>
                        <a:t>Public</a:t>
                      </a:r>
                      <a:r>
                        <a:rPr lang="es-PA" baseline="0" dirty="0" smtClean="0"/>
                        <a:t> </a:t>
                      </a:r>
                      <a:r>
                        <a:rPr lang="es-PA" baseline="0" dirty="0" err="1" smtClean="0"/>
                        <a:t>Rectangulo</a:t>
                      </a:r>
                      <a:endParaRPr lang="es-P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7" name="4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160089"/>
              </p:ext>
            </p:extLst>
          </p:nvPr>
        </p:nvGraphicFramePr>
        <p:xfrm>
          <a:off x="6408204" y="5373216"/>
          <a:ext cx="2363900" cy="1371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63900"/>
              </a:tblGrid>
              <a:tr h="233968">
                <a:tc>
                  <a:txBody>
                    <a:bodyPr/>
                    <a:lstStyle/>
                    <a:p>
                      <a:r>
                        <a:rPr lang="es-PA" dirty="0" smtClean="0"/>
                        <a:t>Cuadrado</a:t>
                      </a:r>
                      <a:endParaRPr lang="es-PA" dirty="0"/>
                    </a:p>
                  </a:txBody>
                  <a:tcPr/>
                </a:tc>
              </a:tr>
              <a:tr h="283957">
                <a:tc>
                  <a:txBody>
                    <a:bodyPr/>
                    <a:lstStyle/>
                    <a:p>
                      <a:r>
                        <a:rPr lang="es-PA" dirty="0" err="1" smtClean="0"/>
                        <a:t>Attribudes</a:t>
                      </a:r>
                      <a:endParaRPr lang="es-PA" dirty="0"/>
                    </a:p>
                  </a:txBody>
                  <a:tcPr/>
                </a:tc>
              </a:tr>
              <a:tr h="283957">
                <a:tc>
                  <a:txBody>
                    <a:bodyPr/>
                    <a:lstStyle/>
                    <a:p>
                      <a:r>
                        <a:rPr lang="es-PA" dirty="0" err="1" smtClean="0"/>
                        <a:t>Operations</a:t>
                      </a:r>
                      <a:endParaRPr lang="es-PA" dirty="0" smtClean="0"/>
                    </a:p>
                    <a:p>
                      <a:r>
                        <a:rPr lang="es-PA" dirty="0" err="1" smtClean="0"/>
                        <a:t>Public</a:t>
                      </a:r>
                      <a:r>
                        <a:rPr lang="es-PA" dirty="0" smtClean="0"/>
                        <a:t> Cuadrado (  :</a:t>
                      </a:r>
                      <a:endParaRPr lang="es-PA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0" name="49 Conector recto de flecha"/>
          <p:cNvCxnSpPr/>
          <p:nvPr/>
        </p:nvCxnSpPr>
        <p:spPr>
          <a:xfrm flipV="1">
            <a:off x="7452320" y="5009506"/>
            <a:ext cx="0" cy="2917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3182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101</Words>
  <Application>Microsoft Office PowerPoint</Application>
  <PresentationFormat>Presentación en pantalla (4:3)</PresentationFormat>
  <Paragraphs>41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Taller Fulo</dc:creator>
  <cp:lastModifiedBy>Taller Fulo</cp:lastModifiedBy>
  <cp:revision>5</cp:revision>
  <dcterms:created xsi:type="dcterms:W3CDTF">2015-10-08T14:56:42Z</dcterms:created>
  <dcterms:modified xsi:type="dcterms:W3CDTF">2015-10-08T15:38:26Z</dcterms:modified>
</cp:coreProperties>
</file>