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onay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EF3E-501D-45E0-BE6F-3E2A41B505D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B6C-7BFC-49E3-B331-733CDC742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EF3E-501D-45E0-BE6F-3E2A41B505D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B6C-7BFC-49E3-B331-733CDC742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EF3E-501D-45E0-BE6F-3E2A41B505D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B6C-7BFC-49E3-B331-733CDC742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EF3E-501D-45E0-BE6F-3E2A41B505D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B6C-7BFC-49E3-B331-733CDC742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EF3E-501D-45E0-BE6F-3E2A41B505D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B6C-7BFC-49E3-B331-733CDC742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EF3E-501D-45E0-BE6F-3E2A41B505D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B6C-7BFC-49E3-B331-733CDC742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EF3E-501D-45E0-BE6F-3E2A41B505D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B6C-7BFC-49E3-B331-733CDC742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EF3E-501D-45E0-BE6F-3E2A41B505D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B6C-7BFC-49E3-B331-733CDC742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EF3E-501D-45E0-BE6F-3E2A41B505D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B6C-7BFC-49E3-B331-733CDC742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EF3E-501D-45E0-BE6F-3E2A41B505D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B6C-7BFC-49E3-B331-733CDC742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EF3E-501D-45E0-BE6F-3E2A41B505D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B6C-7BFC-49E3-B331-733CDC742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EF3E-501D-45E0-BE6F-3E2A41B505D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99B6C-7BFC-49E3-B331-733CDC742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EasyMenu</a:t>
            </a:r>
            <a:r>
              <a:rPr lang="en-US" dirty="0" smtClean="0"/>
              <a:t>-Type </a:t>
            </a:r>
            <a:r>
              <a:rPr lang="en-US" dirty="0" err="1" smtClean="0"/>
              <a:t>A_Flow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7290" y="1697718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Start</a:t>
            </a:r>
            <a:endParaRPr lang="en-US" sz="1000" dirty="0"/>
          </a:p>
        </p:txBody>
      </p:sp>
      <p:sp>
        <p:nvSpPr>
          <p:cNvPr id="9" name="Isosceles Triangle 8"/>
          <p:cNvSpPr/>
          <p:nvPr/>
        </p:nvSpPr>
        <p:spPr>
          <a:xfrm>
            <a:off x="2500298" y="3412230"/>
            <a:ext cx="571504" cy="304802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?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8860" y="1697718"/>
            <a:ext cx="714380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Make</a:t>
            </a:r>
          </a:p>
          <a:p>
            <a:pPr algn="ctr"/>
            <a:r>
              <a:rPr lang="en-US" sz="1000" dirty="0" smtClean="0"/>
              <a:t>Choice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2428860" y="2197784"/>
            <a:ext cx="714380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Submit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2428860" y="2769288"/>
            <a:ext cx="714380" cy="3571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</a:t>
            </a:r>
            <a:r>
              <a:rPr lang="en-US" sz="1000" dirty="0" smtClean="0"/>
              <a:t>verview</a:t>
            </a:r>
            <a:endParaRPr lang="en-US" sz="1000" dirty="0"/>
          </a:p>
        </p:txBody>
      </p:sp>
      <p:cxnSp>
        <p:nvCxnSpPr>
          <p:cNvPr id="18" name="Elbow Connector 17"/>
          <p:cNvCxnSpPr>
            <a:stCxn id="6" idx="3"/>
            <a:endCxn id="12" idx="1"/>
          </p:cNvCxnSpPr>
          <p:nvPr/>
        </p:nvCxnSpPr>
        <p:spPr>
          <a:xfrm>
            <a:off x="2071670" y="1876313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2"/>
            <a:endCxn id="13" idx="0"/>
          </p:cNvCxnSpPr>
          <p:nvPr/>
        </p:nvCxnSpPr>
        <p:spPr>
          <a:xfrm rot="5400000">
            <a:off x="2714612" y="2126346"/>
            <a:ext cx="14287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3" idx="2"/>
            <a:endCxn id="14" idx="0"/>
          </p:cNvCxnSpPr>
          <p:nvPr/>
        </p:nvCxnSpPr>
        <p:spPr>
          <a:xfrm rot="5400000">
            <a:off x="2678893" y="2662131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9" idx="0"/>
          </p:cNvCxnSpPr>
          <p:nvPr/>
        </p:nvCxnSpPr>
        <p:spPr>
          <a:xfrm rot="5400000">
            <a:off x="2643174" y="3269354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9" idx="1"/>
            <a:endCxn id="6" idx="2"/>
          </p:cNvCxnSpPr>
          <p:nvPr/>
        </p:nvCxnSpPr>
        <p:spPr>
          <a:xfrm rot="10800000">
            <a:off x="1714480" y="2054909"/>
            <a:ext cx="928694" cy="15097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71670" y="3340792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000364" y="3340792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857620" y="1626280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Main course</a:t>
            </a:r>
            <a:endParaRPr lang="en-US" sz="1000" dirty="0"/>
          </a:p>
        </p:txBody>
      </p:sp>
      <p:sp>
        <p:nvSpPr>
          <p:cNvPr id="45" name="Isosceles Triangle 44"/>
          <p:cNvSpPr/>
          <p:nvPr/>
        </p:nvSpPr>
        <p:spPr>
          <a:xfrm>
            <a:off x="5000628" y="3412230"/>
            <a:ext cx="571504" cy="304802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?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29190" y="1626280"/>
            <a:ext cx="714380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Make</a:t>
            </a:r>
          </a:p>
          <a:p>
            <a:pPr algn="ctr"/>
            <a:r>
              <a:rPr lang="en-US" sz="1000" dirty="0" smtClean="0"/>
              <a:t>Choice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4929190" y="2126346"/>
            <a:ext cx="714380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Submit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4929190" y="2697850"/>
            <a:ext cx="714380" cy="3571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</a:t>
            </a:r>
            <a:r>
              <a:rPr lang="en-US" sz="1000" dirty="0" smtClean="0"/>
              <a:t>verview</a:t>
            </a:r>
            <a:endParaRPr lang="en-US" sz="1000" dirty="0"/>
          </a:p>
        </p:txBody>
      </p:sp>
      <p:cxnSp>
        <p:nvCxnSpPr>
          <p:cNvPr id="49" name="Elbow Connector 48"/>
          <p:cNvCxnSpPr>
            <a:stCxn id="44" idx="3"/>
            <a:endCxn id="46" idx="1"/>
          </p:cNvCxnSpPr>
          <p:nvPr/>
        </p:nvCxnSpPr>
        <p:spPr>
          <a:xfrm>
            <a:off x="4572000" y="1804875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6" idx="2"/>
            <a:endCxn id="47" idx="0"/>
          </p:cNvCxnSpPr>
          <p:nvPr/>
        </p:nvCxnSpPr>
        <p:spPr>
          <a:xfrm rot="5400000">
            <a:off x="5214942" y="2054908"/>
            <a:ext cx="14287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7" idx="2"/>
            <a:endCxn id="48" idx="0"/>
          </p:cNvCxnSpPr>
          <p:nvPr/>
        </p:nvCxnSpPr>
        <p:spPr>
          <a:xfrm rot="5400000">
            <a:off x="5179223" y="2590693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8" idx="2"/>
            <a:endCxn id="45" idx="0"/>
          </p:cNvCxnSpPr>
          <p:nvPr/>
        </p:nvCxnSpPr>
        <p:spPr>
          <a:xfrm rot="5400000">
            <a:off x="5107785" y="3233635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45" idx="1"/>
            <a:endCxn id="44" idx="2"/>
          </p:cNvCxnSpPr>
          <p:nvPr/>
        </p:nvCxnSpPr>
        <p:spPr>
          <a:xfrm rot="10800000">
            <a:off x="4214810" y="1983471"/>
            <a:ext cx="928694" cy="15811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72000" y="3340792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5429256" y="3340792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57" name="Elbow Connector 56"/>
          <p:cNvCxnSpPr>
            <a:stCxn id="9" idx="5"/>
            <a:endCxn id="44" idx="1"/>
          </p:cNvCxnSpPr>
          <p:nvPr/>
        </p:nvCxnSpPr>
        <p:spPr>
          <a:xfrm flipV="1">
            <a:off x="2928926" y="1804875"/>
            <a:ext cx="928694" cy="17597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215074" y="1626280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Drinks</a:t>
            </a:r>
            <a:endParaRPr lang="en-US" sz="1000" dirty="0"/>
          </a:p>
        </p:txBody>
      </p:sp>
      <p:sp>
        <p:nvSpPr>
          <p:cNvPr id="59" name="Isosceles Triangle 58"/>
          <p:cNvSpPr/>
          <p:nvPr/>
        </p:nvSpPr>
        <p:spPr>
          <a:xfrm>
            <a:off x="7331292" y="3340792"/>
            <a:ext cx="669732" cy="35719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?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86644" y="1626280"/>
            <a:ext cx="714380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Make</a:t>
            </a:r>
          </a:p>
          <a:p>
            <a:pPr algn="ctr"/>
            <a:r>
              <a:rPr lang="en-US" sz="1000" dirty="0" smtClean="0"/>
              <a:t>Choice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7286644" y="2126346"/>
            <a:ext cx="714380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Submit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7286644" y="2697850"/>
            <a:ext cx="714380" cy="3571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</a:t>
            </a:r>
            <a:r>
              <a:rPr lang="en-US" sz="1000" dirty="0" smtClean="0"/>
              <a:t>verview</a:t>
            </a:r>
            <a:endParaRPr lang="en-US" sz="1000" dirty="0"/>
          </a:p>
        </p:txBody>
      </p:sp>
      <p:cxnSp>
        <p:nvCxnSpPr>
          <p:cNvPr id="63" name="Elbow Connector 62"/>
          <p:cNvCxnSpPr>
            <a:stCxn id="58" idx="3"/>
            <a:endCxn id="60" idx="1"/>
          </p:cNvCxnSpPr>
          <p:nvPr/>
        </p:nvCxnSpPr>
        <p:spPr>
          <a:xfrm>
            <a:off x="6929454" y="1804875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0" idx="2"/>
            <a:endCxn id="61" idx="0"/>
          </p:cNvCxnSpPr>
          <p:nvPr/>
        </p:nvCxnSpPr>
        <p:spPr>
          <a:xfrm rot="5400000">
            <a:off x="7572396" y="2054908"/>
            <a:ext cx="14287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1" idx="2"/>
            <a:endCxn id="62" idx="0"/>
          </p:cNvCxnSpPr>
          <p:nvPr/>
        </p:nvCxnSpPr>
        <p:spPr>
          <a:xfrm rot="5400000">
            <a:off x="7536677" y="2590693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2" idx="2"/>
            <a:endCxn id="59" idx="0"/>
          </p:cNvCxnSpPr>
          <p:nvPr/>
        </p:nvCxnSpPr>
        <p:spPr>
          <a:xfrm rot="16200000" flipH="1">
            <a:off x="7512120" y="3186754"/>
            <a:ext cx="285752" cy="223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59" idx="1"/>
            <a:endCxn id="58" idx="2"/>
          </p:cNvCxnSpPr>
          <p:nvPr/>
        </p:nvCxnSpPr>
        <p:spPr>
          <a:xfrm rot="10800000">
            <a:off x="6572265" y="1983471"/>
            <a:ext cx="926461" cy="15359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000892" y="3269354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7858148" y="3269354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72" name="Elbow Connector 71"/>
          <p:cNvCxnSpPr>
            <a:stCxn id="45" idx="5"/>
            <a:endCxn id="58" idx="1"/>
          </p:cNvCxnSpPr>
          <p:nvPr/>
        </p:nvCxnSpPr>
        <p:spPr>
          <a:xfrm flipV="1">
            <a:off x="5429256" y="1804875"/>
            <a:ext cx="785818" cy="17597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428728" y="4033842"/>
            <a:ext cx="714380" cy="3571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Total Overview</a:t>
            </a:r>
            <a:endParaRPr 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2143108" y="4572008"/>
            <a:ext cx="714380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order</a:t>
            </a:r>
          </a:p>
        </p:txBody>
      </p:sp>
      <p:cxnSp>
        <p:nvCxnSpPr>
          <p:cNvPr id="79" name="Elbow Connector 78"/>
          <p:cNvCxnSpPr>
            <a:stCxn id="74" idx="2"/>
            <a:endCxn id="76" idx="1"/>
          </p:cNvCxnSpPr>
          <p:nvPr/>
        </p:nvCxnSpPr>
        <p:spPr>
          <a:xfrm rot="16200000" flipH="1">
            <a:off x="1784728" y="4392222"/>
            <a:ext cx="359571" cy="3571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106"/>
          <p:cNvCxnSpPr>
            <a:stCxn id="59" idx="5"/>
          </p:cNvCxnSpPr>
          <p:nvPr/>
        </p:nvCxnSpPr>
        <p:spPr>
          <a:xfrm>
            <a:off x="7833591" y="3519387"/>
            <a:ext cx="122785" cy="485677"/>
          </a:xfrm>
          <a:prstGeom prst="bentConnector4">
            <a:avLst>
              <a:gd name="adj1" fmla="val 186179"/>
              <a:gd name="adj2" fmla="val 9903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0800000">
            <a:off x="1115616" y="3789040"/>
            <a:ext cx="6840760" cy="21602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/>
          <p:nvPr/>
        </p:nvCxnSpPr>
        <p:spPr>
          <a:xfrm rot="16200000" flipH="1">
            <a:off x="1060476" y="3844183"/>
            <a:ext cx="423394" cy="313111"/>
          </a:xfrm>
          <a:prstGeom prst="bentConnector3">
            <a:avLst>
              <a:gd name="adj1" fmla="val 10273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143108" y="5072074"/>
            <a:ext cx="714380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adjust</a:t>
            </a:r>
          </a:p>
        </p:txBody>
      </p:sp>
      <p:cxnSp>
        <p:nvCxnSpPr>
          <p:cNvPr id="133" name="Elbow Connector 132"/>
          <p:cNvCxnSpPr>
            <a:stCxn id="74" idx="2"/>
            <a:endCxn id="131" idx="1"/>
          </p:cNvCxnSpPr>
          <p:nvPr/>
        </p:nvCxnSpPr>
        <p:spPr>
          <a:xfrm rot="16200000" flipH="1">
            <a:off x="1534695" y="4642255"/>
            <a:ext cx="859637" cy="3571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3143240" y="5357826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Drink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143240" y="5715016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Main course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3143240" y="6072206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Start</a:t>
            </a:r>
          </a:p>
        </p:txBody>
      </p:sp>
      <p:cxnSp>
        <p:nvCxnSpPr>
          <p:cNvPr id="140" name="Shape 139"/>
          <p:cNvCxnSpPr>
            <a:stCxn id="131" idx="2"/>
            <a:endCxn id="136" idx="1"/>
          </p:cNvCxnSpPr>
          <p:nvPr/>
        </p:nvCxnSpPr>
        <p:spPr>
          <a:xfrm rot="16200000" flipH="1">
            <a:off x="2786050" y="5143512"/>
            <a:ext cx="71438" cy="642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hape 141"/>
          <p:cNvCxnSpPr>
            <a:stCxn id="131" idx="2"/>
            <a:endCxn id="137" idx="1"/>
          </p:cNvCxnSpPr>
          <p:nvPr/>
        </p:nvCxnSpPr>
        <p:spPr>
          <a:xfrm rot="16200000" flipH="1">
            <a:off x="2607455" y="5322107"/>
            <a:ext cx="428628" cy="642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hape 143"/>
          <p:cNvCxnSpPr>
            <a:stCxn id="131" idx="2"/>
            <a:endCxn id="138" idx="1"/>
          </p:cNvCxnSpPr>
          <p:nvPr/>
        </p:nvCxnSpPr>
        <p:spPr>
          <a:xfrm rot="16200000" flipH="1">
            <a:off x="2428860" y="5500702"/>
            <a:ext cx="785818" cy="642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38" idx="2"/>
            <a:endCxn id="14" idx="1"/>
          </p:cNvCxnSpPr>
          <p:nvPr/>
        </p:nvCxnSpPr>
        <p:spPr>
          <a:xfrm rot="5400000" flipH="1">
            <a:off x="1223888" y="4152855"/>
            <a:ext cx="3410075" cy="1000132"/>
          </a:xfrm>
          <a:prstGeom prst="bentConnector4">
            <a:avLst>
              <a:gd name="adj1" fmla="val -6704"/>
              <a:gd name="adj2" fmla="val 12285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37" idx="3"/>
            <a:endCxn id="48" idx="1"/>
          </p:cNvCxnSpPr>
          <p:nvPr/>
        </p:nvCxnSpPr>
        <p:spPr>
          <a:xfrm flipV="1">
            <a:off x="3714744" y="2876445"/>
            <a:ext cx="1214446" cy="298144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36" idx="3"/>
            <a:endCxn id="62" idx="1"/>
          </p:cNvCxnSpPr>
          <p:nvPr/>
        </p:nvCxnSpPr>
        <p:spPr>
          <a:xfrm flipV="1">
            <a:off x="3714744" y="2876445"/>
            <a:ext cx="3571900" cy="2624257"/>
          </a:xfrm>
          <a:prstGeom prst="bentConnector3">
            <a:avLst>
              <a:gd name="adj1" fmla="val 6428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7215206" y="4572008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Kitchen</a:t>
            </a:r>
            <a:endParaRPr lang="en-US" sz="1000" dirty="0"/>
          </a:p>
        </p:txBody>
      </p:sp>
      <p:sp>
        <p:nvSpPr>
          <p:cNvPr id="164" name="Rectangle 163"/>
          <p:cNvSpPr/>
          <p:nvPr/>
        </p:nvSpPr>
        <p:spPr>
          <a:xfrm>
            <a:off x="7215206" y="5072074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BAR</a:t>
            </a:r>
            <a:endParaRPr lang="en-US" sz="1000" dirty="0"/>
          </a:p>
        </p:txBody>
      </p:sp>
      <p:cxnSp>
        <p:nvCxnSpPr>
          <p:cNvPr id="166" name="Elbow Connector 165"/>
          <p:cNvCxnSpPr>
            <a:stCxn id="76" idx="3"/>
            <a:endCxn id="163" idx="1"/>
          </p:cNvCxnSpPr>
          <p:nvPr/>
        </p:nvCxnSpPr>
        <p:spPr>
          <a:xfrm>
            <a:off x="2857488" y="4750603"/>
            <a:ext cx="4357718" cy="1588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76" idx="3"/>
            <a:endCxn id="164" idx="1"/>
          </p:cNvCxnSpPr>
          <p:nvPr/>
        </p:nvCxnSpPr>
        <p:spPr>
          <a:xfrm>
            <a:off x="2857488" y="4750603"/>
            <a:ext cx="4357718" cy="500066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4286248" y="2126346"/>
            <a:ext cx="500066" cy="250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Back</a:t>
            </a:r>
            <a:endParaRPr lang="en-US" sz="1000" dirty="0"/>
          </a:p>
        </p:txBody>
      </p:sp>
      <p:sp>
        <p:nvSpPr>
          <p:cNvPr id="201" name="Rectangle 200"/>
          <p:cNvSpPr/>
          <p:nvPr/>
        </p:nvSpPr>
        <p:spPr>
          <a:xfrm>
            <a:off x="6643702" y="2126346"/>
            <a:ext cx="500066" cy="250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Back</a:t>
            </a:r>
            <a:endParaRPr lang="en-US" sz="1000" dirty="0"/>
          </a:p>
        </p:txBody>
      </p:sp>
      <p:sp>
        <p:nvSpPr>
          <p:cNvPr id="202" name="Rectangle 201"/>
          <p:cNvSpPr/>
          <p:nvPr/>
        </p:nvSpPr>
        <p:spPr>
          <a:xfrm>
            <a:off x="1785918" y="2197784"/>
            <a:ext cx="500066" cy="250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Back</a:t>
            </a:r>
            <a:endParaRPr lang="en-US" sz="1000" dirty="0"/>
          </a:p>
        </p:txBody>
      </p:sp>
      <p:sp>
        <p:nvSpPr>
          <p:cNvPr id="203" name="Rectangle 202"/>
          <p:cNvSpPr/>
          <p:nvPr/>
        </p:nvSpPr>
        <p:spPr>
          <a:xfrm>
            <a:off x="357158" y="1697718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Main</a:t>
            </a:r>
          </a:p>
          <a:p>
            <a:pPr algn="ctr"/>
            <a:r>
              <a:rPr lang="en-US" sz="1000" dirty="0" smtClean="0"/>
              <a:t>Menu</a:t>
            </a:r>
            <a:endParaRPr lang="en-US" sz="1000" dirty="0"/>
          </a:p>
        </p:txBody>
      </p:sp>
      <p:cxnSp>
        <p:nvCxnSpPr>
          <p:cNvPr id="80" name="Gebogen verbindingslijn 79"/>
          <p:cNvCxnSpPr>
            <a:stCxn id="200" idx="2"/>
            <a:endCxn id="6" idx="2"/>
          </p:cNvCxnSpPr>
          <p:nvPr/>
        </p:nvCxnSpPr>
        <p:spPr>
          <a:xfrm rot="5400000" flipH="1">
            <a:off x="2964645" y="804744"/>
            <a:ext cx="321471" cy="2821801"/>
          </a:xfrm>
          <a:prstGeom prst="bentConnector3">
            <a:avLst>
              <a:gd name="adj1" fmla="val -711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bogen verbindingslijn 82"/>
          <p:cNvCxnSpPr>
            <a:stCxn id="201" idx="2"/>
            <a:endCxn id="44" idx="2"/>
          </p:cNvCxnSpPr>
          <p:nvPr/>
        </p:nvCxnSpPr>
        <p:spPr>
          <a:xfrm rot="5400000" flipH="1">
            <a:off x="5357818" y="840463"/>
            <a:ext cx="392909" cy="2678925"/>
          </a:xfrm>
          <a:prstGeom prst="bentConnector3">
            <a:avLst>
              <a:gd name="adj1" fmla="val -581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bogen verbindingslijn 85"/>
          <p:cNvCxnSpPr>
            <a:stCxn id="202" idx="2"/>
            <a:endCxn id="203" idx="2"/>
          </p:cNvCxnSpPr>
          <p:nvPr/>
        </p:nvCxnSpPr>
        <p:spPr>
          <a:xfrm rot="5400000" flipH="1">
            <a:off x="1178695" y="1590562"/>
            <a:ext cx="392909" cy="1321603"/>
          </a:xfrm>
          <a:prstGeom prst="bentConnector3">
            <a:avLst>
              <a:gd name="adj1" fmla="val -581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bogen verbindingslijn 89"/>
          <p:cNvCxnSpPr>
            <a:stCxn id="203" idx="0"/>
            <a:endCxn id="44" idx="1"/>
          </p:cNvCxnSpPr>
          <p:nvPr/>
        </p:nvCxnSpPr>
        <p:spPr>
          <a:xfrm rot="16200000" flipH="1">
            <a:off x="2232405" y="179660"/>
            <a:ext cx="107157" cy="3143272"/>
          </a:xfrm>
          <a:prstGeom prst="bentConnector4">
            <a:avLst>
              <a:gd name="adj1" fmla="val -213332"/>
              <a:gd name="adj2" fmla="val 898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bogen verbindingslijn 93"/>
          <p:cNvCxnSpPr/>
          <p:nvPr/>
        </p:nvCxnSpPr>
        <p:spPr>
          <a:xfrm rot="16200000" flipH="1">
            <a:off x="3452360" y="-995976"/>
            <a:ext cx="107157" cy="5500726"/>
          </a:xfrm>
          <a:prstGeom prst="bentConnector4">
            <a:avLst>
              <a:gd name="adj1" fmla="val -282789"/>
              <a:gd name="adj2" fmla="val 959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Rechte verbindingslijn met pijl 97"/>
          <p:cNvCxnSpPr>
            <a:stCxn id="203" idx="3"/>
            <a:endCxn id="6" idx="1"/>
          </p:cNvCxnSpPr>
          <p:nvPr/>
        </p:nvCxnSpPr>
        <p:spPr>
          <a:xfrm>
            <a:off x="1071538" y="1876313"/>
            <a:ext cx="2857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162"/>
          <p:cNvSpPr/>
          <p:nvPr/>
        </p:nvSpPr>
        <p:spPr>
          <a:xfrm>
            <a:off x="8244408" y="1628800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Day Card</a:t>
            </a:r>
            <a:endParaRPr lang="en-US" sz="1000" dirty="0"/>
          </a:p>
        </p:txBody>
      </p:sp>
      <p:cxnSp>
        <p:nvCxnSpPr>
          <p:cNvPr id="102" name="Gebogen verbindingslijn 101"/>
          <p:cNvCxnSpPr>
            <a:stCxn id="203" idx="0"/>
            <a:endCxn id="100" idx="0"/>
          </p:cNvCxnSpPr>
          <p:nvPr/>
        </p:nvCxnSpPr>
        <p:spPr>
          <a:xfrm rot="5400000" flipH="1" flipV="1">
            <a:off x="4623514" y="-2280366"/>
            <a:ext cx="68918" cy="7887250"/>
          </a:xfrm>
          <a:prstGeom prst="bentConnector3">
            <a:avLst>
              <a:gd name="adj1" fmla="val 6014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200"/>
          <p:cNvSpPr/>
          <p:nvPr/>
        </p:nvSpPr>
        <p:spPr>
          <a:xfrm>
            <a:off x="6516216" y="2314871"/>
            <a:ext cx="500066" cy="250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Menu</a:t>
            </a:r>
            <a:endParaRPr lang="en-US" sz="1000" dirty="0"/>
          </a:p>
        </p:txBody>
      </p:sp>
      <p:cxnSp>
        <p:nvCxnSpPr>
          <p:cNvPr id="112" name="Gebogen verbindingslijn 111"/>
          <p:cNvCxnSpPr>
            <a:stCxn id="58" idx="3"/>
            <a:endCxn id="201" idx="3"/>
          </p:cNvCxnSpPr>
          <p:nvPr/>
        </p:nvCxnSpPr>
        <p:spPr>
          <a:xfrm>
            <a:off x="6929454" y="1804875"/>
            <a:ext cx="214314" cy="446488"/>
          </a:xfrm>
          <a:prstGeom prst="bentConnector3">
            <a:avLst>
              <a:gd name="adj1" fmla="val 1372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bogen verbindingslijn 116"/>
          <p:cNvCxnSpPr>
            <a:stCxn id="58" idx="3"/>
            <a:endCxn id="109" idx="0"/>
          </p:cNvCxnSpPr>
          <p:nvPr/>
        </p:nvCxnSpPr>
        <p:spPr>
          <a:xfrm flipH="1">
            <a:off x="6766249" y="1804875"/>
            <a:ext cx="163205" cy="509996"/>
          </a:xfrm>
          <a:prstGeom prst="bentConnector4">
            <a:avLst>
              <a:gd name="adj1" fmla="val -140069"/>
              <a:gd name="adj2" fmla="val 487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200"/>
          <p:cNvSpPr/>
          <p:nvPr/>
        </p:nvSpPr>
        <p:spPr>
          <a:xfrm>
            <a:off x="4160472" y="2314871"/>
            <a:ext cx="500066" cy="250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Menu</a:t>
            </a:r>
            <a:endParaRPr lang="en-US" sz="1000" dirty="0"/>
          </a:p>
        </p:txBody>
      </p:sp>
      <p:cxnSp>
        <p:nvCxnSpPr>
          <p:cNvPr id="128" name="Gebogen verbindingslijn 127"/>
          <p:cNvCxnSpPr/>
          <p:nvPr/>
        </p:nvCxnSpPr>
        <p:spPr>
          <a:xfrm>
            <a:off x="4573710" y="1804875"/>
            <a:ext cx="214314" cy="446488"/>
          </a:xfrm>
          <a:prstGeom prst="bentConnector3">
            <a:avLst>
              <a:gd name="adj1" fmla="val 1372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bogen verbindingslijn 116"/>
          <p:cNvCxnSpPr>
            <a:endCxn id="127" idx="0"/>
          </p:cNvCxnSpPr>
          <p:nvPr/>
        </p:nvCxnSpPr>
        <p:spPr>
          <a:xfrm flipH="1">
            <a:off x="4410505" y="1804875"/>
            <a:ext cx="163205" cy="509996"/>
          </a:xfrm>
          <a:prstGeom prst="bentConnector4">
            <a:avLst>
              <a:gd name="adj1" fmla="val -140069"/>
              <a:gd name="adj2" fmla="val 487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200"/>
          <p:cNvSpPr/>
          <p:nvPr/>
        </p:nvSpPr>
        <p:spPr>
          <a:xfrm>
            <a:off x="1691680" y="2386879"/>
            <a:ext cx="500066" cy="250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Menu</a:t>
            </a:r>
            <a:endParaRPr lang="en-US" sz="1000" dirty="0"/>
          </a:p>
        </p:txBody>
      </p:sp>
      <p:cxnSp>
        <p:nvCxnSpPr>
          <p:cNvPr id="132" name="Gebogen verbindingslijn 131"/>
          <p:cNvCxnSpPr/>
          <p:nvPr/>
        </p:nvCxnSpPr>
        <p:spPr>
          <a:xfrm>
            <a:off x="2104918" y="1876883"/>
            <a:ext cx="214314" cy="446488"/>
          </a:xfrm>
          <a:prstGeom prst="bentConnector3">
            <a:avLst>
              <a:gd name="adj1" fmla="val 1372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bogen verbindingslijn 116"/>
          <p:cNvCxnSpPr>
            <a:endCxn id="130" idx="0"/>
          </p:cNvCxnSpPr>
          <p:nvPr/>
        </p:nvCxnSpPr>
        <p:spPr>
          <a:xfrm flipH="1">
            <a:off x="1941713" y="1876883"/>
            <a:ext cx="163205" cy="509996"/>
          </a:xfrm>
          <a:prstGeom prst="bentConnector4">
            <a:avLst>
              <a:gd name="adj1" fmla="val -140069"/>
              <a:gd name="adj2" fmla="val 487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oelichting met afgeronde rechthoek 146"/>
          <p:cNvSpPr/>
          <p:nvPr/>
        </p:nvSpPr>
        <p:spPr>
          <a:xfrm>
            <a:off x="8172400" y="2276872"/>
            <a:ext cx="971600" cy="720080"/>
          </a:xfrm>
          <a:prstGeom prst="wedgeRoundRectCallout">
            <a:avLst>
              <a:gd name="adj1" fmla="val -1762"/>
              <a:gd name="adj2" fmla="val -8958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rgbClr val="002060"/>
                </a:solidFill>
              </a:rPr>
              <a:t>Choise</a:t>
            </a:r>
            <a:r>
              <a:rPr lang="nl-NL" sz="1000" dirty="0" smtClean="0">
                <a:solidFill>
                  <a:srgbClr val="002060"/>
                </a:solidFill>
              </a:rPr>
              <a:t> </a:t>
            </a:r>
            <a:r>
              <a:rPr lang="nl-NL" sz="1000" dirty="0" err="1" smtClean="0">
                <a:solidFill>
                  <a:srgbClr val="002060"/>
                </a:solidFill>
              </a:rPr>
              <a:t>between</a:t>
            </a:r>
            <a:r>
              <a:rPr lang="nl-NL" sz="1000" dirty="0" smtClean="0">
                <a:solidFill>
                  <a:srgbClr val="002060"/>
                </a:solidFill>
              </a:rPr>
              <a:t> </a:t>
            </a:r>
            <a:r>
              <a:rPr lang="nl-NL" sz="1000" dirty="0" err="1" smtClean="0">
                <a:solidFill>
                  <a:srgbClr val="002060"/>
                </a:solidFill>
              </a:rPr>
              <a:t>Meat</a:t>
            </a:r>
            <a:r>
              <a:rPr lang="nl-NL" sz="1000" dirty="0" smtClean="0">
                <a:solidFill>
                  <a:srgbClr val="002060"/>
                </a:solidFill>
              </a:rPr>
              <a:t>,Fish </a:t>
            </a:r>
            <a:r>
              <a:rPr lang="nl-NL" sz="1000" dirty="0" err="1" smtClean="0">
                <a:solidFill>
                  <a:srgbClr val="002060"/>
                </a:solidFill>
              </a:rPr>
              <a:t>or</a:t>
            </a:r>
            <a:r>
              <a:rPr lang="nl-NL" sz="1000" dirty="0" smtClean="0">
                <a:solidFill>
                  <a:srgbClr val="002060"/>
                </a:solidFill>
              </a:rPr>
              <a:t> </a:t>
            </a:r>
            <a:r>
              <a:rPr lang="nl-NL" sz="1000" dirty="0" err="1" smtClean="0">
                <a:solidFill>
                  <a:srgbClr val="002060"/>
                </a:solidFill>
              </a:rPr>
              <a:t>vegeterian</a:t>
            </a:r>
            <a:endParaRPr lang="nl-NL" sz="1000" dirty="0">
              <a:solidFill>
                <a:srgbClr val="002060"/>
              </a:solidFill>
            </a:endParaRPr>
          </a:p>
        </p:txBody>
      </p:sp>
      <p:sp>
        <p:nvSpPr>
          <p:cNvPr id="149" name="Rechteraccolade 148"/>
          <p:cNvSpPr/>
          <p:nvPr/>
        </p:nvSpPr>
        <p:spPr>
          <a:xfrm>
            <a:off x="3707904" y="5373216"/>
            <a:ext cx="360040" cy="936104"/>
          </a:xfrm>
          <a:prstGeom prst="rightBrace">
            <a:avLst>
              <a:gd name="adj1" fmla="val 8333"/>
              <a:gd name="adj2" fmla="val 7612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0" name="TextBox 53"/>
          <p:cNvSpPr txBox="1"/>
          <p:nvPr/>
        </p:nvSpPr>
        <p:spPr>
          <a:xfrm>
            <a:off x="4139952" y="609329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Steps 1-5  first flow, when adjustment needed  in 5b, follow the red line. </a:t>
            </a:r>
            <a:endParaRPr lang="en-US" sz="1000" dirty="0"/>
          </a:p>
        </p:txBody>
      </p:sp>
      <p:sp>
        <p:nvSpPr>
          <p:cNvPr id="153" name="TextBox 32"/>
          <p:cNvSpPr txBox="1"/>
          <p:nvPr/>
        </p:nvSpPr>
        <p:spPr>
          <a:xfrm>
            <a:off x="327518" y="1454587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r>
              <a:rPr lang="en-US" sz="1000" baseline="30000" dirty="0" smtClean="0"/>
              <a:t>st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154" name="TextBox 32"/>
          <p:cNvSpPr txBox="1"/>
          <p:nvPr/>
        </p:nvSpPr>
        <p:spPr>
          <a:xfrm>
            <a:off x="1331640" y="1454587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r>
              <a:rPr lang="en-US" sz="1000" baseline="30000" dirty="0" smtClean="0"/>
              <a:t>nd</a:t>
            </a:r>
            <a:r>
              <a:rPr lang="en-US" sz="1000" dirty="0" smtClean="0"/>
              <a:t> (a) </a:t>
            </a:r>
            <a:endParaRPr lang="en-US" sz="1000" dirty="0"/>
          </a:p>
        </p:txBody>
      </p:sp>
      <p:sp>
        <p:nvSpPr>
          <p:cNvPr id="156" name="TextBox 32"/>
          <p:cNvSpPr txBox="1"/>
          <p:nvPr/>
        </p:nvSpPr>
        <p:spPr>
          <a:xfrm>
            <a:off x="3779912" y="1412776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r>
              <a:rPr lang="en-US" sz="1000" baseline="30000" dirty="0" smtClean="0"/>
              <a:t>rd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157" name="TextBox 32"/>
          <p:cNvSpPr txBox="1"/>
          <p:nvPr/>
        </p:nvSpPr>
        <p:spPr>
          <a:xfrm>
            <a:off x="6156176" y="1412776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r>
              <a:rPr lang="en-US" sz="1000" baseline="30000" dirty="0" smtClean="0"/>
              <a:t>th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158" name="TextBox 32"/>
          <p:cNvSpPr txBox="1"/>
          <p:nvPr/>
        </p:nvSpPr>
        <p:spPr>
          <a:xfrm>
            <a:off x="8172400" y="1412776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r>
              <a:rPr lang="en-US" sz="1000" baseline="30000" dirty="0" smtClean="0"/>
              <a:t>nd</a:t>
            </a:r>
            <a:r>
              <a:rPr lang="en-US" sz="1000" dirty="0" smtClean="0"/>
              <a:t> (b) </a:t>
            </a:r>
            <a:endParaRPr lang="en-US" sz="1000" dirty="0"/>
          </a:p>
        </p:txBody>
      </p:sp>
      <p:sp>
        <p:nvSpPr>
          <p:cNvPr id="159" name="TextBox 32"/>
          <p:cNvSpPr txBox="1"/>
          <p:nvPr/>
        </p:nvSpPr>
        <p:spPr>
          <a:xfrm>
            <a:off x="1403648" y="378904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r>
              <a:rPr lang="en-US" sz="1000" baseline="30000" dirty="0" smtClean="0"/>
              <a:t>th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165" name="TextBox 32"/>
          <p:cNvSpPr txBox="1"/>
          <p:nvPr/>
        </p:nvSpPr>
        <p:spPr>
          <a:xfrm>
            <a:off x="2195736" y="4334907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r>
              <a:rPr lang="en-US" sz="1000" baseline="30000" dirty="0" smtClean="0"/>
              <a:t>th</a:t>
            </a:r>
            <a:r>
              <a:rPr lang="en-US" sz="1000" dirty="0" smtClean="0"/>
              <a:t>  (a)</a:t>
            </a:r>
            <a:endParaRPr lang="en-US" sz="1000" dirty="0"/>
          </a:p>
        </p:txBody>
      </p:sp>
      <p:sp>
        <p:nvSpPr>
          <p:cNvPr id="167" name="TextBox 32"/>
          <p:cNvSpPr txBox="1"/>
          <p:nvPr/>
        </p:nvSpPr>
        <p:spPr>
          <a:xfrm>
            <a:off x="2195736" y="486916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r>
              <a:rPr lang="en-US" sz="1000" baseline="30000" dirty="0" smtClean="0"/>
              <a:t>th</a:t>
            </a:r>
            <a:r>
              <a:rPr lang="en-US" sz="1000" dirty="0" smtClean="0"/>
              <a:t>  (b)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EasyMenu</a:t>
            </a:r>
            <a:r>
              <a:rPr lang="en-US" dirty="0" smtClean="0"/>
              <a:t>-Type </a:t>
            </a:r>
            <a:r>
              <a:rPr lang="en-US" dirty="0" err="1" smtClean="0"/>
              <a:t>B_Flow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7290" y="1428736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Start</a:t>
            </a:r>
            <a:endParaRPr lang="en-US" sz="1000" dirty="0"/>
          </a:p>
        </p:txBody>
      </p:sp>
      <p:sp>
        <p:nvSpPr>
          <p:cNvPr id="9" name="Isosceles Triangle 8"/>
          <p:cNvSpPr/>
          <p:nvPr/>
        </p:nvSpPr>
        <p:spPr>
          <a:xfrm>
            <a:off x="2500298" y="5644478"/>
            <a:ext cx="571504" cy="304802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?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8860" y="1428736"/>
            <a:ext cx="714380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Make</a:t>
            </a:r>
          </a:p>
          <a:p>
            <a:pPr algn="ctr"/>
            <a:r>
              <a:rPr lang="en-US" sz="1000" dirty="0" smtClean="0"/>
              <a:t>Choice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2428860" y="4430032"/>
            <a:ext cx="714380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Submit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2428860" y="5001536"/>
            <a:ext cx="714380" cy="3571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</a:t>
            </a:r>
            <a:r>
              <a:rPr lang="en-US" sz="1000" dirty="0" smtClean="0"/>
              <a:t>verview</a:t>
            </a:r>
            <a:endParaRPr lang="en-US" sz="1000" dirty="0"/>
          </a:p>
        </p:txBody>
      </p:sp>
      <p:cxnSp>
        <p:nvCxnSpPr>
          <p:cNvPr id="18" name="Elbow Connector 17"/>
          <p:cNvCxnSpPr>
            <a:stCxn id="6" idx="3"/>
            <a:endCxn id="12" idx="1"/>
          </p:cNvCxnSpPr>
          <p:nvPr/>
        </p:nvCxnSpPr>
        <p:spPr>
          <a:xfrm>
            <a:off x="2071670" y="1607331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3" idx="2"/>
            <a:endCxn id="14" idx="0"/>
          </p:cNvCxnSpPr>
          <p:nvPr/>
        </p:nvCxnSpPr>
        <p:spPr>
          <a:xfrm rot="5400000">
            <a:off x="2678893" y="4894379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9" idx="0"/>
          </p:cNvCxnSpPr>
          <p:nvPr/>
        </p:nvCxnSpPr>
        <p:spPr>
          <a:xfrm rot="5400000">
            <a:off x="2643174" y="5501602"/>
            <a:ext cx="28575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9" idx="1"/>
            <a:endCxn id="6" idx="2"/>
          </p:cNvCxnSpPr>
          <p:nvPr/>
        </p:nvCxnSpPr>
        <p:spPr>
          <a:xfrm rot="10800000">
            <a:off x="1714480" y="1785927"/>
            <a:ext cx="928694" cy="40109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35128" y="5487035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063822" y="5487035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5088026" y="1428736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Drink</a:t>
            </a:r>
            <a:endParaRPr lang="en-US" sz="1000" dirty="0"/>
          </a:p>
        </p:txBody>
      </p:sp>
      <p:sp>
        <p:nvSpPr>
          <p:cNvPr id="59" name="Isosceles Triangle 58"/>
          <p:cNvSpPr/>
          <p:nvPr/>
        </p:nvSpPr>
        <p:spPr>
          <a:xfrm>
            <a:off x="6204244" y="3143248"/>
            <a:ext cx="669732" cy="35719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?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159596" y="1428736"/>
            <a:ext cx="714380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Make</a:t>
            </a:r>
          </a:p>
          <a:p>
            <a:pPr algn="ctr"/>
            <a:r>
              <a:rPr lang="en-US" sz="1000" dirty="0" smtClean="0"/>
              <a:t>Choice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6159596" y="1928802"/>
            <a:ext cx="714380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Submit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6159596" y="2500306"/>
            <a:ext cx="714380" cy="3571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</a:t>
            </a:r>
            <a:r>
              <a:rPr lang="en-US" sz="1000" dirty="0" smtClean="0"/>
              <a:t>verview</a:t>
            </a:r>
            <a:endParaRPr lang="en-US" sz="1000" dirty="0"/>
          </a:p>
        </p:txBody>
      </p:sp>
      <p:cxnSp>
        <p:nvCxnSpPr>
          <p:cNvPr id="63" name="Elbow Connector 62"/>
          <p:cNvCxnSpPr>
            <a:stCxn id="58" idx="3"/>
            <a:endCxn id="60" idx="1"/>
          </p:cNvCxnSpPr>
          <p:nvPr/>
        </p:nvCxnSpPr>
        <p:spPr>
          <a:xfrm>
            <a:off x="5802406" y="1607331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0" idx="2"/>
            <a:endCxn id="61" idx="0"/>
          </p:cNvCxnSpPr>
          <p:nvPr/>
        </p:nvCxnSpPr>
        <p:spPr>
          <a:xfrm rot="5400000">
            <a:off x="6445348" y="1857364"/>
            <a:ext cx="14287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1" idx="2"/>
            <a:endCxn id="62" idx="0"/>
          </p:cNvCxnSpPr>
          <p:nvPr/>
        </p:nvCxnSpPr>
        <p:spPr>
          <a:xfrm rot="5400000">
            <a:off x="6409629" y="2393149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2" idx="2"/>
            <a:endCxn id="59" idx="0"/>
          </p:cNvCxnSpPr>
          <p:nvPr/>
        </p:nvCxnSpPr>
        <p:spPr>
          <a:xfrm rot="16200000" flipH="1">
            <a:off x="6385072" y="2989210"/>
            <a:ext cx="285752" cy="223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59" idx="1"/>
            <a:endCxn id="58" idx="2"/>
          </p:cNvCxnSpPr>
          <p:nvPr/>
        </p:nvCxnSpPr>
        <p:spPr>
          <a:xfrm rot="10800000">
            <a:off x="5445217" y="1785927"/>
            <a:ext cx="926461" cy="15359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945282" y="3071810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6731100" y="3071810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72" name="Elbow Connector 71"/>
          <p:cNvCxnSpPr>
            <a:stCxn id="9" idx="5"/>
            <a:endCxn id="58" idx="1"/>
          </p:cNvCxnSpPr>
          <p:nvPr/>
        </p:nvCxnSpPr>
        <p:spPr>
          <a:xfrm flipV="1">
            <a:off x="2928926" y="1607331"/>
            <a:ext cx="2159100" cy="4189548"/>
          </a:xfrm>
          <a:prstGeom prst="bentConnector3">
            <a:avLst>
              <a:gd name="adj1" fmla="val 790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873844" y="4248156"/>
            <a:ext cx="714380" cy="3571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Total O.</a:t>
            </a:r>
            <a:endParaRPr 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6588224" y="4786322"/>
            <a:ext cx="714380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order</a:t>
            </a:r>
          </a:p>
        </p:txBody>
      </p:sp>
      <p:cxnSp>
        <p:nvCxnSpPr>
          <p:cNvPr id="79" name="Elbow Connector 78"/>
          <p:cNvCxnSpPr>
            <a:stCxn id="74" idx="2"/>
            <a:endCxn id="76" idx="1"/>
          </p:cNvCxnSpPr>
          <p:nvPr/>
        </p:nvCxnSpPr>
        <p:spPr>
          <a:xfrm rot="16200000" flipH="1">
            <a:off x="6229844" y="4606536"/>
            <a:ext cx="359571" cy="3571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106"/>
          <p:cNvCxnSpPr>
            <a:stCxn id="59" idx="5"/>
          </p:cNvCxnSpPr>
          <p:nvPr/>
        </p:nvCxnSpPr>
        <p:spPr>
          <a:xfrm>
            <a:off x="6706543" y="3321843"/>
            <a:ext cx="738937" cy="750099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endCxn id="74" idx="1"/>
          </p:cNvCxnSpPr>
          <p:nvPr/>
        </p:nvCxnSpPr>
        <p:spPr>
          <a:xfrm rot="16200000" flipH="1">
            <a:off x="5553564" y="4106470"/>
            <a:ext cx="354809" cy="2857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6588224" y="5286388"/>
            <a:ext cx="714380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adjust</a:t>
            </a:r>
          </a:p>
        </p:txBody>
      </p:sp>
      <p:cxnSp>
        <p:nvCxnSpPr>
          <p:cNvPr id="133" name="Elbow Connector 132"/>
          <p:cNvCxnSpPr>
            <a:stCxn id="74" idx="2"/>
            <a:endCxn id="131" idx="1"/>
          </p:cNvCxnSpPr>
          <p:nvPr/>
        </p:nvCxnSpPr>
        <p:spPr>
          <a:xfrm rot="16200000" flipH="1">
            <a:off x="5979811" y="4856569"/>
            <a:ext cx="859637" cy="3571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7588356" y="5572140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DR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7588356" y="6286520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Start</a:t>
            </a:r>
          </a:p>
        </p:txBody>
      </p:sp>
      <p:cxnSp>
        <p:nvCxnSpPr>
          <p:cNvPr id="140" name="Shape 139"/>
          <p:cNvCxnSpPr>
            <a:stCxn id="131" idx="2"/>
            <a:endCxn id="136" idx="1"/>
          </p:cNvCxnSpPr>
          <p:nvPr/>
        </p:nvCxnSpPr>
        <p:spPr>
          <a:xfrm rot="16200000" flipH="1">
            <a:off x="7231166" y="5357826"/>
            <a:ext cx="71438" cy="642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hape 143"/>
          <p:cNvCxnSpPr>
            <a:stCxn id="131" idx="2"/>
            <a:endCxn id="138" idx="1"/>
          </p:cNvCxnSpPr>
          <p:nvPr/>
        </p:nvCxnSpPr>
        <p:spPr>
          <a:xfrm rot="16200000" flipH="1">
            <a:off x="6873976" y="5715016"/>
            <a:ext cx="785818" cy="642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38" idx="2"/>
            <a:endCxn id="14" idx="1"/>
          </p:cNvCxnSpPr>
          <p:nvPr/>
        </p:nvCxnSpPr>
        <p:spPr>
          <a:xfrm rot="5400000" flipH="1">
            <a:off x="4455413" y="3153578"/>
            <a:ext cx="1392141" cy="5445248"/>
          </a:xfrm>
          <a:prstGeom prst="bentConnector4">
            <a:avLst>
              <a:gd name="adj1" fmla="val -16421"/>
              <a:gd name="adj2" fmla="val 10419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36" idx="2"/>
            <a:endCxn id="62" idx="1"/>
          </p:cNvCxnSpPr>
          <p:nvPr/>
        </p:nvCxnSpPr>
        <p:spPr>
          <a:xfrm rot="5400000" flipH="1">
            <a:off x="5427356" y="3411141"/>
            <a:ext cx="3178991" cy="1714512"/>
          </a:xfrm>
          <a:prstGeom prst="bentConnector4">
            <a:avLst>
              <a:gd name="adj1" fmla="val -7191"/>
              <a:gd name="adj2" fmla="val 15904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8322116" y="4572008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Kitchen</a:t>
            </a:r>
            <a:endParaRPr lang="en-US" sz="1000" dirty="0"/>
          </a:p>
        </p:txBody>
      </p:sp>
      <p:sp>
        <p:nvSpPr>
          <p:cNvPr id="164" name="Rectangle 163"/>
          <p:cNvSpPr/>
          <p:nvPr/>
        </p:nvSpPr>
        <p:spPr>
          <a:xfrm>
            <a:off x="8322116" y="5072074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BAR</a:t>
            </a:r>
            <a:endParaRPr lang="en-US" sz="1000" dirty="0"/>
          </a:p>
        </p:txBody>
      </p:sp>
      <p:cxnSp>
        <p:nvCxnSpPr>
          <p:cNvPr id="166" name="Elbow Connector 165"/>
          <p:cNvCxnSpPr>
            <a:stCxn id="76" idx="3"/>
            <a:endCxn id="163" idx="1"/>
          </p:cNvCxnSpPr>
          <p:nvPr/>
        </p:nvCxnSpPr>
        <p:spPr>
          <a:xfrm flipV="1">
            <a:off x="7302604" y="4750603"/>
            <a:ext cx="1019512" cy="214314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76" idx="3"/>
            <a:endCxn id="164" idx="1"/>
          </p:cNvCxnSpPr>
          <p:nvPr/>
        </p:nvCxnSpPr>
        <p:spPr>
          <a:xfrm>
            <a:off x="7302604" y="4964917"/>
            <a:ext cx="1019512" cy="285752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5516654" y="1928802"/>
            <a:ext cx="500066" cy="250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Back</a:t>
            </a:r>
            <a:endParaRPr lang="en-US" sz="1000" dirty="0"/>
          </a:p>
        </p:txBody>
      </p:sp>
      <p:sp>
        <p:nvSpPr>
          <p:cNvPr id="202" name="Rectangle 201"/>
          <p:cNvSpPr/>
          <p:nvPr/>
        </p:nvSpPr>
        <p:spPr>
          <a:xfrm>
            <a:off x="1763688" y="2060848"/>
            <a:ext cx="500066" cy="250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Back</a:t>
            </a:r>
            <a:endParaRPr lang="en-US" sz="1000" dirty="0"/>
          </a:p>
        </p:txBody>
      </p:sp>
      <p:sp>
        <p:nvSpPr>
          <p:cNvPr id="203" name="Rectangle 202"/>
          <p:cNvSpPr/>
          <p:nvPr/>
        </p:nvSpPr>
        <p:spPr>
          <a:xfrm>
            <a:off x="357158" y="1428736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Main</a:t>
            </a:r>
          </a:p>
          <a:p>
            <a:pPr algn="ctr"/>
            <a:r>
              <a:rPr lang="en-US" sz="1000" dirty="0" smtClean="0"/>
              <a:t>Menu</a:t>
            </a:r>
            <a:endParaRPr lang="en-US" sz="1000" dirty="0"/>
          </a:p>
        </p:txBody>
      </p:sp>
      <p:cxnSp>
        <p:nvCxnSpPr>
          <p:cNvPr id="83" name="Straight Connector 82"/>
          <p:cNvCxnSpPr/>
          <p:nvPr/>
        </p:nvCxnSpPr>
        <p:spPr>
          <a:xfrm rot="10800000">
            <a:off x="5588092" y="4071942"/>
            <a:ext cx="1857388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el 49"/>
          <p:cNvGraphicFramePr>
            <a:graphicFrameLocks noGrp="1"/>
          </p:cNvGraphicFramePr>
          <p:nvPr/>
        </p:nvGraphicFramePr>
        <p:xfrm>
          <a:off x="2405166" y="2032248"/>
          <a:ext cx="151876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828"/>
                <a:gridCol w="208280"/>
                <a:gridCol w="268914"/>
                <a:gridCol w="503740"/>
              </a:tblGrid>
              <a:tr h="205737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M1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+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-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T</a:t>
                      </a:r>
                      <a:endParaRPr lang="nl-NL" sz="1400" dirty="0"/>
                    </a:p>
                  </a:txBody>
                  <a:tcPr/>
                </a:tc>
              </a:tr>
              <a:tr h="205737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M2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+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-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</a:tr>
              <a:tr h="205737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M3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+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-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</a:tr>
              <a:tr h="205737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M4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+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-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</a:tr>
              <a:tr h="205737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M5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</a:tr>
              <a:tr h="205737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M…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</a:tr>
              <a:tr h="205737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Total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+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-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10</a:t>
                      </a:r>
                      <a:endParaRPr lang="nl-NL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Rechte verbindingslijn met pijl 55"/>
          <p:cNvCxnSpPr>
            <a:stCxn id="12" idx="2"/>
          </p:cNvCxnSpPr>
          <p:nvPr/>
        </p:nvCxnSpPr>
        <p:spPr>
          <a:xfrm flipH="1">
            <a:off x="2771800" y="1785926"/>
            <a:ext cx="14250" cy="274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endCxn id="13" idx="0"/>
          </p:cNvCxnSpPr>
          <p:nvPr/>
        </p:nvCxnSpPr>
        <p:spPr>
          <a:xfrm>
            <a:off x="2771800" y="4149080"/>
            <a:ext cx="14250" cy="280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bogen verbindingslijn 80"/>
          <p:cNvCxnSpPr>
            <a:stCxn id="6" idx="3"/>
            <a:endCxn id="202" idx="0"/>
          </p:cNvCxnSpPr>
          <p:nvPr/>
        </p:nvCxnSpPr>
        <p:spPr>
          <a:xfrm flipH="1">
            <a:off x="2013721" y="1607331"/>
            <a:ext cx="57949" cy="453517"/>
          </a:xfrm>
          <a:prstGeom prst="bentConnector4">
            <a:avLst>
              <a:gd name="adj1" fmla="val -394485"/>
              <a:gd name="adj2" fmla="val 696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bogen verbindingslijn 84"/>
          <p:cNvCxnSpPr>
            <a:stCxn id="202" idx="1"/>
            <a:endCxn id="203" idx="2"/>
          </p:cNvCxnSpPr>
          <p:nvPr/>
        </p:nvCxnSpPr>
        <p:spPr>
          <a:xfrm rot="10800000">
            <a:off x="714348" y="1785927"/>
            <a:ext cx="1049340" cy="3999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oelichting met afgeronde rechthoek 87"/>
          <p:cNvSpPr/>
          <p:nvPr/>
        </p:nvSpPr>
        <p:spPr>
          <a:xfrm>
            <a:off x="3419872" y="4437112"/>
            <a:ext cx="1152128" cy="936104"/>
          </a:xfrm>
          <a:prstGeom prst="wedgeRoundRectCallout">
            <a:avLst>
              <a:gd name="adj1" fmla="val -74754"/>
              <a:gd name="adj2" fmla="val 3204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100" dirty="0" smtClean="0">
                <a:solidFill>
                  <a:srgbClr val="002060"/>
                </a:solidFill>
              </a:rPr>
              <a:t>In  the </a:t>
            </a:r>
            <a:r>
              <a:rPr lang="nl-NL" sz="1100" dirty="0" err="1" smtClean="0">
                <a:solidFill>
                  <a:srgbClr val="002060"/>
                </a:solidFill>
              </a:rPr>
              <a:t>overview</a:t>
            </a:r>
            <a:r>
              <a:rPr lang="nl-NL" sz="1100" dirty="0" smtClean="0">
                <a:solidFill>
                  <a:srgbClr val="002060"/>
                </a:solidFill>
              </a:rPr>
              <a:t> short list of </a:t>
            </a:r>
            <a:r>
              <a:rPr lang="nl-NL" sz="1100" dirty="0" err="1" smtClean="0">
                <a:solidFill>
                  <a:srgbClr val="002060"/>
                </a:solidFill>
              </a:rPr>
              <a:t>chosen</a:t>
            </a:r>
            <a:endParaRPr lang="nl-NL" sz="11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EasyMenu</a:t>
            </a:r>
            <a:r>
              <a:rPr lang="en-US" dirty="0" smtClean="0"/>
              <a:t>- </a:t>
            </a:r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smtClean="0"/>
              <a:t>flow -- handset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44008" y="3791890"/>
            <a:ext cx="792088" cy="3571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</a:t>
            </a:r>
            <a:r>
              <a:rPr lang="en-US" sz="1000" dirty="0" smtClean="0"/>
              <a:t>verview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691680" y="1343618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r>
              <a:rPr lang="en-US" sz="1000" baseline="30000" dirty="0" smtClean="0"/>
              <a:t>st</a:t>
            </a:r>
            <a:r>
              <a:rPr lang="en-US" sz="1000" dirty="0" smtClean="0"/>
              <a:t> visit</a:t>
            </a:r>
            <a:endParaRPr lang="en-US" sz="1000" dirty="0"/>
          </a:p>
        </p:txBody>
      </p:sp>
      <p:sp>
        <p:nvSpPr>
          <p:cNvPr id="203" name="Rectangle 202"/>
          <p:cNvSpPr/>
          <p:nvPr/>
        </p:nvSpPr>
        <p:spPr>
          <a:xfrm>
            <a:off x="933222" y="1487634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Entrance</a:t>
            </a:r>
          </a:p>
        </p:txBody>
      </p:sp>
      <p:sp>
        <p:nvSpPr>
          <p:cNvPr id="57" name="Rectangle 11"/>
          <p:cNvSpPr/>
          <p:nvPr/>
        </p:nvSpPr>
        <p:spPr>
          <a:xfrm>
            <a:off x="2273444" y="1487634"/>
            <a:ext cx="714380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Scan QR code</a:t>
            </a:r>
          </a:p>
        </p:txBody>
      </p:sp>
      <p:sp>
        <p:nvSpPr>
          <p:cNvPr id="80" name="Rectangle 11"/>
          <p:cNvSpPr/>
          <p:nvPr/>
        </p:nvSpPr>
        <p:spPr>
          <a:xfrm>
            <a:off x="3425572" y="1487634"/>
            <a:ext cx="786388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Scan QR code Table</a:t>
            </a:r>
          </a:p>
        </p:txBody>
      </p:sp>
      <p:cxnSp>
        <p:nvCxnSpPr>
          <p:cNvPr id="84" name="Rechte verbindingslijn met pijl 83"/>
          <p:cNvCxnSpPr>
            <a:stCxn id="203" idx="3"/>
            <a:endCxn id="57" idx="1"/>
          </p:cNvCxnSpPr>
          <p:nvPr/>
        </p:nvCxnSpPr>
        <p:spPr>
          <a:xfrm>
            <a:off x="1647602" y="1666229"/>
            <a:ext cx="6258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11"/>
          <p:cNvSpPr/>
          <p:nvPr/>
        </p:nvSpPr>
        <p:spPr>
          <a:xfrm>
            <a:off x="3419872" y="2063698"/>
            <a:ext cx="786388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Authentication</a:t>
            </a:r>
          </a:p>
        </p:txBody>
      </p:sp>
      <p:sp>
        <p:nvSpPr>
          <p:cNvPr id="90" name="Rectangle 11"/>
          <p:cNvSpPr/>
          <p:nvPr/>
        </p:nvSpPr>
        <p:spPr>
          <a:xfrm>
            <a:off x="3419872" y="2642612"/>
            <a:ext cx="786388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Access to local WIFI</a:t>
            </a:r>
          </a:p>
        </p:txBody>
      </p:sp>
      <p:sp>
        <p:nvSpPr>
          <p:cNvPr id="91" name="Rectangle 11"/>
          <p:cNvSpPr/>
          <p:nvPr/>
        </p:nvSpPr>
        <p:spPr>
          <a:xfrm>
            <a:off x="4649708" y="2639762"/>
            <a:ext cx="786388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Download Menu Card</a:t>
            </a:r>
          </a:p>
        </p:txBody>
      </p:sp>
      <p:sp>
        <p:nvSpPr>
          <p:cNvPr id="92" name="Rectangle 11"/>
          <p:cNvSpPr/>
          <p:nvPr/>
        </p:nvSpPr>
        <p:spPr>
          <a:xfrm>
            <a:off x="4644008" y="3218676"/>
            <a:ext cx="786388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Start ordering</a:t>
            </a:r>
          </a:p>
        </p:txBody>
      </p:sp>
      <p:sp>
        <p:nvSpPr>
          <p:cNvPr id="93" name="Rectangle 11"/>
          <p:cNvSpPr/>
          <p:nvPr/>
        </p:nvSpPr>
        <p:spPr>
          <a:xfrm>
            <a:off x="5657820" y="3794740"/>
            <a:ext cx="786388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Bill request</a:t>
            </a:r>
          </a:p>
        </p:txBody>
      </p:sp>
      <p:sp>
        <p:nvSpPr>
          <p:cNvPr id="94" name="Rectangle 11"/>
          <p:cNvSpPr/>
          <p:nvPr/>
        </p:nvSpPr>
        <p:spPr>
          <a:xfrm>
            <a:off x="5652120" y="4367954"/>
            <a:ext cx="786388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Unsubscribe table</a:t>
            </a:r>
          </a:p>
        </p:txBody>
      </p:sp>
      <p:sp>
        <p:nvSpPr>
          <p:cNvPr id="97" name="Toelichting met afgeronde rechthoek 96"/>
          <p:cNvSpPr/>
          <p:nvPr/>
        </p:nvSpPr>
        <p:spPr>
          <a:xfrm>
            <a:off x="6660232" y="3791890"/>
            <a:ext cx="1584176" cy="720080"/>
          </a:xfrm>
          <a:prstGeom prst="wedgeRoundRectCallout">
            <a:avLst>
              <a:gd name="adj1" fmla="val -63522"/>
              <a:gd name="adj2" fmla="val -300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50" dirty="0" err="1" smtClean="0">
                <a:solidFill>
                  <a:srgbClr val="002060"/>
                </a:solidFill>
              </a:rPr>
              <a:t>Payment</a:t>
            </a:r>
            <a:r>
              <a:rPr lang="nl-NL" sz="1050" dirty="0" smtClean="0">
                <a:solidFill>
                  <a:srgbClr val="002060"/>
                </a:solidFill>
              </a:rPr>
              <a:t> </a:t>
            </a:r>
            <a:r>
              <a:rPr lang="nl-NL" sz="1050" dirty="0" err="1" smtClean="0">
                <a:solidFill>
                  <a:srgbClr val="002060"/>
                </a:solidFill>
              </a:rPr>
              <a:t>methods</a:t>
            </a:r>
            <a:r>
              <a:rPr lang="nl-NL" sz="1050" dirty="0" smtClean="0">
                <a:solidFill>
                  <a:srgbClr val="002060"/>
                </a:solidFill>
              </a:rPr>
              <a:t> e.g. Credit card, </a:t>
            </a:r>
            <a:r>
              <a:rPr lang="nl-NL" sz="1050" dirty="0" err="1" smtClean="0">
                <a:solidFill>
                  <a:srgbClr val="002060"/>
                </a:solidFill>
              </a:rPr>
              <a:t>PayPall</a:t>
            </a:r>
            <a:r>
              <a:rPr lang="nl-NL" sz="1050" dirty="0" smtClean="0">
                <a:solidFill>
                  <a:srgbClr val="002060"/>
                </a:solidFill>
              </a:rPr>
              <a:t> etc.</a:t>
            </a:r>
            <a:endParaRPr lang="nl-NL" sz="1050" dirty="0">
              <a:solidFill>
                <a:srgbClr val="002060"/>
              </a:solidFill>
            </a:endParaRPr>
          </a:p>
        </p:txBody>
      </p:sp>
      <p:sp>
        <p:nvSpPr>
          <p:cNvPr id="98" name="Toelichting met afgeronde rechthoek 97"/>
          <p:cNvSpPr/>
          <p:nvPr/>
        </p:nvSpPr>
        <p:spPr>
          <a:xfrm>
            <a:off x="4499992" y="1412776"/>
            <a:ext cx="1656184" cy="936104"/>
          </a:xfrm>
          <a:prstGeom prst="wedgeRoundRectCallout">
            <a:avLst>
              <a:gd name="adj1" fmla="val -67322"/>
              <a:gd name="adj2" fmla="val 3367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050" dirty="0" err="1" smtClean="0">
                <a:solidFill>
                  <a:srgbClr val="002060"/>
                </a:solidFill>
              </a:rPr>
              <a:t>You</a:t>
            </a:r>
            <a:r>
              <a:rPr lang="nl-NL" sz="1050" dirty="0" smtClean="0">
                <a:solidFill>
                  <a:srgbClr val="002060"/>
                </a:solidFill>
              </a:rPr>
              <a:t> </a:t>
            </a:r>
            <a:r>
              <a:rPr lang="nl-NL" sz="1050" dirty="0" err="1" smtClean="0">
                <a:solidFill>
                  <a:srgbClr val="002060"/>
                </a:solidFill>
              </a:rPr>
              <a:t>get</a:t>
            </a:r>
            <a:r>
              <a:rPr lang="nl-NL" sz="1050" dirty="0" smtClean="0">
                <a:solidFill>
                  <a:srgbClr val="002060"/>
                </a:solidFill>
              </a:rPr>
              <a:t> </a:t>
            </a:r>
            <a:r>
              <a:rPr lang="nl-NL" sz="1050" dirty="0" err="1" smtClean="0">
                <a:solidFill>
                  <a:srgbClr val="002060"/>
                </a:solidFill>
              </a:rPr>
              <a:t>access</a:t>
            </a:r>
            <a:r>
              <a:rPr lang="nl-NL" sz="1050" dirty="0" smtClean="0">
                <a:solidFill>
                  <a:srgbClr val="002060"/>
                </a:solidFill>
              </a:rPr>
              <a:t> code </a:t>
            </a:r>
            <a:r>
              <a:rPr lang="nl-NL" sz="1050" dirty="0" err="1" smtClean="0">
                <a:solidFill>
                  <a:srgbClr val="002060"/>
                </a:solidFill>
              </a:rPr>
              <a:t>from</a:t>
            </a:r>
            <a:r>
              <a:rPr lang="nl-NL" sz="1050" dirty="0" smtClean="0">
                <a:solidFill>
                  <a:srgbClr val="002060"/>
                </a:solidFill>
              </a:rPr>
              <a:t> the </a:t>
            </a:r>
            <a:r>
              <a:rPr lang="nl-NL" sz="1050" dirty="0" err="1" smtClean="0">
                <a:solidFill>
                  <a:srgbClr val="002060"/>
                </a:solidFill>
              </a:rPr>
              <a:t>waitress</a:t>
            </a:r>
            <a:r>
              <a:rPr lang="nl-NL" sz="1050" dirty="0" smtClean="0">
                <a:solidFill>
                  <a:srgbClr val="002060"/>
                </a:solidFill>
              </a:rPr>
              <a:t>, </a:t>
            </a:r>
            <a:r>
              <a:rPr lang="nl-NL" sz="1050" dirty="0" err="1" smtClean="0">
                <a:solidFill>
                  <a:srgbClr val="002060"/>
                </a:solidFill>
              </a:rPr>
              <a:t>fill</a:t>
            </a:r>
            <a:r>
              <a:rPr lang="nl-NL" sz="1050" dirty="0" smtClean="0">
                <a:solidFill>
                  <a:srgbClr val="002060"/>
                </a:solidFill>
              </a:rPr>
              <a:t> in </a:t>
            </a:r>
            <a:r>
              <a:rPr lang="nl-NL" sz="1050" dirty="0" err="1" smtClean="0">
                <a:solidFill>
                  <a:srgbClr val="002060"/>
                </a:solidFill>
              </a:rPr>
              <a:t>your</a:t>
            </a:r>
            <a:r>
              <a:rPr lang="nl-NL" sz="1050" dirty="0" smtClean="0">
                <a:solidFill>
                  <a:srgbClr val="002060"/>
                </a:solidFill>
              </a:rPr>
              <a:t> name and mail </a:t>
            </a:r>
            <a:r>
              <a:rPr lang="nl-NL" sz="1050" dirty="0" err="1" smtClean="0">
                <a:solidFill>
                  <a:srgbClr val="002060"/>
                </a:solidFill>
              </a:rPr>
              <a:t>address</a:t>
            </a:r>
            <a:r>
              <a:rPr lang="nl-NL" sz="1050" dirty="0" smtClean="0">
                <a:solidFill>
                  <a:srgbClr val="002060"/>
                </a:solidFill>
              </a:rPr>
              <a:t> etc. </a:t>
            </a:r>
            <a:endParaRPr lang="nl-NL" sz="1050" dirty="0">
              <a:solidFill>
                <a:srgbClr val="002060"/>
              </a:solidFill>
            </a:endParaRPr>
          </a:p>
        </p:txBody>
      </p:sp>
      <p:cxnSp>
        <p:nvCxnSpPr>
          <p:cNvPr id="100" name="Rechte verbindingslijn met pijl 99"/>
          <p:cNvCxnSpPr>
            <a:stCxn id="57" idx="3"/>
            <a:endCxn id="80" idx="1"/>
          </p:cNvCxnSpPr>
          <p:nvPr/>
        </p:nvCxnSpPr>
        <p:spPr>
          <a:xfrm>
            <a:off x="2987824" y="1666229"/>
            <a:ext cx="4377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met pijl 102"/>
          <p:cNvCxnSpPr>
            <a:stCxn id="80" idx="2"/>
            <a:endCxn id="89" idx="0"/>
          </p:cNvCxnSpPr>
          <p:nvPr/>
        </p:nvCxnSpPr>
        <p:spPr>
          <a:xfrm flipH="1">
            <a:off x="3813066" y="1844824"/>
            <a:ext cx="5700" cy="218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met pijl 107"/>
          <p:cNvCxnSpPr>
            <a:stCxn id="89" idx="2"/>
            <a:endCxn id="90" idx="0"/>
          </p:cNvCxnSpPr>
          <p:nvPr/>
        </p:nvCxnSpPr>
        <p:spPr>
          <a:xfrm>
            <a:off x="3813066" y="2420888"/>
            <a:ext cx="0" cy="221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met pijl 110"/>
          <p:cNvCxnSpPr>
            <a:stCxn id="90" idx="3"/>
            <a:endCxn id="91" idx="1"/>
          </p:cNvCxnSpPr>
          <p:nvPr/>
        </p:nvCxnSpPr>
        <p:spPr>
          <a:xfrm flipV="1">
            <a:off x="4206260" y="2818357"/>
            <a:ext cx="443448" cy="2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Rechte verbindingslijn met pijl 113"/>
          <p:cNvCxnSpPr>
            <a:stCxn id="91" idx="2"/>
            <a:endCxn id="92" idx="0"/>
          </p:cNvCxnSpPr>
          <p:nvPr/>
        </p:nvCxnSpPr>
        <p:spPr>
          <a:xfrm flipH="1">
            <a:off x="5037202" y="2996952"/>
            <a:ext cx="5700" cy="221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echte verbindingslijn met pijl 116"/>
          <p:cNvCxnSpPr>
            <a:stCxn id="92" idx="2"/>
            <a:endCxn id="14" idx="0"/>
          </p:cNvCxnSpPr>
          <p:nvPr/>
        </p:nvCxnSpPr>
        <p:spPr>
          <a:xfrm>
            <a:off x="5037202" y="3575866"/>
            <a:ext cx="285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chte verbindingslijn met pijl 120"/>
          <p:cNvCxnSpPr>
            <a:stCxn id="14" idx="3"/>
            <a:endCxn id="93" idx="1"/>
          </p:cNvCxnSpPr>
          <p:nvPr/>
        </p:nvCxnSpPr>
        <p:spPr>
          <a:xfrm>
            <a:off x="5436096" y="3970485"/>
            <a:ext cx="221724" cy="2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>
            <a:stCxn id="93" idx="2"/>
            <a:endCxn id="94" idx="0"/>
          </p:cNvCxnSpPr>
          <p:nvPr/>
        </p:nvCxnSpPr>
        <p:spPr>
          <a:xfrm flipH="1">
            <a:off x="6045314" y="4151930"/>
            <a:ext cx="570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bogen verbindingslijn 126"/>
          <p:cNvCxnSpPr>
            <a:stCxn id="94" idx="2"/>
            <a:endCxn id="203" idx="2"/>
          </p:cNvCxnSpPr>
          <p:nvPr/>
        </p:nvCxnSpPr>
        <p:spPr>
          <a:xfrm rot="5400000" flipH="1">
            <a:off x="2227703" y="907533"/>
            <a:ext cx="2880320" cy="4754902"/>
          </a:xfrm>
          <a:prstGeom prst="bentConnector3">
            <a:avLst>
              <a:gd name="adj1" fmla="val -79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oelichting met afgeronde rechthoek 128"/>
          <p:cNvSpPr/>
          <p:nvPr/>
        </p:nvSpPr>
        <p:spPr>
          <a:xfrm>
            <a:off x="5652120" y="2639762"/>
            <a:ext cx="1152128" cy="576064"/>
          </a:xfrm>
          <a:prstGeom prst="wedgeRoundRectCallout">
            <a:avLst>
              <a:gd name="adj1" fmla="val -63522"/>
              <a:gd name="adj2" fmla="val -300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50" dirty="0" err="1" smtClean="0">
                <a:solidFill>
                  <a:srgbClr val="002060"/>
                </a:solidFill>
              </a:rPr>
              <a:t>Or</a:t>
            </a:r>
            <a:r>
              <a:rPr lang="nl-NL" sz="1050" dirty="0" smtClean="0">
                <a:solidFill>
                  <a:srgbClr val="002060"/>
                </a:solidFill>
              </a:rPr>
              <a:t> </a:t>
            </a:r>
            <a:r>
              <a:rPr lang="nl-NL" sz="1050" dirty="0" err="1" smtClean="0">
                <a:solidFill>
                  <a:srgbClr val="002060"/>
                </a:solidFill>
              </a:rPr>
              <a:t>use</a:t>
            </a:r>
            <a:r>
              <a:rPr lang="nl-NL" sz="1050" dirty="0" smtClean="0">
                <a:solidFill>
                  <a:srgbClr val="002060"/>
                </a:solidFill>
              </a:rPr>
              <a:t> via </a:t>
            </a:r>
            <a:r>
              <a:rPr lang="nl-NL" sz="1050" dirty="0" err="1" smtClean="0">
                <a:solidFill>
                  <a:srgbClr val="002060"/>
                </a:solidFill>
              </a:rPr>
              <a:t>webserver</a:t>
            </a:r>
            <a:r>
              <a:rPr lang="nl-NL" sz="1050" dirty="0" smtClean="0">
                <a:solidFill>
                  <a:srgbClr val="002060"/>
                </a:solidFill>
              </a:rPr>
              <a:t> as a browser.</a:t>
            </a:r>
            <a:endParaRPr lang="nl-NL" sz="1050" dirty="0">
              <a:solidFill>
                <a:srgbClr val="002060"/>
              </a:solidFill>
            </a:endParaRPr>
          </a:p>
        </p:txBody>
      </p:sp>
      <p:cxnSp>
        <p:nvCxnSpPr>
          <p:cNvPr id="132" name="Gebogen verbindingslijn 131"/>
          <p:cNvCxnSpPr>
            <a:stCxn id="203" idx="3"/>
          </p:cNvCxnSpPr>
          <p:nvPr/>
        </p:nvCxnSpPr>
        <p:spPr>
          <a:xfrm>
            <a:off x="1647602" y="1666229"/>
            <a:ext cx="1412230" cy="610643"/>
          </a:xfrm>
          <a:prstGeom prst="bentConnector3">
            <a:avLst>
              <a:gd name="adj1" fmla="val 209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33"/>
          <p:cNvSpPr txBox="1"/>
          <p:nvPr/>
        </p:nvSpPr>
        <p:spPr>
          <a:xfrm>
            <a:off x="2267744" y="2318683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r>
              <a:rPr lang="en-US" sz="1000" baseline="30000" dirty="0" smtClean="0"/>
              <a:t>nd</a:t>
            </a:r>
            <a:r>
              <a:rPr lang="en-US" sz="1000" dirty="0" smtClean="0"/>
              <a:t>  visit</a:t>
            </a:r>
            <a:endParaRPr lang="en-US" sz="1000" dirty="0"/>
          </a:p>
        </p:txBody>
      </p:sp>
      <p:cxnSp>
        <p:nvCxnSpPr>
          <p:cNvPr id="148" name="Gebogen verbindingslijn 147"/>
          <p:cNvCxnSpPr>
            <a:endCxn id="80" idx="1"/>
          </p:cNvCxnSpPr>
          <p:nvPr/>
        </p:nvCxnSpPr>
        <p:spPr>
          <a:xfrm rot="5400000" flipH="1" flipV="1">
            <a:off x="2937381" y="1788681"/>
            <a:ext cx="610643" cy="3657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oelichting met afgeronde rechthoek 149"/>
          <p:cNvSpPr/>
          <p:nvPr/>
        </p:nvSpPr>
        <p:spPr>
          <a:xfrm>
            <a:off x="2915816" y="3429000"/>
            <a:ext cx="1152128" cy="576064"/>
          </a:xfrm>
          <a:prstGeom prst="wedgeRoundRectCallout">
            <a:avLst>
              <a:gd name="adj1" fmla="val 96864"/>
              <a:gd name="adj2" fmla="val -5324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50" dirty="0" err="1" smtClean="0">
                <a:solidFill>
                  <a:srgbClr val="002060"/>
                </a:solidFill>
              </a:rPr>
              <a:t>EasyMenu</a:t>
            </a:r>
            <a:r>
              <a:rPr lang="nl-NL" sz="1050" dirty="0" smtClean="0">
                <a:solidFill>
                  <a:srgbClr val="002060"/>
                </a:solidFill>
              </a:rPr>
              <a:t>:</a:t>
            </a:r>
          </a:p>
          <a:p>
            <a:pPr algn="ctr"/>
            <a:r>
              <a:rPr lang="nl-NL" sz="1050" dirty="0" smtClean="0">
                <a:solidFill>
                  <a:srgbClr val="002060"/>
                </a:solidFill>
              </a:rPr>
              <a:t>Type A</a:t>
            </a:r>
          </a:p>
          <a:p>
            <a:pPr algn="ctr"/>
            <a:r>
              <a:rPr lang="nl-NL" sz="1050" dirty="0" smtClean="0">
                <a:solidFill>
                  <a:srgbClr val="002060"/>
                </a:solidFill>
              </a:rPr>
              <a:t>Type B</a:t>
            </a:r>
            <a:endParaRPr lang="nl-NL" sz="105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221</Words>
  <Application>Microsoft Office PowerPoint</Application>
  <PresentationFormat>On-screen Show (4:3)</PresentationFormat>
  <Paragraphs>119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EasyMenu-Type A_Flow Chart</vt:lpstr>
      <vt:lpstr>EasyMenu-Type B_Flow Chart</vt:lpstr>
      <vt:lpstr>EasyMenu- Proces flow -- handset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EM-Type A</dc:title>
  <dc:creator>Cetin Cotuk 79256</dc:creator>
  <cp:lastModifiedBy>Gianrico</cp:lastModifiedBy>
  <cp:revision>34</cp:revision>
  <dcterms:created xsi:type="dcterms:W3CDTF">2011-12-07T15:26:49Z</dcterms:created>
  <dcterms:modified xsi:type="dcterms:W3CDTF">2011-12-13T19:54:02Z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1323271608</vt:lpwstr>
  </property>
</Properties>
</file>