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ral Duel" initials="KD" lastIdx="1" clrIdx="0">
    <p:extLst>
      <p:ext uri="{19B8F6BF-5375-455C-9EA6-DF929625EA0E}">
        <p15:presenceInfo xmlns:p15="http://schemas.microsoft.com/office/powerpoint/2012/main" userId="c97d4841242f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5" autoAdjust="0"/>
    <p:restoredTop sz="94660"/>
  </p:normalViewPr>
  <p:slideViewPr>
    <p:cSldViewPr snapToGrid="0">
      <p:cViewPr>
        <p:scale>
          <a:sx n="75" d="100"/>
          <a:sy n="75" d="100"/>
        </p:scale>
        <p:origin x="124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71E5C-7961-451C-B3EC-36FFD9697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3748" r="-1" b="-1"/>
          <a:stretch/>
        </p:blipFill>
        <p:spPr>
          <a:xfrm>
            <a:off x="-13300" y="-57187"/>
            <a:ext cx="12188932" cy="6903832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E5A2EE7-4412-4ED8-8F63-DF0214EE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3184" y="-272810"/>
            <a:ext cx="9659914" cy="3187427"/>
          </a:xfrm>
        </p:spPr>
        <p:txBody>
          <a:bodyPr>
            <a:normAutofit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PTM Project</a:t>
            </a:r>
            <a:endParaRPr lang="he-IL" sz="88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9B6E6CD-ABDE-4820-A5E2-25960FFF8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516" y="3676415"/>
            <a:ext cx="5993576" cy="20433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Niv Vaknin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 Eynav Ptia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Samuel Krief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 Koral Duel</a:t>
            </a:r>
            <a:endParaRPr lang="he-IL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82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91A3F36-E4CA-468E-AAF4-0ED015E2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54713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 :</a:t>
            </a:r>
          </a:p>
        </p:txBody>
      </p:sp>
      <p:grpSp>
        <p:nvGrpSpPr>
          <p:cNvPr id="111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B565E6-3528-480E-B047-95AED968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1029" y="268664"/>
            <a:ext cx="5994598" cy="640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09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AD8AF7-57F4-44D1-831A-D6D28F53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31" y="-96220"/>
            <a:ext cx="5446059" cy="1325563"/>
          </a:xfrm>
        </p:spPr>
        <p:txBody>
          <a:bodyPr/>
          <a:lstStyle/>
          <a:p>
            <a:r>
              <a:rPr lang="en-US" dirty="0"/>
              <a:t>MVVM Architecture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D3A9BB-C86F-40D5-9224-33E35FED7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9" y="886460"/>
            <a:ext cx="11084560" cy="597154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12580C4-9016-4428-8AE5-13916747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9" y="4169634"/>
            <a:ext cx="5446058" cy="26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4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05C745-901C-476C-8B89-91378F81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21" y="116552"/>
            <a:ext cx="7444666" cy="1002035"/>
          </a:xfrm>
        </p:spPr>
        <p:txBody>
          <a:bodyPr/>
          <a:lstStyle/>
          <a:p>
            <a:r>
              <a:rPr lang="en-US" dirty="0"/>
              <a:t>Interesting Code Examples: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AC6F341-D4E7-4D23-B0FC-37FAD0BD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8" r="26964" b="7374"/>
          <a:stretch/>
        </p:blipFill>
        <p:spPr>
          <a:xfrm>
            <a:off x="207572" y="924559"/>
            <a:ext cx="7717228" cy="5816887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40A51EB-1E0A-427D-B14D-F651B1BC3563}"/>
              </a:ext>
            </a:extLst>
          </p:cNvPr>
          <p:cNvSpPr txBox="1"/>
          <p:nvPr/>
        </p:nvSpPr>
        <p:spPr>
          <a:xfrm>
            <a:off x="9552373" y="3027927"/>
            <a:ext cx="248574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This class is responsible for the link between flight data to flight displayer</a:t>
            </a:r>
            <a:endParaRPr lang="he-IL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A8F4683-7830-4450-BF1A-319F155FF86F}"/>
              </a:ext>
            </a:extLst>
          </p:cNvPr>
          <p:cNvCxnSpPr/>
          <p:nvPr/>
        </p:nvCxnSpPr>
        <p:spPr>
          <a:xfrm>
            <a:off x="8096435" y="3489592"/>
            <a:ext cx="145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91E2428-AAAC-49A6-B2D0-4F05FD68A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0" r="32098" b="3704"/>
          <a:stretch/>
        </p:blipFill>
        <p:spPr>
          <a:xfrm>
            <a:off x="-75554" y="253999"/>
            <a:ext cx="8162914" cy="660400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174320B-4BFC-4128-9FD6-08A4AC082FD5}"/>
              </a:ext>
            </a:extLst>
          </p:cNvPr>
          <p:cNvSpPr txBox="1"/>
          <p:nvPr/>
        </p:nvSpPr>
        <p:spPr>
          <a:xfrm>
            <a:off x="9819455" y="2861398"/>
            <a:ext cx="246880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This class is responsible for load data from a csv file and save it as an object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9923E795-56D4-4642-B020-F3391BC7D5D4}"/>
              </a:ext>
            </a:extLst>
          </p:cNvPr>
          <p:cNvCxnSpPr/>
          <p:nvPr/>
        </p:nvCxnSpPr>
        <p:spPr>
          <a:xfrm>
            <a:off x="8300621" y="3589789"/>
            <a:ext cx="1455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9260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</Words>
  <Application>Microsoft Office PowerPoint</Application>
  <PresentationFormat>מסך רחב</PresentationFormat>
  <Paragraphs>12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ExploreVTI</vt:lpstr>
      <vt:lpstr>PTM Project</vt:lpstr>
      <vt:lpstr>Requirements :</vt:lpstr>
      <vt:lpstr>MVVM Architecture</vt:lpstr>
      <vt:lpstr>Interesting Code Examples: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 Project</dc:title>
  <dc:creator>Koral Duel</dc:creator>
  <cp:lastModifiedBy>Vaknin Niv</cp:lastModifiedBy>
  <cp:revision>20</cp:revision>
  <dcterms:created xsi:type="dcterms:W3CDTF">2021-06-17T15:47:24Z</dcterms:created>
  <dcterms:modified xsi:type="dcterms:W3CDTF">2021-06-21T08:32:13Z</dcterms:modified>
</cp:coreProperties>
</file>