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ral Duel" initials="KD" lastIdx="1" clrIdx="0">
    <p:extLst>
      <p:ext uri="{19B8F6BF-5375-455C-9EA6-DF929625EA0E}">
        <p15:presenceInfo xmlns:p15="http://schemas.microsoft.com/office/powerpoint/2012/main" userId="c97d4841242f1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6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8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0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71E5C-7961-451C-B3EC-36FFD9697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43748" r="-1" b="-1"/>
          <a:stretch/>
        </p:blipFill>
        <p:spPr>
          <a:xfrm>
            <a:off x="-13300" y="-57187"/>
            <a:ext cx="12188932" cy="6903832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FE5A2EE7-4412-4ED8-8F63-DF0214EE5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3184" y="-272810"/>
            <a:ext cx="9659914" cy="3187427"/>
          </a:xfrm>
        </p:spPr>
        <p:txBody>
          <a:bodyPr>
            <a:normAutofit/>
          </a:bodyPr>
          <a:lstStyle/>
          <a:p>
            <a:pPr algn="r"/>
            <a:r>
              <a:rPr lang="en-US" sz="8800" dirty="0">
                <a:solidFill>
                  <a:srgbClr val="FFFFFF"/>
                </a:solidFill>
              </a:rPr>
              <a:t>PTM Project</a:t>
            </a:r>
            <a:endParaRPr lang="he-IL" sz="8800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9B6E6CD-ABDE-4820-A5E2-25960FFF8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9516" y="3676415"/>
            <a:ext cx="5993576" cy="20433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*Niv </a:t>
            </a:r>
            <a:r>
              <a:rPr lang="en-US" sz="2200" dirty="0" err="1">
                <a:solidFill>
                  <a:srgbClr val="FFFFFF"/>
                </a:solidFill>
              </a:rPr>
              <a:t>Vaknin</a:t>
            </a:r>
            <a:endParaRPr lang="en-US" sz="22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* </a:t>
            </a:r>
            <a:r>
              <a:rPr lang="en-US" sz="2200" dirty="0" err="1">
                <a:solidFill>
                  <a:srgbClr val="FFFFFF"/>
                </a:solidFill>
              </a:rPr>
              <a:t>Eynav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Ptia</a:t>
            </a:r>
            <a:endParaRPr lang="en-US" sz="22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*Samuel </a:t>
            </a:r>
            <a:r>
              <a:rPr lang="en-US" sz="2200" dirty="0" err="1">
                <a:solidFill>
                  <a:srgbClr val="FFFFFF"/>
                </a:solidFill>
              </a:rPr>
              <a:t>Krief</a:t>
            </a:r>
            <a:endParaRPr lang="en-US" sz="22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* Koral Duel</a:t>
            </a:r>
            <a:endParaRPr lang="he-IL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82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ED101B41-AC74-41E8-B659-534680A63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99112AE-565B-4F36-869A-6CA38DB4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7348608-0801-437E-90C2-747259E9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455AC85-8920-49E7-A166-4B875F639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399F655-08EC-4F0F-92C1-DF049B322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CAE461F-211A-40B3-A572-690991D7F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ECE3A5C-A069-4659-8306-C345D9FEC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997893-E78C-4B81-B62D-A2EC89FF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E9BF673-56C0-4AC3-804F-66BDBF466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91A3F36-E4CA-468E-AAF4-0ED015E2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5471347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 :</a:t>
            </a:r>
          </a:p>
        </p:txBody>
      </p:sp>
      <p:grpSp>
        <p:nvGrpSpPr>
          <p:cNvPr id="111" name="Cross">
            <a:extLst>
              <a:ext uri="{FF2B5EF4-FFF2-40B4-BE49-F238E27FC236}">
                <a16:creationId xmlns:a16="http://schemas.microsoft.com/office/drawing/2014/main" id="{448E476D-45E3-4FCD-9453-19DE45F3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507D607-360D-4059-9841-2FD23101A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EB05E8-E37B-497A-8F52-86EFA72F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B565E6-3528-480E-B047-95AED9682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1029" y="268664"/>
            <a:ext cx="5994598" cy="640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Bottom Right">
            <a:extLst>
              <a:ext uri="{FF2B5EF4-FFF2-40B4-BE49-F238E27FC236}">
                <a16:creationId xmlns:a16="http://schemas.microsoft.com/office/drawing/2014/main" id="{90EAE0D4-1FAB-4DD1-80AD-9922AABCB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987934E-3450-45B0-9A00-ECC4FE03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7" name="Graphic 157">
              <a:extLst>
                <a:ext uri="{FF2B5EF4-FFF2-40B4-BE49-F238E27FC236}">
                  <a16:creationId xmlns:a16="http://schemas.microsoft.com/office/drawing/2014/main" id="{95FAB598-50D5-430C-A444-CC8E490D9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433B786-DAF3-4B40-B968-9603F2F08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9C07BF2-57A9-44D9-A237-4EE2A95F6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7A3DC67-ECE5-4E3D-A603-80581D437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80BD71D-861A-4A82-8A02-9A0DF6479B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81795FA-9E5B-4BA0-AF65-E84DC54A2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64E0A25-B94C-45A7-9715-EC7AC6FF6D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96BC9196-92B1-45F1-BB0F-B395B0F82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0F10725-9148-4570-8439-58EED6B7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09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AD8AF7-57F4-44D1-831A-D6D28F53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11" y="188260"/>
            <a:ext cx="5446059" cy="1325563"/>
          </a:xfrm>
        </p:spPr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Architecture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6F38CF0-BAE8-44ED-9CA2-8F99203BE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8" y="1272988"/>
            <a:ext cx="10352319" cy="54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4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05C745-901C-476C-8B89-91378F81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21" y="116552"/>
            <a:ext cx="7444666" cy="1002035"/>
          </a:xfrm>
        </p:spPr>
        <p:txBody>
          <a:bodyPr/>
          <a:lstStyle/>
          <a:p>
            <a:r>
              <a:rPr lang="en-US" dirty="0"/>
              <a:t>Interesting Code Examples: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AC6F341-D4E7-4D23-B0FC-37FAD0BD7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47"/>
          <a:stretch/>
        </p:blipFill>
        <p:spPr>
          <a:xfrm>
            <a:off x="216109" y="958789"/>
            <a:ext cx="7784891" cy="5984936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40A51EB-1E0A-427D-B14D-F651B1BC3563}"/>
              </a:ext>
            </a:extLst>
          </p:cNvPr>
          <p:cNvSpPr txBox="1"/>
          <p:nvPr/>
        </p:nvSpPr>
        <p:spPr>
          <a:xfrm>
            <a:off x="9552373" y="3027927"/>
            <a:ext cx="248574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 this class the link to the Flight Gear is made</a:t>
            </a:r>
            <a:endParaRPr lang="he-IL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3A8F4683-7830-4450-BF1A-319F155FF86F}"/>
              </a:ext>
            </a:extLst>
          </p:cNvPr>
          <p:cNvCxnSpPr/>
          <p:nvPr/>
        </p:nvCxnSpPr>
        <p:spPr>
          <a:xfrm>
            <a:off x="8096435" y="3489592"/>
            <a:ext cx="145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91E2428-AAAC-49A6-B2D0-4F05FD68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8" y="0"/>
            <a:ext cx="8065337" cy="685800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174320B-4BFC-4128-9FD6-08A4AC082FD5}"/>
              </a:ext>
            </a:extLst>
          </p:cNvPr>
          <p:cNvSpPr txBox="1"/>
          <p:nvPr/>
        </p:nvSpPr>
        <p:spPr>
          <a:xfrm>
            <a:off x="9819455" y="2861398"/>
            <a:ext cx="246880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This class is responsible for loading data from csv file and saving it as object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9923E795-56D4-4642-B020-F3391BC7D5D4}"/>
              </a:ext>
            </a:extLst>
          </p:cNvPr>
          <p:cNvCxnSpPr/>
          <p:nvPr/>
        </p:nvCxnSpPr>
        <p:spPr>
          <a:xfrm>
            <a:off x="8300621" y="3589789"/>
            <a:ext cx="145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9260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מסך רחב</PresentationFormat>
  <Paragraphs>12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Posterama</vt:lpstr>
      <vt:lpstr>ExploreVTI</vt:lpstr>
      <vt:lpstr>PTM Project</vt:lpstr>
      <vt:lpstr>Requirements :</vt:lpstr>
      <vt:lpstr>Mvvm Architecture</vt:lpstr>
      <vt:lpstr>Interesting Code Examples: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 Project</dc:title>
  <dc:creator>Koral Duel</dc:creator>
  <cp:lastModifiedBy>Koral Duel</cp:lastModifiedBy>
  <cp:revision>4</cp:revision>
  <dcterms:created xsi:type="dcterms:W3CDTF">2021-06-17T15:47:24Z</dcterms:created>
  <dcterms:modified xsi:type="dcterms:W3CDTF">2021-06-17T16:24:46Z</dcterms:modified>
</cp:coreProperties>
</file>