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Riedel, Adrian</dc:creator>
  <cp:lastModifiedBy>Riedel, Adrian</cp:lastModifiedBy>
  <cp:revision>4</cp:revision>
  <dcterms:created xsi:type="dcterms:W3CDTF">2016-10-07T10:29:13Z</dcterms:created>
  <dcterms:modified xsi:type="dcterms:W3CDTF">2016-10-07T11:45:08Z</dcterms:modified>
</cp:coreProperties>
</file>