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A9F3-19BA-468F-84AB-FAFD29DB7500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C87D-6424-4C7D-A96B-CC75D5EB2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87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A9F3-19BA-468F-84AB-FAFD29DB7500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C87D-6424-4C7D-A96B-CC75D5EB2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11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A9F3-19BA-468F-84AB-FAFD29DB7500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C87D-6424-4C7D-A96B-CC75D5EB2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0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A9F3-19BA-468F-84AB-FAFD29DB7500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C87D-6424-4C7D-A96B-CC75D5EB2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49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A9F3-19BA-468F-84AB-FAFD29DB7500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C87D-6424-4C7D-A96B-CC75D5EB2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43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A9F3-19BA-468F-84AB-FAFD29DB7500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C87D-6424-4C7D-A96B-CC75D5EB2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42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A9F3-19BA-468F-84AB-FAFD29DB7500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C87D-6424-4C7D-A96B-CC75D5EB2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3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A9F3-19BA-468F-84AB-FAFD29DB7500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C87D-6424-4C7D-A96B-CC75D5EB2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74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A9F3-19BA-468F-84AB-FAFD29DB7500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C87D-6424-4C7D-A96B-CC75D5EB2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2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A9F3-19BA-468F-84AB-FAFD29DB7500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C87D-6424-4C7D-A96B-CC75D5EB2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01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A9F3-19BA-468F-84AB-FAFD29DB7500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C87D-6424-4C7D-A96B-CC75D5EB2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66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7A9F3-19BA-468F-84AB-FAFD29DB7500}" type="datetimeFigureOut">
              <a:rPr lang="de-DE" smtClean="0"/>
              <a:t>07.10.2016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C87D-6424-4C7D-A96B-CC75D5EB2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19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/>
          <p:cNvCxnSpPr/>
          <p:nvPr/>
        </p:nvCxnSpPr>
        <p:spPr>
          <a:xfrm flipV="1">
            <a:off x="4390768" y="2290119"/>
            <a:ext cx="0" cy="1828801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5305168" y="2290119"/>
            <a:ext cx="0" cy="1828800"/>
          </a:xfrm>
          <a:prstGeom prst="line">
            <a:avLst/>
          </a:prstGeom>
          <a:ln w="152400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 flipV="1">
            <a:off x="5305168" y="2290119"/>
            <a:ext cx="914400" cy="1828800"/>
          </a:xfrm>
          <a:prstGeom prst="line">
            <a:avLst/>
          </a:prstGeom>
          <a:ln w="152400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 flipV="1">
            <a:off x="4390768" y="2290119"/>
            <a:ext cx="914400" cy="1828800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4390767" y="3204519"/>
            <a:ext cx="457201" cy="263611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54" y="1638300"/>
            <a:ext cx="23907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4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/>
          <p:cNvCxnSpPr/>
          <p:nvPr/>
        </p:nvCxnSpPr>
        <p:spPr>
          <a:xfrm flipV="1">
            <a:off x="4390768" y="2290119"/>
            <a:ext cx="0" cy="1828801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5305168" y="2290119"/>
            <a:ext cx="0" cy="1828800"/>
          </a:xfrm>
          <a:prstGeom prst="line">
            <a:avLst/>
          </a:prstGeom>
          <a:ln w="152400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 flipV="1">
            <a:off x="5305168" y="2290119"/>
            <a:ext cx="914400" cy="1828800"/>
          </a:xfrm>
          <a:prstGeom prst="line">
            <a:avLst/>
          </a:prstGeom>
          <a:ln w="152400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 flipV="1">
            <a:off x="4390768" y="2290119"/>
            <a:ext cx="914400" cy="1828800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4390767" y="3204519"/>
            <a:ext cx="457201" cy="263611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4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62" y="2190750"/>
            <a:ext cx="3095625" cy="24765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829300" y="3905250"/>
            <a:ext cx="95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SAM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65757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Riedel, Adrian</dc:creator>
  <cp:lastModifiedBy>Riedel, Adrian</cp:lastModifiedBy>
  <cp:revision>4</cp:revision>
  <dcterms:created xsi:type="dcterms:W3CDTF">2016-10-07T10:29:13Z</dcterms:created>
  <dcterms:modified xsi:type="dcterms:W3CDTF">2016-10-07T11:45:08Z</dcterms:modified>
</cp:coreProperties>
</file>