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Ki3LmHcmA93530wp95eES3Ra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DB96A9-82DE-4D2C-A110-F0C08CA4C5E0}">
  <a:tblStyle styleId="{48DB96A9-82DE-4D2C-A110-F0C08CA4C5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376387" y="900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{48DB96A9-82DE-4D2C-A110-F0C08CA4C5E0}</a:tableStyleId>
              </a:tblPr>
              <a:tblGrid>
                <a:gridCol w="4655200"/>
                <a:gridCol w="1191175"/>
                <a:gridCol w="1394950"/>
                <a:gridCol w="445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Risk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Current Risk Chance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Risk Effect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Mitigation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100"/>
                        <a:t>not enough time to complete the project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Medium-Low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 Quality End Product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stick to MVP, only add extra features if time allows, allow extra time for unseen problems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team members unwell or personal crisis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Medium-High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Delay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keep in touch with unwell/absent members via boards and allocate work if appropriate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100"/>
                        <a:t>Regular (near daily)  Sprint Communication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100"/>
                        <a:t>disagreement on the way forward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Medium-Low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Low Quality End Product/Delay/ Inter personal conflicts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 the case of a disagreement, try reach compromise, otherwise vote or refer to module leader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over or under estimating work that can be achieved in a sprint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Medium-High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Delay/Unbalanced workload (being near idle one week and overly busy the next)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allocate points for each functional task, each person can say how many points that can achieve in 2 weeks, then can use that to estimate right amount of work for future sprints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Regular (near daily)  Sprint Communication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project does not work, lots of bugs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Low Quality End Product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create unit tests at the same time or before creating code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spending too much time on one task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Medium-Low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Low Quality End Product/Delay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down tasks into smaller units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client unhappy with the result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Low Quality End Product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implement acceptance testing, perhaps using XML for a list of commands to test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team member struggles with coding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Low Quality End Product/Delay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pair programming to help team members struggling with coding and to reduce bugs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Each part of the system orchestrated by those with greatest area expertise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(I.E Database development directed by person with confidence in databases)</a:t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4792488" y="177047"/>
            <a:ext cx="2860500" cy="55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 Assessment -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2099112" y="1454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{48DB96A9-82DE-4D2C-A110-F0C08CA4C5E0}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Risk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Mitigation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Login security/validation - credential stealing, replay attacks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encrypting passwords with salt,, limited user accounts on database for customer users, password policy, minimum length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insecure input - SQL injection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 binding parameters in SQL procedures, sanitize input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denial of service attacks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limit number of failed login attempts, restrict time between ping requests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brute force attacks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limit number of failed login attempts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man in the middle attack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token authentication - PHP session variable or token, use of HTTPS if available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" name="Google Shape;91;p2"/>
          <p:cNvSpPr/>
          <p:nvPr/>
        </p:nvSpPr>
        <p:spPr>
          <a:xfrm>
            <a:off x="4732789" y="238317"/>
            <a:ext cx="2860646" cy="9144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 Assessment -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2020-02-13T15:01:45Z</dcterms:created>
  <dc:creator>(s) Marc Rasell</dc:creator>
</cp:coreProperties>
</file>