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A05F-B695-48D1-B915-D4BF528EB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A252-0591-4C88-8BCA-1B3C5FA54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0AEC-549B-4712-87EA-FE765C7B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9380-008F-47D1-86AF-D414C563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6F10-B559-4430-8368-4C1B5079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1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0EDD-D89A-4FDF-B18B-424A893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6C997-4129-4304-8C5F-FCB528B2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8FDD-9281-42DB-844A-65EF336F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1C32-8D37-4600-B913-6165DB10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3CFB-8529-4B97-8286-BE52ECFD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1149A-D4B1-442F-AC5E-61656E2D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A6EB-B29D-4E92-AFCB-5582EEDC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8C51-2E5B-4D9B-B8CC-1620315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CFF1-D664-48BA-9181-76319288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8071-4AB7-4D9E-B703-6BFF8D66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8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B590-0C40-4AED-A251-A4AD91E9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AC99-E2CE-489E-AFE4-B187271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2EFF-5448-479F-A551-4DCC5677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B9A6-F204-475B-98F2-12D266F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94F2-CBA5-4B2A-8D38-953F0D76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01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42ED-83C3-4638-A289-3F2BE9FC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A33E-A70F-4A75-A322-3627916E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DD2A-7D92-48C4-A27F-2C22FA5F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96B5-BF73-42AE-94B4-1A092D8F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E6E7-365E-474C-A765-E37F7B9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9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30BA-3686-43C6-8E59-B7721689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8329-5B1A-4265-B6CD-B8F1541DE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D2AE-2F2B-4061-ADD3-858EBFE3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1022-218F-4B14-BEBD-3926F9D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6DD51-C67C-4800-8638-D78411A4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620-12AF-4FAA-B6E4-4C22A827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C806-6F7E-4ED5-B3D7-7C68EDC0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DCC2E-F5AD-46D6-ABB0-2E73D0B0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D0466-690F-4843-8CF4-11D46EA8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5A49C-DC75-41ED-8CF8-6613659B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059A-B368-4BD3-8F2F-79A0A4EC3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7315C-AC4C-4E86-9686-6EF09D2A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C8795-2E7A-48F5-B2E5-AEE82F3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AE286-5AFA-481A-B224-643A3148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5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07F0-1BFD-451B-A09A-0562BA3F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C034C-8E77-4421-845D-132AF4F2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2C70D-84CC-4F8B-9E4F-2F111326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59FAA-EF83-4100-8A53-3AD5BB48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1F513-2077-4413-A547-FD294F4F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00427-27DC-4F34-A5F7-C27F1771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6325D-1F42-44B2-84F1-570F288B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1955-1FEC-4FF7-AF5A-36AB8692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6B33-B420-4643-91F6-766C2F07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AB61D-5CFC-4F93-97DE-E2AD1840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6918E-7E4E-4727-B5AB-DFA0B1B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C9E4-ED9A-44E4-A02C-9EC76E10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26C5-C2E4-44BF-ADC3-20F8BDA8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3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28E-144E-4DE8-A9CA-273F2302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F667-64CB-4840-8A42-93B80408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6FAB6-AA05-4E26-ABBE-58DEDA35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4B89-7A39-4A8E-869C-A98FADE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5200-2AA5-42DA-AC7E-62D0997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D829D-B587-4892-9682-943000C3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90557-94E3-45FF-839B-324C7C4B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F0D4-1933-4968-9723-E29DC488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AB41-74B9-49DE-BAC3-19473D04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3091-44FC-47CF-8DA9-80CCE5D5B143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9562-709C-4ED8-B063-54DD3DBE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932D-FC2E-41B5-9BF0-B81BD34C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8317-3DBB-4D6C-8615-44C6A6499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9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122C99-EB90-41FC-8FD4-97EA585D8ECB}"/>
              </a:ext>
            </a:extLst>
          </p:cNvPr>
          <p:cNvSpPr/>
          <p:nvPr/>
        </p:nvSpPr>
        <p:spPr>
          <a:xfrm>
            <a:off x="4367868" y="232795"/>
            <a:ext cx="24020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Story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1B19-23CB-403A-972C-9692068FD741}"/>
              </a:ext>
            </a:extLst>
          </p:cNvPr>
          <p:cNvSpPr txBox="1"/>
          <p:nvPr/>
        </p:nvSpPr>
        <p:spPr>
          <a:xfrm>
            <a:off x="671120" y="1371599"/>
            <a:ext cx="1132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activities</a:t>
            </a:r>
          </a:p>
          <a:p>
            <a:endParaRPr lang="en-GB" dirty="0"/>
          </a:p>
          <a:p>
            <a:r>
              <a:rPr lang="en-GB" dirty="0"/>
              <a:t>User tasks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User stories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0FC99-E0F6-4361-AB61-A5B916B47628}"/>
              </a:ext>
            </a:extLst>
          </p:cNvPr>
          <p:cNvSpPr txBox="1"/>
          <p:nvPr/>
        </p:nvSpPr>
        <p:spPr>
          <a:xfrm>
            <a:off x="3302466" y="1413577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EB437-85A5-4D38-A523-D1FB809DA53C}"/>
              </a:ext>
            </a:extLst>
          </p:cNvPr>
          <p:cNvSpPr txBox="1"/>
          <p:nvPr/>
        </p:nvSpPr>
        <p:spPr>
          <a:xfrm>
            <a:off x="2462171" y="2326290"/>
            <a:ext cx="301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Search / Book / Cancel / Pay for a flight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10792-6079-4D7C-9D98-F25CC6A0B30E}"/>
              </a:ext>
            </a:extLst>
          </p:cNvPr>
          <p:cNvSpPr txBox="1"/>
          <p:nvPr/>
        </p:nvSpPr>
        <p:spPr>
          <a:xfrm>
            <a:off x="5568892" y="1371599"/>
            <a:ext cx="15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Account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4CD236-03DB-4753-95F7-1FE4519BAC08}"/>
              </a:ext>
            </a:extLst>
          </p:cNvPr>
          <p:cNvSpPr txBox="1"/>
          <p:nvPr/>
        </p:nvSpPr>
        <p:spPr>
          <a:xfrm>
            <a:off x="5652081" y="2316441"/>
            <a:ext cx="1347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Create / Delete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83FF0-564F-4FC1-8D7F-15FCAB275B6F}"/>
              </a:ext>
            </a:extLst>
          </p:cNvPr>
          <p:cNvSpPr txBox="1"/>
          <p:nvPr/>
        </p:nvSpPr>
        <p:spPr>
          <a:xfrm>
            <a:off x="9047527" y="14135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B462A-3341-4B13-AFB0-5446A14AB02C}"/>
              </a:ext>
            </a:extLst>
          </p:cNvPr>
          <p:cNvSpPr txBox="1"/>
          <p:nvPr/>
        </p:nvSpPr>
        <p:spPr>
          <a:xfrm>
            <a:off x="7835318" y="2281939"/>
            <a:ext cx="1669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Add/remove/check flights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F1055-BEE0-4BCD-AF65-3C9B72DE672E}"/>
              </a:ext>
            </a:extLst>
          </p:cNvPr>
          <p:cNvSpPr txBox="1"/>
          <p:nvPr/>
        </p:nvSpPr>
        <p:spPr>
          <a:xfrm>
            <a:off x="9504727" y="2100997"/>
            <a:ext cx="1449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View audit logs / send a secure message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E3EA8-4F86-481A-9A6C-E308CBA7E7AD}"/>
              </a:ext>
            </a:extLst>
          </p:cNvPr>
          <p:cNvSpPr txBox="1"/>
          <p:nvPr/>
        </p:nvSpPr>
        <p:spPr>
          <a:xfrm>
            <a:off x="3302466" y="3062310"/>
            <a:ext cx="113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Customer logs in, searches for an then books a flight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D7CF68-70B2-4F34-A9F2-C33BF4D92E09}"/>
              </a:ext>
            </a:extLst>
          </p:cNvPr>
          <p:cNvSpPr txBox="1"/>
          <p:nvPr/>
        </p:nvSpPr>
        <p:spPr>
          <a:xfrm>
            <a:off x="7798268" y="4052842"/>
            <a:ext cx="11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Administrator adds/removes a flight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D47AA-9C4B-4695-BBDD-D210CB500AC9}"/>
              </a:ext>
            </a:extLst>
          </p:cNvPr>
          <p:cNvSpPr txBox="1"/>
          <p:nvPr/>
        </p:nvSpPr>
        <p:spPr>
          <a:xfrm>
            <a:off x="3479334" y="429444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Customer pays for a flight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288878-8DFC-47AE-BAC8-1413DF815BF5}"/>
              </a:ext>
            </a:extLst>
          </p:cNvPr>
          <p:cNvSpPr txBox="1"/>
          <p:nvPr/>
        </p:nvSpPr>
        <p:spPr>
          <a:xfrm>
            <a:off x="4293768" y="429444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Customer cancels a flight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382A4-7CD6-45C1-AAF1-4CA1A3B4CF0C}"/>
              </a:ext>
            </a:extLst>
          </p:cNvPr>
          <p:cNvSpPr txBox="1"/>
          <p:nvPr/>
        </p:nvSpPr>
        <p:spPr>
          <a:xfrm>
            <a:off x="5626213" y="30335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Customer creates an account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927E72-E148-4126-9081-8D6C0205B3FE}"/>
              </a:ext>
            </a:extLst>
          </p:cNvPr>
          <p:cNvSpPr txBox="1"/>
          <p:nvPr/>
        </p:nvSpPr>
        <p:spPr>
          <a:xfrm>
            <a:off x="9168654" y="4083807"/>
            <a:ext cx="202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Administrator sends a secure message to a customer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26B90-8ED9-4BE7-B641-60F2A92D3F28}"/>
              </a:ext>
            </a:extLst>
          </p:cNvPr>
          <p:cNvSpPr txBox="1"/>
          <p:nvPr/>
        </p:nvSpPr>
        <p:spPr>
          <a:xfrm>
            <a:off x="9168654" y="6064605"/>
            <a:ext cx="14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Administrator looks at security 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EB9AB5-B983-4D1C-88E2-380987EB779C}"/>
              </a:ext>
            </a:extLst>
          </p:cNvPr>
          <p:cNvSpPr txBox="1"/>
          <p:nvPr/>
        </p:nvSpPr>
        <p:spPr>
          <a:xfrm>
            <a:off x="6254691" y="5434249"/>
            <a:ext cx="127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Customer deletes account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A0B306-AEFB-435D-A32C-15935D0001DB}"/>
              </a:ext>
            </a:extLst>
          </p:cNvPr>
          <p:cNvSpPr txBox="1"/>
          <p:nvPr/>
        </p:nvSpPr>
        <p:spPr>
          <a:xfrm>
            <a:off x="9168654" y="5457189"/>
            <a:ext cx="1897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Administrator looks at stats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78BCA-E636-4378-83F4-FD5740D7B385}"/>
              </a:ext>
            </a:extLst>
          </p:cNvPr>
          <p:cNvSpPr txBox="1"/>
          <p:nvPr/>
        </p:nvSpPr>
        <p:spPr>
          <a:xfrm>
            <a:off x="1621800" y="3172090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Stage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5BB698-9879-46E0-A6F5-222A3C869863}"/>
              </a:ext>
            </a:extLst>
          </p:cNvPr>
          <p:cNvSpPr txBox="1"/>
          <p:nvPr/>
        </p:nvSpPr>
        <p:spPr>
          <a:xfrm>
            <a:off x="1608519" y="436080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Stage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4A907D-7913-44F0-8532-687AF19EB69C}"/>
              </a:ext>
            </a:extLst>
          </p:cNvPr>
          <p:cNvSpPr txBox="1"/>
          <p:nvPr/>
        </p:nvSpPr>
        <p:spPr>
          <a:xfrm>
            <a:off x="1583352" y="536485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Stage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B9EBD7-76AC-4542-91D8-1E5A1B269FF2}"/>
              </a:ext>
            </a:extLst>
          </p:cNvPr>
          <p:cNvSpPr txBox="1"/>
          <p:nvPr/>
        </p:nvSpPr>
        <p:spPr>
          <a:xfrm>
            <a:off x="1621800" y="629543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1389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Rasell</dc:creator>
  <cp:lastModifiedBy>(s) Marc Rasell</cp:lastModifiedBy>
  <cp:revision>6</cp:revision>
  <dcterms:created xsi:type="dcterms:W3CDTF">2020-02-13T14:27:37Z</dcterms:created>
  <dcterms:modified xsi:type="dcterms:W3CDTF">2020-02-13T14:51:30Z</dcterms:modified>
</cp:coreProperties>
</file>