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5958-6F44-4252-9E1A-A1DD46CD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BBA5F-D256-4F13-AEBB-E2D95C560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08C8-0003-4A53-A668-3CB8B480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1333-5AFB-466A-9D1B-F9006620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86B4-74FF-4619-9660-47FDBB95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81552-E2A2-496B-B211-D01385D6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2545-36E6-41BB-A1B1-F4A6BE35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7661-29A4-4F42-8235-675A8183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2358-C24F-490F-8C0F-6B3DDDC6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8C50-F30B-4A14-BFC7-C76BF54B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5A373-B5B3-4B3F-A578-1FF41FFF6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5DE41-19BA-4853-B0A2-A20F1E96E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5EE4-3189-4E51-A31D-8D0249FC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8766-048D-4694-8AAB-40BB811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15D7-5E10-46CE-98C8-8479AA61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1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C048-4CCB-4F38-90BE-50CC202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D1DE5-1245-416A-B867-BABD8D8D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7FAA-8769-4DEB-BAEA-E74AAA8D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0E67-1051-408F-8979-FD870983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4BA0-D8EF-453A-8C0D-6095BEA7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8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2499-A811-4229-8439-B48BE159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5CEA-3993-4860-AF14-51BD5675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AD79-3587-462C-8E8D-72C8ED4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9402-831D-4377-B8F7-DEACD3CF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F8CF-2AE9-4B90-99E4-F68B6B50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9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F8B7-DB20-4C4B-AEDE-E8E22E58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1DC5-391C-4ACB-BF91-3B17DEAF6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DFC66-95EB-4061-A821-819D8227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0CC7D-B69D-4B69-9ED4-B3A50B5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C27E-BC0C-473B-AA6F-1C289178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47740-6B6F-4A08-B400-5204BC3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4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A7EB-9AF9-44CF-94B2-DA4432FF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9B074-252D-4BD4-8742-5A08FD66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8C91-576E-4D0C-80D8-A579BC2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B24CF-DDA2-4A5A-982C-665CDDF02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A6E89-4DFD-4773-9C64-206E8EDB4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48C12-1C09-4030-8BFB-4C317C06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5D82-DF0F-4AA5-95F0-FB99CB15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1D2F0-C8F4-4914-B005-53268BAB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4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3CC6-BC23-4CD8-B39E-19E77EB0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3F527-47B8-4FD9-A997-678277EF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2DDE1-D6B2-476A-B44B-34BC4D9F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95EAE-CBAB-45AD-B97C-B2533620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8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546E8-AB57-4476-ACFE-1074B78F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EE7BE-4A3A-4978-9355-9169698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4EC9-CDAF-4428-8C63-6EB7021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9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27BC-16DF-4B93-B789-83EF5F51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0D02-EA62-4C66-B92D-3AE0B23BF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42B9F-8ACC-46A4-97B8-BD0368EC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9949-2133-4AF9-8CE0-FBB61428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501A-B66E-46F8-8A3E-7E4E9C1F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BA6DF-90FF-4018-B170-BF659F52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3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072-5DA0-48E1-9E45-52CAE7C2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23C7E-9D2E-4A33-BBAC-030ABEBC8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FC2F4-F44C-49CE-AD7B-C71B0BB2D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95B1E-50E1-4F49-9FDA-641FA6EC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AB904-7842-4EEE-82BB-BEF9CCD2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7880-83B5-48EB-B546-D204A977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3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4E6A4-33AA-4FF4-8F77-8BF29FEA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65F5E-6D46-4E84-B93D-7CB3AD75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AE0C-EB0B-41A7-A9CF-19CD52F53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239D0-68FF-4EF8-B6D4-4F14F5436972}" type="datetimeFigureOut">
              <a:rPr lang="en-GB" smtClean="0"/>
              <a:t>19/02/2020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5F9BE-C61C-42CB-989D-32BAFE293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BF3E-AD9A-4005-8EA7-4822CF353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2F40E-B9C6-471B-86EE-71539CB97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4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- 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ABC3B-11BA-48C5-B18C-E7ECFD72E555}"/>
              </a:ext>
            </a:extLst>
          </p:cNvPr>
          <p:cNvSpPr txBox="1"/>
          <p:nvPr/>
        </p:nvSpPr>
        <p:spPr>
          <a:xfrm>
            <a:off x="9043332" y="700372"/>
            <a:ext cx="292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Customer login | admin login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EC774-892C-4FCC-AEAE-67A58466E97A}"/>
              </a:ext>
            </a:extLst>
          </p:cNvPr>
          <p:cNvSpPr txBox="1"/>
          <p:nvPr/>
        </p:nvSpPr>
        <p:spPr>
          <a:xfrm>
            <a:off x="1468072" y="1942051"/>
            <a:ext cx="3800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airline has the best safety record and uses advanced AI to ensure best customer service for our customers</a:t>
            </a:r>
          </a:p>
        </p:txBody>
      </p:sp>
    </p:spTree>
    <p:extLst>
      <p:ext uri="{BB962C8B-B14F-4D97-AF65-F5344CB8AC3E}">
        <p14:creationId xmlns:p14="http://schemas.microsoft.com/office/powerpoint/2010/main" val="219287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40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– Search for a Flight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2087C-5BEF-4880-8867-4A7F83763E3A}"/>
              </a:ext>
            </a:extLst>
          </p:cNvPr>
          <p:cNvSpPr txBox="1"/>
          <p:nvPr/>
        </p:nvSpPr>
        <p:spPr>
          <a:xfrm>
            <a:off x="1468072" y="16568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Origin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0E1E5-F0F4-498B-980F-AA4A33A389D2}"/>
              </a:ext>
            </a:extLst>
          </p:cNvPr>
          <p:cNvSpPr txBox="1"/>
          <p:nvPr/>
        </p:nvSpPr>
        <p:spPr>
          <a:xfrm>
            <a:off x="1468072" y="2243946"/>
            <a:ext cx="167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Destination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E260C-9CAE-44D3-A008-5CD30AE4C9D1}"/>
              </a:ext>
            </a:extLst>
          </p:cNvPr>
          <p:cNvSpPr txBox="1"/>
          <p:nvPr/>
        </p:nvSpPr>
        <p:spPr>
          <a:xfrm>
            <a:off x="1468072" y="2831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E76DD-0C58-4857-B10D-E379224BBD60}"/>
              </a:ext>
            </a:extLst>
          </p:cNvPr>
          <p:cNvSpPr/>
          <p:nvPr/>
        </p:nvSpPr>
        <p:spPr>
          <a:xfrm>
            <a:off x="3045204" y="1656825"/>
            <a:ext cx="266769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57005-555D-4C35-A19E-B2C5B3E09260}"/>
              </a:ext>
            </a:extLst>
          </p:cNvPr>
          <p:cNvSpPr/>
          <p:nvPr/>
        </p:nvSpPr>
        <p:spPr>
          <a:xfrm>
            <a:off x="3045204" y="2243946"/>
            <a:ext cx="266769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350D8-EABB-439B-B7F7-BAA1853F7C28}"/>
              </a:ext>
            </a:extLst>
          </p:cNvPr>
          <p:cNvSpPr/>
          <p:nvPr/>
        </p:nvSpPr>
        <p:spPr>
          <a:xfrm>
            <a:off x="3045203" y="2831067"/>
            <a:ext cx="266769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C7FC5-7BDF-450B-8898-B86D8F521625}"/>
              </a:ext>
            </a:extLst>
          </p:cNvPr>
          <p:cNvSpPr txBox="1"/>
          <p:nvPr/>
        </p:nvSpPr>
        <p:spPr>
          <a:xfrm>
            <a:off x="1468072" y="3657602"/>
            <a:ext cx="1090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40446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364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– Search Results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BA06E-7B1B-42C6-B8A0-5C91E33FF9AF}"/>
              </a:ext>
            </a:extLst>
          </p:cNvPr>
          <p:cNvSpPr txBox="1"/>
          <p:nvPr/>
        </p:nvSpPr>
        <p:spPr>
          <a:xfrm>
            <a:off x="1468072" y="1669409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Flight123 London to New York 12</a:t>
            </a:r>
            <a:r>
              <a:rPr lang="en-GB" baseline="30000" dirty="0"/>
              <a:t>th</a:t>
            </a:r>
            <a:r>
              <a:rPr lang="en-GB" dirty="0"/>
              <a:t> January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68470-4A27-4B45-82DE-B0D8D5ED7D45}"/>
              </a:ext>
            </a:extLst>
          </p:cNvPr>
          <p:cNvSpPr txBox="1"/>
          <p:nvPr/>
        </p:nvSpPr>
        <p:spPr>
          <a:xfrm>
            <a:off x="6417578" y="1669409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4015-F2A2-4507-A58C-448FC4B8C128}"/>
              </a:ext>
            </a:extLst>
          </p:cNvPr>
          <p:cNvSpPr txBox="1"/>
          <p:nvPr/>
        </p:nvSpPr>
        <p:spPr>
          <a:xfrm>
            <a:off x="1472265" y="2269114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Flight247 Egypt to Switzerland 14</a:t>
            </a:r>
            <a:r>
              <a:rPr lang="en-GB" baseline="30000" dirty="0"/>
              <a:t>th</a:t>
            </a:r>
            <a:r>
              <a:rPr lang="en-GB" dirty="0"/>
              <a:t> January 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ABF28-46AF-410C-A3F9-B4F5C53EA0D1}"/>
              </a:ext>
            </a:extLst>
          </p:cNvPr>
          <p:cNvSpPr txBox="1"/>
          <p:nvPr/>
        </p:nvSpPr>
        <p:spPr>
          <a:xfrm>
            <a:off x="6417578" y="2269114"/>
            <a:ext cx="6711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24472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- Bookings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E8583-3674-459B-9443-639E929F1A53}"/>
              </a:ext>
            </a:extLst>
          </p:cNvPr>
          <p:cNvSpPr txBox="1"/>
          <p:nvPr/>
        </p:nvSpPr>
        <p:spPr>
          <a:xfrm>
            <a:off x="6417578" y="1669409"/>
            <a:ext cx="72984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6906-749A-481A-9892-228F839CA05A}"/>
              </a:ext>
            </a:extLst>
          </p:cNvPr>
          <p:cNvSpPr txBox="1"/>
          <p:nvPr/>
        </p:nvSpPr>
        <p:spPr>
          <a:xfrm>
            <a:off x="1468072" y="1677798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Flight123 London to New York 12</a:t>
            </a:r>
            <a:r>
              <a:rPr lang="en-GB" baseline="30000" dirty="0"/>
              <a:t>th</a:t>
            </a:r>
            <a:r>
              <a:rPr lang="en-GB" dirty="0"/>
              <a:t> January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C5C7-47CE-430B-A8E9-5508641A5738}"/>
              </a:ext>
            </a:extLst>
          </p:cNvPr>
          <p:cNvSpPr txBox="1"/>
          <p:nvPr/>
        </p:nvSpPr>
        <p:spPr>
          <a:xfrm>
            <a:off x="7290034" y="1677798"/>
            <a:ext cx="80534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DC69FE-2E09-4750-9466-6A9CAC3CCCCE}"/>
              </a:ext>
            </a:extLst>
          </p:cNvPr>
          <p:cNvSpPr txBox="1"/>
          <p:nvPr/>
        </p:nvSpPr>
        <p:spPr>
          <a:xfrm>
            <a:off x="1472265" y="2269114"/>
            <a:ext cx="47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Flight247 Egypt to Switzerland 14</a:t>
            </a:r>
            <a:r>
              <a:rPr lang="en-GB" baseline="30000" dirty="0"/>
              <a:t>th</a:t>
            </a:r>
            <a:r>
              <a:rPr lang="en-GB" dirty="0"/>
              <a:t> January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2EF98-CEBD-407B-B3F4-A1EA95EB2594}"/>
              </a:ext>
            </a:extLst>
          </p:cNvPr>
          <p:cNvSpPr txBox="1"/>
          <p:nvPr/>
        </p:nvSpPr>
        <p:spPr>
          <a:xfrm>
            <a:off x="6417578" y="2269114"/>
            <a:ext cx="16106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Confirmed</a:t>
            </a:r>
          </a:p>
        </p:txBody>
      </p:sp>
    </p:spTree>
    <p:extLst>
      <p:ext uri="{BB962C8B-B14F-4D97-AF65-F5344CB8AC3E}">
        <p14:creationId xmlns:p14="http://schemas.microsoft.com/office/powerpoint/2010/main" val="281426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- Account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D4A5A-9996-4228-A2D3-9FD415FBB9F5}"/>
              </a:ext>
            </a:extLst>
          </p:cNvPr>
          <p:cNvSpPr txBox="1"/>
          <p:nvPr/>
        </p:nvSpPr>
        <p:spPr>
          <a:xfrm>
            <a:off x="1585519" y="1686187"/>
            <a:ext cx="166941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Delete Account</a:t>
            </a:r>
          </a:p>
        </p:txBody>
      </p:sp>
    </p:spTree>
    <p:extLst>
      <p:ext uri="{BB962C8B-B14F-4D97-AF65-F5344CB8AC3E}">
        <p14:creationId xmlns:p14="http://schemas.microsoft.com/office/powerpoint/2010/main" val="320858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265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- Register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306DF-18CB-412B-A68E-A2C38E7624FA}"/>
              </a:ext>
            </a:extLst>
          </p:cNvPr>
          <p:cNvSpPr txBox="1"/>
          <p:nvPr/>
        </p:nvSpPr>
        <p:spPr>
          <a:xfrm>
            <a:off x="1694576" y="1770077"/>
            <a:ext cx="8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D6706-0D7B-422C-BC12-C0B2B89FDBCD}"/>
              </a:ext>
            </a:extLst>
          </p:cNvPr>
          <p:cNvSpPr txBox="1"/>
          <p:nvPr/>
        </p:nvSpPr>
        <p:spPr>
          <a:xfrm>
            <a:off x="1694576" y="2294173"/>
            <a:ext cx="124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EBF6-CD39-4298-BDEE-3A4DA60CDA42}"/>
              </a:ext>
            </a:extLst>
          </p:cNvPr>
          <p:cNvSpPr txBox="1"/>
          <p:nvPr/>
        </p:nvSpPr>
        <p:spPr>
          <a:xfrm>
            <a:off x="1694576" y="2814074"/>
            <a:ext cx="103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CAADD-26BA-46AE-8430-63A1FFB0FCEF}"/>
              </a:ext>
            </a:extLst>
          </p:cNvPr>
          <p:cNvSpPr txBox="1"/>
          <p:nvPr/>
        </p:nvSpPr>
        <p:spPr>
          <a:xfrm>
            <a:off x="1694576" y="333397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3A8CE-98C9-40DD-B92C-41403CC6E741}"/>
              </a:ext>
            </a:extLst>
          </p:cNvPr>
          <p:cNvSpPr txBox="1"/>
          <p:nvPr/>
        </p:nvSpPr>
        <p:spPr>
          <a:xfrm>
            <a:off x="1694576" y="3858720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34BE3-7FA7-44C3-AF4C-4E08F14DFF7A}"/>
              </a:ext>
            </a:extLst>
          </p:cNvPr>
          <p:cNvSpPr txBox="1"/>
          <p:nvPr/>
        </p:nvSpPr>
        <p:spPr>
          <a:xfrm>
            <a:off x="1694576" y="4378621"/>
            <a:ext cx="81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3CAA1-5EBE-4CC9-8B57-05DBDF2AF945}"/>
              </a:ext>
            </a:extLst>
          </p:cNvPr>
          <p:cNvSpPr txBox="1"/>
          <p:nvPr/>
        </p:nvSpPr>
        <p:spPr>
          <a:xfrm>
            <a:off x="1694576" y="5108247"/>
            <a:ext cx="16106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43C76D-3E44-44C5-907E-1D50DAE90C02}"/>
              </a:ext>
            </a:extLst>
          </p:cNvPr>
          <p:cNvSpPr/>
          <p:nvPr/>
        </p:nvSpPr>
        <p:spPr>
          <a:xfrm>
            <a:off x="1694576" y="5821960"/>
            <a:ext cx="184558" cy="151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84965E-436F-4EF8-91EA-A4C230FCE0D9}"/>
              </a:ext>
            </a:extLst>
          </p:cNvPr>
          <p:cNvSpPr txBox="1"/>
          <p:nvPr/>
        </p:nvSpPr>
        <p:spPr>
          <a:xfrm>
            <a:off x="2101442" y="5712795"/>
            <a:ext cx="347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agree to the 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114974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94BA8-92C9-4510-BE7B-AEAFD037FA94}"/>
              </a:ext>
            </a:extLst>
          </p:cNvPr>
          <p:cNvSpPr txBox="1"/>
          <p:nvPr/>
        </p:nvSpPr>
        <p:spPr>
          <a:xfrm>
            <a:off x="1468073" y="423644"/>
            <a:ext cx="396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Tempest Flights – Terms and Conditions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0CDAD-75E2-48C4-AB61-7D224B661D9D}"/>
              </a:ext>
            </a:extLst>
          </p:cNvPr>
          <p:cNvSpPr txBox="1"/>
          <p:nvPr/>
        </p:nvSpPr>
        <p:spPr>
          <a:xfrm>
            <a:off x="1468072" y="885038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| Bookings |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55C59-C685-4602-A59D-B90C86A0ED93}"/>
              </a:ext>
            </a:extLst>
          </p:cNvPr>
          <p:cNvSpPr txBox="1"/>
          <p:nvPr/>
        </p:nvSpPr>
        <p:spPr>
          <a:xfrm>
            <a:off x="1468072" y="1652631"/>
            <a:ext cx="33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site is compliant with GDPR…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D56BE-51C1-45EB-B134-10EB587D3116}"/>
              </a:ext>
            </a:extLst>
          </p:cNvPr>
          <p:cNvSpPr txBox="1"/>
          <p:nvPr/>
        </p:nvSpPr>
        <p:spPr>
          <a:xfrm>
            <a:off x="1468072" y="2235558"/>
            <a:ext cx="368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cancellation and refunds policy…</a:t>
            </a:r>
          </a:p>
        </p:txBody>
      </p:sp>
    </p:spTree>
    <p:extLst>
      <p:ext uri="{BB962C8B-B14F-4D97-AF65-F5344CB8AC3E}">
        <p14:creationId xmlns:p14="http://schemas.microsoft.com/office/powerpoint/2010/main" val="274046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Marc Rasell</dc:creator>
  <cp:lastModifiedBy>(s) Marc Rasell</cp:lastModifiedBy>
  <cp:revision>3</cp:revision>
  <dcterms:created xsi:type="dcterms:W3CDTF">2020-02-19T22:42:24Z</dcterms:created>
  <dcterms:modified xsi:type="dcterms:W3CDTF">2020-02-19T23:02:05Z</dcterms:modified>
</cp:coreProperties>
</file>