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8" r:id="rId4"/>
    <p:sldId id="283" r:id="rId5"/>
    <p:sldId id="269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1" r:id="rId17"/>
    <p:sldId id="282" r:id="rId18"/>
    <p:sldId id="267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742AD-520A-47F7-B2C9-40E93A8FC62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457D5-C7B4-413E-91BE-0221E1C5C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9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C66C-51E9-4A0A-88DA-FB37A09D8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Eras Medium ITC" panose="020B06020305040208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94BD8-B6B6-460D-BD01-74A169D43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Eras Demi ITC" panose="020B08050305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28B2-ED0B-4E31-A609-DDA5625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FC26-9EE7-4C36-88EE-35DE3B53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2142-A231-4146-801C-FF3626D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A43A-2A1E-4A74-A8F8-6B550B0B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0BD1B-D1CE-4DF4-8194-C4D66B561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1FE1-0852-4619-830F-66F35D9F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46E3-3232-430D-BF1F-31B65188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93AE-0114-459C-8CC4-2A27DAB7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5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2AF4E-919B-4FBB-900C-41E25392A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02B4-44BE-4DAC-A6CF-41672E0D8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C1B8-B9FE-4D22-A3BC-19A17D1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5F8D-D8F2-4BDE-82EE-331E1DA2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5869-DD6A-4DE6-81EA-67E8993A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6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78E781-0A40-4B6D-87CE-9AE933CDA741}"/>
              </a:ext>
            </a:extLst>
          </p:cNvPr>
          <p:cNvSpPr/>
          <p:nvPr userDrawn="1"/>
        </p:nvSpPr>
        <p:spPr>
          <a:xfrm>
            <a:off x="0" y="0"/>
            <a:ext cx="12192000" cy="942392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36105-CF51-4562-B1A2-A7F037ED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-166721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E82A-B80A-4A40-A946-FA744DE4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E53E-DA16-4330-AFF5-05DD43C1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15A6-7914-4798-A507-960A73D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B616-C630-44B0-B0CA-F55466B5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3CCC03-A51D-4420-8DB5-BAAC9EA9475A}"/>
              </a:ext>
            </a:extLst>
          </p:cNvPr>
          <p:cNvCxnSpPr/>
          <p:nvPr userDrawn="1"/>
        </p:nvCxnSpPr>
        <p:spPr>
          <a:xfrm>
            <a:off x="0" y="942392"/>
            <a:ext cx="12192000" cy="0"/>
          </a:xfrm>
          <a:prstGeom prst="line">
            <a:avLst/>
          </a:prstGeom>
          <a:ln w="508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6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252F-6A06-4D36-AC14-22D4BC5B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A6F9-30CC-44A8-B3C9-A652D984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BC72-0F1A-49FE-8B79-B69AFDB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50DBA-9B7A-4C47-88C2-77747A26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BF76-2DFE-44FB-AD26-F527A404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6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E811-2952-4EA9-A595-6AF8AF34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2517-6C42-4CFE-BBC9-243095B72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A176-79EF-4B16-B8B7-E2F56A5B4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60D1E-8FC5-4B39-A916-621E029C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CC57-69FB-48B5-BE8E-1D6FA884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2E654-824C-4CB0-9DE8-4A5A1188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7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8FC8-6B70-4DAB-8686-5F946214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13EBD-BAA4-4747-889B-AFDAAE40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918E-21F5-4695-8F13-B49F2ECD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0AB2A-3438-4C66-8F36-97B4E1402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2D407-28DD-470B-8A08-5BE9AECE4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6E3A0-8A4C-467E-B8F5-A656EE0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01B79-8AE0-4A36-8A22-13849811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3D0C3-74EC-4389-BE48-37E186B5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BFB-5044-4076-BBC0-F312E566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64CA9-2DB7-4315-8A6D-D04AB5C1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29B15-396D-48F7-933A-DF4BCD3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1943E-F635-4208-8C19-CF8F7318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3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185F4-58C3-44B9-BCFB-74C53B28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5E2B-EAFF-4438-A679-1B4EAB38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55049-90FF-47D4-B55E-13D06733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0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9156-BD1A-4893-93D4-556EA7A5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C2F1-7ECF-4B9C-B4D9-390FFA3E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358F-0CE6-4BAB-9661-BBA851935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29C55-9DAA-4DAE-9D86-974FC647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0162-6156-4FA0-8A97-537F384F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674D7-03B4-422E-B48B-B9425F6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586-55BE-47CA-8B88-D3F66AAA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E1A49-B4BE-4545-A79F-D23DFD1C6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DEE9-98D3-4AC3-9758-337C6D5A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1BE7C-736A-41A3-A76A-366A1FD6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BBD77-CE19-494D-9D5D-A0C3958E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39C8B-3BC2-4FA4-893E-CAE15101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3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CEC9D-4A34-44FC-A3FB-5AB3036B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F8608-E46D-47ED-87FE-DF752814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374B-2576-472B-AD46-F9CFAABB4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7FCB-F812-4DC3-A3DE-7A40917F3657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2930-4240-487A-87D8-DED27B5DE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B3C6-3F7D-49C8-8117-F4E258F5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9126-CB67-4537-948F-E1676CFB5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51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E665-E6CA-403A-8D49-221A4AE5C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PRCO204 Group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936F0-1990-4012-9098-D00F37016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Flight Application</a:t>
            </a:r>
          </a:p>
        </p:txBody>
      </p:sp>
    </p:spTree>
    <p:extLst>
      <p:ext uri="{BB962C8B-B14F-4D97-AF65-F5344CB8AC3E}">
        <p14:creationId xmlns:p14="http://schemas.microsoft.com/office/powerpoint/2010/main" val="186975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- Bookings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3AA41-99AC-473C-AFDC-34859668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39" y="1033694"/>
            <a:ext cx="10354322" cy="58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1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– Generate a Secure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1E60D-019C-46F3-B136-E7513ACE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28700"/>
            <a:ext cx="10363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9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– Customer Logout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67CEE-66D6-45E6-8DBF-79BEDB52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4" y="1008725"/>
            <a:ext cx="10398711" cy="58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9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– Customer 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F50FB-15C2-4BF1-BD6D-04B759BE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61" y="1023706"/>
            <a:ext cx="10372078" cy="58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9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– Admin 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F4644-0BA8-43B9-B62B-6E136C6A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1048675"/>
            <a:ext cx="10327689" cy="58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– Add Flight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01187-FD4B-4CC2-A507-95583002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2" y="1063656"/>
            <a:ext cx="10301056" cy="579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6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– Add Journey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80E2C-10F5-43D8-B1F3-8C573C0C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28700"/>
            <a:ext cx="10363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– Generate Secure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B01FF-27E3-4246-8E8D-A553BADE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" y="1038687"/>
            <a:ext cx="10345445" cy="58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1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1E20-CF03-4A3D-9423-7904A2B2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– Project Scope</a:t>
            </a:r>
          </a:p>
        </p:txBody>
      </p:sp>
      <p:graphicFrame>
        <p:nvGraphicFramePr>
          <p:cNvPr id="5" name="Google Shape;84;p1">
            <a:extLst>
              <a:ext uri="{FF2B5EF4-FFF2-40B4-BE49-F238E27FC236}">
                <a16:creationId xmlns:a16="http://schemas.microsoft.com/office/drawing/2014/main" id="{2A5E3790-B250-4B65-8097-9B22BA65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678135"/>
              </p:ext>
            </p:extLst>
          </p:nvPr>
        </p:nvGraphicFramePr>
        <p:xfrm>
          <a:off x="376031" y="1009889"/>
          <a:ext cx="11439937" cy="5967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1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>
                          <a:solidFill>
                            <a:schemeClr val="bg1"/>
                          </a:solidFill>
                        </a:rPr>
                        <a:t>Risk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Current Risk Chance</a:t>
                      </a:r>
                      <a:endParaRPr sz="140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bg1"/>
                          </a:solidFill>
                        </a:rPr>
                        <a:t>Risk Effect</a:t>
                      </a:r>
                      <a:endParaRPr sz="140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Mitigation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not enough time to complete the project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Medium-Low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stick to MVP, only add extra features if time allows, allow extra time for unseen problems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1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team members unwell or personal crisis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Medium-High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Delay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keep in touch with unwell/absent members via boards and allocate work if appropriate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Regular (near daily)  Sprint Communication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disagreement on the way forward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Medium-Low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Product/Delay/ Inter personal conflicts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in the case of a disagreement, try reach compromise, otherwise vote or refer to module leader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7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over or under estimating work that can be achieved in a sprint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Delay/Unbalanced workload (being near idle one week and overly busy the next)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allocate points for each functional task, each person can say how many points that can achieve in 2 weeks, then can use that to estimate right amount of work for future sprints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Regular (near daily)  Sprint Communication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project does not work, lots of bugs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Medium-Low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create unit tests at the same time or before creating code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spending too much time on one task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Medium-Low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Product/Delay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break down tasks into smaller units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8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client unhappy with the result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Low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implement acceptance testing, perhaps using XML for a list of commands to test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20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team member struggles with coding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Medium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</a:rPr>
                        <a:t>Low Quality End Product/Delay</a:t>
                      </a:r>
                      <a:endParaRPr sz="105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pair programming to help team members struggling with coding and to reduce bugs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Each part of the system orchestrated by those with greatest area expertise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(I.E Database development directed by person with confidence in databases)</a:t>
                      </a:r>
                      <a:endParaRPr sz="105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85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AC7-8AAB-4884-9DC9-EFF4FFEE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1801-6E35-4AE8-9365-B7095D79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43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48B8-4A95-4037-B7D4-76265D2F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04DE-53D7-4CD9-872D-3AEE7083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flight application so customers can search for, book, pay for and cancel flights</a:t>
            </a:r>
          </a:p>
          <a:p>
            <a:r>
              <a:rPr lang="en-GB" dirty="0"/>
              <a:t>Administrators can create and remove flights; they can also view the audit log, send secure messages to customers and run statistics for business purposes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3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8E3B-18DE-424A-9FCE-07667EBE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85D3-2A27-45AF-8935-A9709A43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https://github.com/Plymouth-University/prco204-flight-crew/projects/2</a:t>
            </a:r>
          </a:p>
        </p:txBody>
      </p:sp>
    </p:spTree>
    <p:extLst>
      <p:ext uri="{BB962C8B-B14F-4D97-AF65-F5344CB8AC3E}">
        <p14:creationId xmlns:p14="http://schemas.microsoft.com/office/powerpoint/2010/main" val="19130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8E3B-18DE-424A-9FCE-07667EBE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E735F-B8E8-4EAC-844A-4AE247A8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30" y="1068649"/>
            <a:ext cx="10292179" cy="57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8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5FB7-62AD-4F1F-B617-6774570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DBE7-67DF-4AA8-8E31-BE66D134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Current Sprint Documents:</a:t>
            </a:r>
          </a:p>
          <a:p>
            <a:r>
              <a:rPr lang="en-GB" dirty="0"/>
              <a:t>Sprint 1 – implement stage 1 of Storymap</a:t>
            </a:r>
          </a:p>
          <a:p>
            <a:r>
              <a:rPr lang="en-GB" dirty="0"/>
              <a:t>Sprint 2 – implement stage 2</a:t>
            </a:r>
          </a:p>
          <a:p>
            <a:r>
              <a:rPr lang="en-GB" b="1" dirty="0"/>
              <a:t>Planned:</a:t>
            </a:r>
          </a:p>
          <a:p>
            <a:r>
              <a:rPr lang="en-GB" dirty="0"/>
              <a:t>Sprint 3 – implement stage 3 and 4</a:t>
            </a:r>
          </a:p>
          <a:p>
            <a:r>
              <a:rPr lang="en-GB" dirty="0"/>
              <a:t>Spring 4 – review, refine, write reports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62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55C-2B87-49DD-B8AB-6F74061E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5B761-431C-4F74-8EAA-32576AA4A03D}"/>
              </a:ext>
            </a:extLst>
          </p:cNvPr>
          <p:cNvSpPr txBox="1"/>
          <p:nvPr/>
        </p:nvSpPr>
        <p:spPr>
          <a:xfrm>
            <a:off x="671120" y="1371599"/>
            <a:ext cx="1132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User activities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User tasks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User stories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AD365-E1A6-4BF7-9373-D2F79EB38F9B}"/>
              </a:ext>
            </a:extLst>
          </p:cNvPr>
          <p:cNvSpPr txBox="1"/>
          <p:nvPr/>
        </p:nvSpPr>
        <p:spPr>
          <a:xfrm>
            <a:off x="3302466" y="1413577"/>
            <a:ext cx="153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Flight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38A87-02C1-44AB-8398-20852E0371E1}"/>
              </a:ext>
            </a:extLst>
          </p:cNvPr>
          <p:cNvSpPr txBox="1"/>
          <p:nvPr/>
        </p:nvSpPr>
        <p:spPr>
          <a:xfrm>
            <a:off x="2462171" y="2326290"/>
            <a:ext cx="301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Search / Book / Cancel / Pay for a flight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6D520-951B-4A8F-89F0-645DBB997D02}"/>
              </a:ext>
            </a:extLst>
          </p:cNvPr>
          <p:cNvSpPr txBox="1"/>
          <p:nvPr/>
        </p:nvSpPr>
        <p:spPr>
          <a:xfrm>
            <a:off x="5568892" y="1371599"/>
            <a:ext cx="153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Account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9A0CC-ADC6-42CE-9875-6227F50BC3D5}"/>
              </a:ext>
            </a:extLst>
          </p:cNvPr>
          <p:cNvSpPr txBox="1"/>
          <p:nvPr/>
        </p:nvSpPr>
        <p:spPr>
          <a:xfrm>
            <a:off x="5652081" y="2316441"/>
            <a:ext cx="134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Create / Delete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1A210-5C88-44B5-A146-5D35065C9FCC}"/>
              </a:ext>
            </a:extLst>
          </p:cNvPr>
          <p:cNvSpPr txBox="1"/>
          <p:nvPr/>
        </p:nvSpPr>
        <p:spPr>
          <a:xfrm>
            <a:off x="9047527" y="14135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C2083-BDDC-48A5-923D-3CAF404B512C}"/>
              </a:ext>
            </a:extLst>
          </p:cNvPr>
          <p:cNvSpPr txBox="1"/>
          <p:nvPr/>
        </p:nvSpPr>
        <p:spPr>
          <a:xfrm>
            <a:off x="7835318" y="2281939"/>
            <a:ext cx="166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Add/remove/check flights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2DCBD-5B74-4FF6-BD91-1CC17BC4F182}"/>
              </a:ext>
            </a:extLst>
          </p:cNvPr>
          <p:cNvSpPr txBox="1"/>
          <p:nvPr/>
        </p:nvSpPr>
        <p:spPr>
          <a:xfrm>
            <a:off x="9504727" y="2100997"/>
            <a:ext cx="1449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View audit logs / send a secure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A30FE-4DFD-4E9E-A597-F6272722C2A7}"/>
              </a:ext>
            </a:extLst>
          </p:cNvPr>
          <p:cNvSpPr txBox="1"/>
          <p:nvPr/>
        </p:nvSpPr>
        <p:spPr>
          <a:xfrm>
            <a:off x="3302466" y="3062310"/>
            <a:ext cx="113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logs in, searches for an then books a flight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39B55-6F7C-4725-8F61-82CA3021F724}"/>
              </a:ext>
            </a:extLst>
          </p:cNvPr>
          <p:cNvSpPr txBox="1"/>
          <p:nvPr/>
        </p:nvSpPr>
        <p:spPr>
          <a:xfrm>
            <a:off x="7798268" y="4052842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adds/removes a flight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F61B0-F24F-4B0F-ADF1-2217B1D931F3}"/>
              </a:ext>
            </a:extLst>
          </p:cNvPr>
          <p:cNvSpPr txBox="1"/>
          <p:nvPr/>
        </p:nvSpPr>
        <p:spPr>
          <a:xfrm>
            <a:off x="3479334" y="42944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pays for a flight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453B2-F118-4DE9-BFF9-6B9BCD77234D}"/>
              </a:ext>
            </a:extLst>
          </p:cNvPr>
          <p:cNvSpPr txBox="1"/>
          <p:nvPr/>
        </p:nvSpPr>
        <p:spPr>
          <a:xfrm>
            <a:off x="4293768" y="429444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cancels a flight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7D201-5E2B-4ED2-8B35-DF24BD986E7B}"/>
              </a:ext>
            </a:extLst>
          </p:cNvPr>
          <p:cNvSpPr txBox="1"/>
          <p:nvPr/>
        </p:nvSpPr>
        <p:spPr>
          <a:xfrm>
            <a:off x="5626213" y="30335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creates an account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644A-7456-47E0-9464-829972F47F9B}"/>
              </a:ext>
            </a:extLst>
          </p:cNvPr>
          <p:cNvSpPr txBox="1"/>
          <p:nvPr/>
        </p:nvSpPr>
        <p:spPr>
          <a:xfrm>
            <a:off x="9168654" y="4083807"/>
            <a:ext cx="202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sends a secure message to a customer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A53E5-A29E-49BE-81C7-2397562AF4EE}"/>
              </a:ext>
            </a:extLst>
          </p:cNvPr>
          <p:cNvSpPr txBox="1"/>
          <p:nvPr/>
        </p:nvSpPr>
        <p:spPr>
          <a:xfrm>
            <a:off x="9168654" y="6064605"/>
            <a:ext cx="147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looks at security logs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EF6CF-D8EB-4A86-A91D-45E883DCD6F9}"/>
              </a:ext>
            </a:extLst>
          </p:cNvPr>
          <p:cNvSpPr txBox="1"/>
          <p:nvPr/>
        </p:nvSpPr>
        <p:spPr>
          <a:xfrm>
            <a:off x="6254691" y="5434249"/>
            <a:ext cx="127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Customer deletes account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0164A-6D8E-4A81-8847-9B6F6B925DE6}"/>
              </a:ext>
            </a:extLst>
          </p:cNvPr>
          <p:cNvSpPr txBox="1"/>
          <p:nvPr/>
        </p:nvSpPr>
        <p:spPr>
          <a:xfrm>
            <a:off x="9168654" y="5457189"/>
            <a:ext cx="1897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Administrator looks at stats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BF4D74-B481-4183-8084-0F6557F5EAA5}"/>
              </a:ext>
            </a:extLst>
          </p:cNvPr>
          <p:cNvSpPr txBox="1"/>
          <p:nvPr/>
        </p:nvSpPr>
        <p:spPr>
          <a:xfrm>
            <a:off x="1621800" y="317209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FFCE0-02FB-4F64-B78F-34CD4F8CDAC1}"/>
              </a:ext>
            </a:extLst>
          </p:cNvPr>
          <p:cNvSpPr txBox="1"/>
          <p:nvPr/>
        </p:nvSpPr>
        <p:spPr>
          <a:xfrm>
            <a:off x="1608519" y="436080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8C715-7B4B-411B-8F75-E2EB17DE4074}"/>
              </a:ext>
            </a:extLst>
          </p:cNvPr>
          <p:cNvSpPr txBox="1"/>
          <p:nvPr/>
        </p:nvSpPr>
        <p:spPr>
          <a:xfrm>
            <a:off x="1583352" y="536485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276DD6-6306-480C-928E-BB445C59C8F5}"/>
              </a:ext>
            </a:extLst>
          </p:cNvPr>
          <p:cNvSpPr txBox="1"/>
          <p:nvPr/>
        </p:nvSpPr>
        <p:spPr>
          <a:xfrm>
            <a:off x="1621800" y="629543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Stage 4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7194723-880C-4381-9F61-9978B945905E}"/>
              </a:ext>
            </a:extLst>
          </p:cNvPr>
          <p:cNvGraphicFramePr>
            <a:graphicFrameLocks noGrp="1"/>
          </p:cNvGraphicFramePr>
          <p:nvPr/>
        </p:nvGraphicFramePr>
        <p:xfrm>
          <a:off x="370979" y="1316600"/>
          <a:ext cx="11282960" cy="534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70">
                  <a:extLst>
                    <a:ext uri="{9D8B030D-6E8A-4147-A177-3AD203B41FA5}">
                      <a16:colId xmlns:a16="http://schemas.microsoft.com/office/drawing/2014/main" val="3522361726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2649101685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4010539922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3026048281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542624690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953653494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2101812557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val="3297678315"/>
                    </a:ext>
                  </a:extLst>
                </a:gridCol>
              </a:tblGrid>
              <a:tr h="787230"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User Activities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Flight Management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Account Management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Admin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54712"/>
                  </a:ext>
                </a:extLst>
              </a:tr>
              <a:tr h="899692">
                <a:tc>
                  <a:txBody>
                    <a:bodyPr/>
                    <a:lstStyle/>
                    <a:p>
                      <a:r>
                        <a:rPr lang="en-GB" sz="1400" dirty="0"/>
                        <a:t>User Tasks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Search/Book/Cancel/Pay for a flight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050" dirty="0"/>
                        <a:t>Create/Delete Account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Add/Remove/Check Flight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View audit logs/send a secure message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929834"/>
                  </a:ext>
                </a:extLst>
              </a:tr>
              <a:tr h="899692">
                <a:tc>
                  <a:txBody>
                    <a:bodyPr/>
                    <a:lstStyle/>
                    <a:p>
                      <a:r>
                        <a:rPr lang="en-GB" sz="1400" dirty="0"/>
                        <a:t>User Stories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Customer logs in, searches for an then books a flight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Customer Creates an Account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26525"/>
                  </a:ext>
                </a:extLst>
              </a:tr>
              <a:tr h="89969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Customer pays for a flight</a:t>
                      </a:r>
                    </a:p>
                    <a:p>
                      <a:endParaRPr lang="en-GB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Customer cancels a flight</a:t>
                      </a:r>
                    </a:p>
                    <a:p>
                      <a:endParaRPr lang="en-GB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Administrator add/removes a flight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Administrator sends a secure message to a customer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816685"/>
                  </a:ext>
                </a:extLst>
              </a:tr>
              <a:tr h="70288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Customer deletes account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Administrator looks at stats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56229"/>
                  </a:ext>
                </a:extLst>
              </a:tr>
              <a:tr h="70288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Administrator looks at security logs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611599"/>
                  </a:ext>
                </a:extLst>
              </a:tr>
              <a:tr h="45609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Stage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8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5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-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08642-0E50-4D95-8A2E-D8A964BE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9" y="988751"/>
            <a:ext cx="10434221" cy="58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1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–Flight 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0F5D7-1C80-413D-9A8E-1EAD90D9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" y="993744"/>
            <a:ext cx="10425344" cy="58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851E-FD90-427A-B00D-729037E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Demo – Customer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0A4D2-A942-4F17-90A2-5F771335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7" y="998738"/>
            <a:ext cx="10416466" cy="58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3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658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Eras Demi ITC</vt:lpstr>
      <vt:lpstr>Eras Medium ITC</vt:lpstr>
      <vt:lpstr>Office Theme</vt:lpstr>
      <vt:lpstr>PRCO204 Group Presentation</vt:lpstr>
      <vt:lpstr>Product Goals</vt:lpstr>
      <vt:lpstr>Backlog</vt:lpstr>
      <vt:lpstr>Backlog</vt:lpstr>
      <vt:lpstr>Sprint Planning</vt:lpstr>
      <vt:lpstr>Story Map</vt:lpstr>
      <vt:lpstr>Product Demo - Home Page</vt:lpstr>
      <vt:lpstr>Product Demo –Flight Search</vt:lpstr>
      <vt:lpstr>Product Demo – Customer Login</vt:lpstr>
      <vt:lpstr>Product Demo - Bookings</vt:lpstr>
      <vt:lpstr>Product Demo – Generate a Secure Message</vt:lpstr>
      <vt:lpstr>Product Demo – Customer Logout</vt:lpstr>
      <vt:lpstr>Product Demo – Customer Create Account</vt:lpstr>
      <vt:lpstr>Product Demo – Admin Login</vt:lpstr>
      <vt:lpstr>Product Demo – Add Flight Plan</vt:lpstr>
      <vt:lpstr>Product Demo – Add Journey</vt:lpstr>
      <vt:lpstr>Product Demo – Generate Secure Message</vt:lpstr>
      <vt:lpstr>Risk Assessment – Project Scope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PRCO204 Group Presentation</dc:title>
  <dc:creator>(s) Marc Rasell</dc:creator>
  <cp:lastModifiedBy>(s) Marc Rasell</cp:lastModifiedBy>
  <cp:revision>16</cp:revision>
  <dcterms:created xsi:type="dcterms:W3CDTF">2020-02-14T08:36:23Z</dcterms:created>
  <dcterms:modified xsi:type="dcterms:W3CDTF">2020-03-05T21:04:29Z</dcterms:modified>
</cp:coreProperties>
</file>