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95EF-7F9A-18B3-6E7C-45987D2F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Tip worker make good money for living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A3353-37F8-01C7-CF40-51B655898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15A0D2-96E9-04DA-0A6A-4DE322720A68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0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The dataset and libraries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66B71E-8ED3-2B28-E4BD-DAA92CCE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36670"/>
              </p:ext>
            </p:extLst>
          </p:nvPr>
        </p:nvGraphicFramePr>
        <p:xfrm>
          <a:off x="6105095" y="639097"/>
          <a:ext cx="5414956" cy="5575445"/>
        </p:xfrm>
        <a:graphic>
          <a:graphicData uri="http://schemas.openxmlformats.org/drawingml/2006/table">
            <a:tbl>
              <a:tblPr firstRow="1" bandRow="1"/>
              <a:tblGrid>
                <a:gridCol w="734453">
                  <a:extLst>
                    <a:ext uri="{9D8B030D-6E8A-4147-A177-3AD203B41FA5}">
                      <a16:colId xmlns:a16="http://schemas.microsoft.com/office/drawing/2014/main" val="3038342426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954022141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2418474163"/>
                    </a:ext>
                  </a:extLst>
                </a:gridCol>
                <a:gridCol w="637127">
                  <a:extLst>
                    <a:ext uri="{9D8B030D-6E8A-4147-A177-3AD203B41FA5}">
                      <a16:colId xmlns:a16="http://schemas.microsoft.com/office/drawing/2014/main" val="66791284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1851768279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3135492264"/>
                    </a:ext>
                  </a:extLst>
                </a:gridCol>
                <a:gridCol w="589350">
                  <a:extLst>
                    <a:ext uri="{9D8B030D-6E8A-4147-A177-3AD203B41FA5}">
                      <a16:colId xmlns:a16="http://schemas.microsoft.com/office/drawing/2014/main" val="4098102131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725035438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1885522663"/>
                    </a:ext>
                  </a:extLst>
                </a:gridCol>
              </a:tblGrid>
              <a:tr h="427285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total_bill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tip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sex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smoker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day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time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size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Total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6761" marR="46761" marT="23380" marB="2338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302427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6398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10.34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08108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21.01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24.51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84456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23.68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3.31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663776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24.59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3.61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28.20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99242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25.29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4127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8.77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10.77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72707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26.88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13555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15.04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1.96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17.00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1153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14.78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18.01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31395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10.27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11.98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972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35.26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40.26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9711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15.42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1.57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8075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18.43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21.43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4209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14.83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3.02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17.85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55773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21.58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3.92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77960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10.33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1.67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900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16.29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4095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20.47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8264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20.65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3.35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Sat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24.00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0230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5A0A61-4350-7542-4169-484551609CA7}"/>
              </a:ext>
            </a:extLst>
          </p:cNvPr>
          <p:cNvSpPr txBox="1"/>
          <p:nvPr/>
        </p:nvSpPr>
        <p:spPr>
          <a:xfrm>
            <a:off x="2643601" y="4758427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("tips.csv")</a:t>
            </a:r>
          </a:p>
          <a:p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99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7F493-B877-AD21-40D7-5C876123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10" y="376237"/>
            <a:ext cx="7795260" cy="610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CDF47-614D-E630-194B-45FEA9EC0195}"/>
              </a:ext>
            </a:extLst>
          </p:cNvPr>
          <p:cNvSpPr txBox="1"/>
          <p:nvPr/>
        </p:nvSpPr>
        <p:spPr>
          <a:xfrm>
            <a:off x="106253" y="1153447"/>
            <a:ext cx="3871386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31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56A60B-9F53-163F-684C-6E33C348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796886"/>
            <a:ext cx="7896224" cy="4995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79AEC-ED52-9C83-A0CD-F90624172CA1}"/>
              </a:ext>
            </a:extLst>
          </p:cNvPr>
          <p:cNvSpPr txBox="1"/>
          <p:nvPr/>
        </p:nvSpPr>
        <p:spPr>
          <a:xfrm>
            <a:off x="106253" y="1153447"/>
            <a:ext cx="37570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637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B79AEC-ED52-9C83-A0CD-F90624172CA1}"/>
              </a:ext>
            </a:extLst>
          </p:cNvPr>
          <p:cNvSpPr txBox="1"/>
          <p:nvPr/>
        </p:nvSpPr>
        <p:spPr>
          <a:xfrm>
            <a:off x="106253" y="1153447"/>
            <a:ext cx="37570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in percent from total bill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DCCB7-9732-CCC3-E153-E988864F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0" y="952500"/>
            <a:ext cx="7962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A85059-8133-66E6-678A-8F077FB1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32" y="789622"/>
            <a:ext cx="7229475" cy="566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153447"/>
            <a:ext cx="43285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 and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7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275177" y="333708"/>
            <a:ext cx="8189335" cy="901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 and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82AEB-6B10-201A-1FC9-386F2406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35304"/>
            <a:ext cx="10115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756762"/>
            <a:ext cx="11554704" cy="469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Total Sum of tip was higher for Male (485.07) than Female (246.51).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﻿Average Sum of tip was higher for Male (121.27) than Female (61.63).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Sum of tip for Male and Female diverged the most when the day was Sun, when Male were 126.17 higher than Female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9126-B0E7-1EF0-4456-66AA655CE8FA}"/>
              </a:ext>
            </a:extLst>
          </p:cNvPr>
          <p:cNvSpPr txBox="1"/>
          <p:nvPr/>
        </p:nvSpPr>
        <p:spPr>
          <a:xfrm>
            <a:off x="2554664" y="575035"/>
            <a:ext cx="6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u="sng" dirty="0"/>
              <a:t>Summary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39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756762"/>
            <a:ext cx="11554704" cy="469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</a:rPr>
              <a:t>From this what we see is that male tip workers make good money then female</a:t>
            </a: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﻿Is Tip workers make money for their service?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Sum of tip for Male and Female diverged the most when the day was Sun, when Male were 126.17 higher than Female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9126-B0E7-1EF0-4456-66AA655CE8FA}"/>
              </a:ext>
            </a:extLst>
          </p:cNvPr>
          <p:cNvSpPr txBox="1"/>
          <p:nvPr/>
        </p:nvSpPr>
        <p:spPr>
          <a:xfrm>
            <a:off x="2554664" y="575035"/>
            <a:ext cx="6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u="sng" dirty="0"/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67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7110</TotalTime>
  <Words>357</Words>
  <Application>Microsoft Office PowerPoint</Application>
  <PresentationFormat>Widescreen</PresentationFormat>
  <Paragraphs>210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Celestial</vt:lpstr>
      <vt:lpstr>Is Tip worker make good money for living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Tip worker make good money for living</dc:title>
  <dc:creator>Eyob guyo</dc:creator>
  <cp:lastModifiedBy>Eyob guyo</cp:lastModifiedBy>
  <cp:revision>1</cp:revision>
  <dcterms:created xsi:type="dcterms:W3CDTF">2022-12-08T23:24:01Z</dcterms:created>
  <dcterms:modified xsi:type="dcterms:W3CDTF">2022-12-13T21:54:30Z</dcterms:modified>
</cp:coreProperties>
</file>