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23"/>
  </p:notesMasterIdLst>
  <p:sldIdLst>
    <p:sldId id="351" r:id="rId3"/>
    <p:sldId id="347" r:id="rId4"/>
    <p:sldId id="348" r:id="rId5"/>
    <p:sldId id="309" r:id="rId6"/>
    <p:sldId id="384" r:id="rId7"/>
    <p:sldId id="376" r:id="rId8"/>
    <p:sldId id="330" r:id="rId9"/>
    <p:sldId id="310" r:id="rId10"/>
    <p:sldId id="377" r:id="rId11"/>
    <p:sldId id="378" r:id="rId12"/>
    <p:sldId id="379" r:id="rId13"/>
    <p:sldId id="380" r:id="rId14"/>
    <p:sldId id="381" r:id="rId15"/>
    <p:sldId id="383" r:id="rId16"/>
    <p:sldId id="382" r:id="rId17"/>
    <p:sldId id="385" r:id="rId18"/>
    <p:sldId id="387" r:id="rId19"/>
    <p:sldId id="388" r:id="rId20"/>
    <p:sldId id="312" r:id="rId21"/>
    <p:sldId id="3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E0E"/>
    <a:srgbClr val="00ACB2"/>
    <a:srgbClr val="6F2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064" autoAdjust="0"/>
  </p:normalViewPr>
  <p:slideViewPr>
    <p:cSldViewPr snapToGrid="0" showGuides="1">
      <p:cViewPr>
        <p:scale>
          <a:sx n="100" d="100"/>
          <a:sy n="100" d="100"/>
        </p:scale>
        <p:origin x="300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de-DE" dirty="0"/>
              <a:t>Issam </a:t>
            </a:r>
          </a:p>
          <a:p>
            <a:pPr marL="139700" indent="0">
              <a:buNone/>
            </a:pPr>
            <a:endParaRPr lang="de-DE" dirty="0"/>
          </a:p>
          <a:p>
            <a:pPr marL="139700" indent="0">
              <a:buNone/>
            </a:pPr>
            <a:r>
              <a:rPr lang="de-DE" dirty="0"/>
              <a:t>Hallo zusammen ,</a:t>
            </a:r>
          </a:p>
          <a:p>
            <a:pPr marL="139700" indent="0">
              <a:buNone/>
            </a:pPr>
            <a:r>
              <a:rPr lang="de-DE" dirty="0"/>
              <a:t>WIR SIND BEREIT !</a:t>
            </a:r>
          </a:p>
          <a:p>
            <a:pPr marL="139700" indent="0">
              <a:buNone/>
            </a:pPr>
            <a:r>
              <a:rPr lang="de-DE" dirty="0"/>
              <a:t>Ich würde sagen , lass uns direkt anfangen</a:t>
            </a:r>
          </a:p>
          <a:p>
            <a:pPr marL="139700" indent="0">
              <a:buNone/>
            </a:pPr>
            <a:r>
              <a:rPr lang="de-DE" dirty="0"/>
              <a:t>Wir  stellen uns kurz vor : </a:t>
            </a:r>
          </a:p>
          <a:p>
            <a:r>
              <a:rPr lang="de-DE" dirty="0"/>
              <a:t>Mein Name ist Issam Charef</a:t>
            </a:r>
          </a:p>
          <a:p>
            <a:r>
              <a:rPr lang="de-DE" dirty="0"/>
              <a:t>Mein Partner Leon Etienne , darf sich auch kurz melden.</a:t>
            </a:r>
          </a:p>
          <a:p>
            <a:endParaRPr lang="de-DE" dirty="0"/>
          </a:p>
          <a:p>
            <a:r>
              <a:rPr lang="de-DE" dirty="0"/>
              <a:t>In unserem heutigen Präsentation werden wir Ihnen Mehrsprachigkeit in der Informatik vorstellen.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9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62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1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42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Issam</a:t>
            </a:r>
            <a:b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Die dynamische Übersetzung kann in verschiedenen Methoden implementiert werden.</a:t>
            </a:r>
          </a:p>
          <a:p>
            <a:pPr algn="just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 gibt verschiedene Tools und Frameworks, die diese anbieten. Im unseren Beispiel haben wir der Google Cloud Translation verwendet, da es einfach implementierbar ist und auch kostenlos ist.</a:t>
            </a:r>
          </a:p>
          <a:p>
            <a:pPr algn="just"/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stellt ein vollständiges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für alle Webentwickler um Mehrsprachigkeit umzusetzen.</a:t>
            </a:r>
          </a:p>
          <a:p>
            <a:pPr algn="just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 ist ein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Code ,wie Sie gerade sehen ..  den man in jeder Anwendung anrufen kann und dann die Seite wird direkt in allen Sprachen übersetzt.</a:t>
            </a:r>
          </a:p>
          <a:p>
            <a:pPr algn="just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Wir haben auch die  Funktionsweise dieses Code in  unsere wissenschaftliche Arbeit ausführlich erklärt 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6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  <a:p>
            <a:endParaRPr lang="de-DE" dirty="0"/>
          </a:p>
          <a:p>
            <a:r>
              <a:rPr lang="de-DE" dirty="0"/>
              <a:t>Jetzt kommen wir zum nächsten Punkt und das </a:t>
            </a:r>
            <a:r>
              <a:rPr lang="de-DE" dirty="0" err="1"/>
              <a:t>sit</a:t>
            </a:r>
            <a:r>
              <a:rPr lang="de-DE" dirty="0"/>
              <a:t> die Handlungsempfehlungen </a:t>
            </a:r>
          </a:p>
          <a:p>
            <a:endParaRPr lang="de-DE" dirty="0"/>
          </a:p>
          <a:p>
            <a:r>
              <a:rPr lang="de-DE" dirty="0"/>
              <a:t>Da kann man wirklich viel erzählen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04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Wir haben für Sie auch das hier ein bisschen zusammengefasst 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Statische Methode und CMS sind die besten Methoden ,um Mehrsprachigkeit zu implementieren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CMS bieten in der Regel eine datenbankbasierte statische Mehrsprachigkeit an, die gegebenenfalls dynamisch erstellt werden kann.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CMS liegen in einem höheren Budget-Bereich, sind aber, sollte das Budget es erlauben, immer die bessere Wahl, da sie dem Kunden ermöglichen eigenständig Inhalte und Übersetzungen anzupassen.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Nachdem eine Webanwendung statisch in den wichtigsten Sprache übersetzt wurde , kann die dynamische Methode in Einsatz kommen [sozusagen als Erweiterung für andere Sprachen ,wo kaum oder weniger Besucher herkommen 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Andere Handlungsempfehlung zum </a:t>
            </a:r>
            <a:r>
              <a:rPr lang="de-DE" altLang="ko-KR" sz="1200" dirty="0" err="1">
                <a:solidFill>
                  <a:schemeClr val="bg1"/>
                </a:solidFill>
                <a:cs typeface="Arial" pitchFamily="34" charset="0"/>
              </a:rPr>
              <a:t>Desin</a:t>
            </a: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 und Code kann man in der wissenschaftliche Arbeit lesen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5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65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Issam</a:t>
            </a:r>
          </a:p>
          <a:p>
            <a:endParaRPr lang="de-DE" dirty="0"/>
          </a:p>
          <a:p>
            <a:r>
              <a:rPr lang="de-DE" dirty="0"/>
              <a:t>Damit sind wir am Ende unseres Vortrages angelangt. </a:t>
            </a:r>
          </a:p>
          <a:p>
            <a:r>
              <a:rPr lang="de-DE" dirty="0"/>
              <a:t>Lassen Sie mich zusammenfassen. Wir haben gesehen, dass 'Mehrsprachigkeit mit verschiedenen Möglichkeiten einsetzen kann </a:t>
            </a:r>
          </a:p>
          <a:p>
            <a:r>
              <a:rPr lang="de-DE" dirty="0"/>
              <a:t>Aber jeder Methode hat ihren Anwendungsgebiet und hat vor und Nach teile ,die natürlich im Betracht nehmen sollen.</a:t>
            </a:r>
          </a:p>
          <a:p>
            <a:r>
              <a:rPr lang="de-DE" dirty="0"/>
              <a:t>Bevor Mehrsprachigkeit in einer Anwendung umgesetzt wird , muss man genau schauen , welche Methode es am besten passt ..</a:t>
            </a:r>
          </a:p>
          <a:p>
            <a:r>
              <a:rPr lang="de-DE" dirty="0"/>
              <a:t>Wir bedanken uns sehr für Ihre Aufmerksamkeit und Falls Sie  Fragen haben – gerne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2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Issam</a:t>
            </a:r>
          </a:p>
          <a:p>
            <a:endParaRPr lang="de-DE" dirty="0"/>
          </a:p>
          <a:p>
            <a:r>
              <a:rPr lang="de-DE" dirty="0"/>
              <a:t>Wir haben unsere Präsentation in 4 Teile gegliedert : </a:t>
            </a:r>
          </a:p>
          <a:p>
            <a:endParaRPr lang="de-DE" dirty="0"/>
          </a:p>
          <a:p>
            <a:r>
              <a:rPr lang="de-DE" dirty="0"/>
              <a:t>Wir definieren ,was genau Mehrsprachigkeit ist  </a:t>
            </a:r>
            <a:r>
              <a:rPr lang="de-DE" dirty="0">
                <a:sym typeface="Wingdings" panose="05000000000000000000" pitchFamily="2" charset="2"/>
              </a:rPr>
              <a:t> anschließend gehen wir auf die Technische Konzepte ,die aus State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Art , die Vorgehensweisen, wie man Mehrsprachigkeit in einer Applikation</a:t>
            </a:r>
          </a:p>
          <a:p>
            <a:r>
              <a:rPr lang="de-DE" dirty="0">
                <a:sym typeface="Wingdings" panose="05000000000000000000" pitchFamily="2" charset="2"/>
              </a:rPr>
              <a:t>Einsetzt kann und danach  gehen wir auf die  Vor und Nachteile jeder dieses Vorgehensweisen .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Als nächstes schauen wir ein paar Handlungsempfehlungen aus unseren Erfahrung und auch aus unsere Recherche  und stellen euch letztendlich unsere Projekt vor.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9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49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75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32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Issam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0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Issam</a:t>
            </a:r>
          </a:p>
          <a:p>
            <a:br>
              <a:rPr lang="de-DE" dirty="0"/>
            </a:br>
            <a:r>
              <a:rPr lang="de-DE" dirty="0"/>
              <a:t>Wir haben unser Projekt in 4 Teile gegliedert : </a:t>
            </a:r>
          </a:p>
          <a:p>
            <a:r>
              <a:rPr lang="de-DE" dirty="0"/>
              <a:t>Eine Android APP : für Einsteiger , die man als Vorlage benutzen kann , um eine Anwendung in verschiedenen Sprachen einzusetzen </a:t>
            </a:r>
          </a:p>
          <a:p>
            <a:r>
              <a:rPr lang="de-DE" dirty="0"/>
              <a:t>Die </a:t>
            </a:r>
            <a:r>
              <a:rPr lang="de-DE" dirty="0" err="1"/>
              <a:t>apk</a:t>
            </a:r>
            <a:r>
              <a:rPr lang="de-DE" dirty="0"/>
              <a:t> und den Source Code kann man in </a:t>
            </a:r>
            <a:r>
              <a:rPr lang="de-DE" dirty="0" err="1"/>
              <a:t>Github</a:t>
            </a:r>
            <a:r>
              <a:rPr lang="de-DE" dirty="0"/>
              <a:t> herunterladen.</a:t>
            </a:r>
          </a:p>
          <a:p>
            <a:r>
              <a:rPr lang="de-DE" dirty="0"/>
              <a:t>Statische Methode : das war das wichtigste Teil unser Projekt , dazu kommen wir nochmal später – den Source Code kann man auch in </a:t>
            </a:r>
            <a:r>
              <a:rPr lang="de-DE" dirty="0" err="1"/>
              <a:t>Git</a:t>
            </a:r>
            <a:r>
              <a:rPr lang="de-DE" dirty="0"/>
              <a:t> herunterladen.</a:t>
            </a:r>
          </a:p>
          <a:p>
            <a:r>
              <a:rPr lang="de-DE" dirty="0"/>
              <a:t>Dynamische Übersetzung ist kleine Anwendung auch zum Einsteigen , die ist im </a:t>
            </a:r>
            <a:r>
              <a:rPr lang="de-DE" dirty="0" err="1"/>
              <a:t>Git</a:t>
            </a:r>
            <a:r>
              <a:rPr lang="de-DE" dirty="0"/>
              <a:t> verfügbar.</a:t>
            </a:r>
          </a:p>
          <a:p>
            <a:r>
              <a:rPr lang="de-DE" dirty="0"/>
              <a:t>Wissenschaftliche Arbeit : sind mehrere detaillierten Informationen zur Motivation und mehr Handlungsempfehlungen und Erklärung von Code zu allen Methoden ,die wir befasst haben.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37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13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0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107D2C-5940-4139-B801-7F427F8396C0}"/>
              </a:ext>
            </a:extLst>
          </p:cNvPr>
          <p:cNvGrpSpPr/>
          <p:nvPr userDrawn="1"/>
        </p:nvGrpSpPr>
        <p:grpSpPr>
          <a:xfrm>
            <a:off x="3631988" y="3254904"/>
            <a:ext cx="4928023" cy="2707615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EBEE1D0-44C7-49CF-869C-CCF12306C3C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BE8C580-A827-4EA7-90EE-B9A77098547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44894A2-CA4E-46EE-B01B-F92552552F6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72E6827-905D-4AC7-8B0A-339DA5D5BC6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094FFE5-E061-4999-AD73-C5FAC95BC9A1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FBB564-7CCB-4DB9-B908-A4151614345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CCA2F91-1FE0-46D1-ACCD-77F44CC99EF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7475733-4090-41F9-8947-1F2B35C0B61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D9DCD7-FBF4-4990-8F45-1BFB2882A57B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2BB86CD-1F48-4F87-85F1-74F4C6A28BC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BCB4193-C575-4169-B497-E261855CB3A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5C4250-F7A6-4EC3-8C51-44DE1AB9878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9CA4998-921E-47EE-B18A-E3A4CA2E16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89483" y="3408906"/>
            <a:ext cx="3644842" cy="217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81659C8-6E6A-4053-B305-730F67A240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8FA5CEF-B434-4B30-ACEC-0BB48A55D1A2}"/>
              </a:ext>
            </a:extLst>
          </p:cNvPr>
          <p:cNvSpPr/>
          <p:nvPr/>
        </p:nvSpPr>
        <p:spPr>
          <a:xfrm rot="2375522">
            <a:off x="-568201" y="6046230"/>
            <a:ext cx="2223227" cy="900798"/>
          </a:xfrm>
          <a:custGeom>
            <a:avLst/>
            <a:gdLst>
              <a:gd name="connsiteX0" fmla="*/ 0 w 2223227"/>
              <a:gd name="connsiteY0" fmla="*/ 0 h 900798"/>
              <a:gd name="connsiteX1" fmla="*/ 2223227 w 2223227"/>
              <a:gd name="connsiteY1" fmla="*/ 0 h 900798"/>
              <a:gd name="connsiteX2" fmla="*/ 1134041 w 2223227"/>
              <a:gd name="connsiteY2" fmla="*/ 900798 h 900798"/>
              <a:gd name="connsiteX3" fmla="*/ 744993 w 2223227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227" h="900798">
                <a:moveTo>
                  <a:pt x="0" y="0"/>
                </a:moveTo>
                <a:lnTo>
                  <a:pt x="2223227" y="0"/>
                </a:lnTo>
                <a:lnTo>
                  <a:pt x="1134041" y="900798"/>
                </a:lnTo>
                <a:lnTo>
                  <a:pt x="744993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866CF60-34C1-45D8-81DE-6875492AD69D}"/>
              </a:ext>
            </a:extLst>
          </p:cNvPr>
          <p:cNvSpPr/>
          <p:nvPr/>
        </p:nvSpPr>
        <p:spPr>
          <a:xfrm rot="2375522">
            <a:off x="-418944" y="5900486"/>
            <a:ext cx="2942357" cy="173562"/>
          </a:xfrm>
          <a:custGeom>
            <a:avLst/>
            <a:gdLst>
              <a:gd name="connsiteX0" fmla="*/ 0 w 2942357"/>
              <a:gd name="connsiteY0" fmla="*/ 0 h 173562"/>
              <a:gd name="connsiteX1" fmla="*/ 2942357 w 2942357"/>
              <a:gd name="connsiteY1" fmla="*/ 0 h 173562"/>
              <a:gd name="connsiteX2" fmla="*/ 2732497 w 2942357"/>
              <a:gd name="connsiteY2" fmla="*/ 173562 h 173562"/>
              <a:gd name="connsiteX3" fmla="*/ 143542 w 2942357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357" h="173562">
                <a:moveTo>
                  <a:pt x="0" y="0"/>
                </a:moveTo>
                <a:lnTo>
                  <a:pt x="2942357" y="0"/>
                </a:lnTo>
                <a:lnTo>
                  <a:pt x="2732497" y="173562"/>
                </a:lnTo>
                <a:lnTo>
                  <a:pt x="14354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6E783DB-ED2E-4B98-B0AD-369BFC8E008D}"/>
              </a:ext>
            </a:extLst>
          </p:cNvPr>
          <p:cNvSpPr/>
          <p:nvPr/>
        </p:nvSpPr>
        <p:spPr>
          <a:xfrm rot="18537919" flipH="1">
            <a:off x="-1552640" y="1729518"/>
            <a:ext cx="6338617" cy="900798"/>
          </a:xfrm>
          <a:custGeom>
            <a:avLst/>
            <a:gdLst>
              <a:gd name="connsiteX0" fmla="*/ 0 w 6338617"/>
              <a:gd name="connsiteY0" fmla="*/ 900798 h 900798"/>
              <a:gd name="connsiteX1" fmla="*/ 6338617 w 6338617"/>
              <a:gd name="connsiteY1" fmla="*/ 900798 h 900798"/>
              <a:gd name="connsiteX2" fmla="*/ 5224847 w 6338617"/>
              <a:gd name="connsiteY2" fmla="*/ 0 h 900798"/>
              <a:gd name="connsiteX3" fmla="*/ 728550 w 6338617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8617" h="900798">
                <a:moveTo>
                  <a:pt x="0" y="900798"/>
                </a:moveTo>
                <a:lnTo>
                  <a:pt x="6338617" y="900798"/>
                </a:lnTo>
                <a:lnTo>
                  <a:pt x="5224847" y="0"/>
                </a:lnTo>
                <a:lnTo>
                  <a:pt x="7285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0BB9C7-6BE2-4FC9-AD4D-2D52CA290950}"/>
              </a:ext>
            </a:extLst>
          </p:cNvPr>
          <p:cNvSpPr/>
          <p:nvPr/>
        </p:nvSpPr>
        <p:spPr>
          <a:xfrm rot="18537919" flipH="1">
            <a:off x="-1382744" y="2558158"/>
            <a:ext cx="6946602" cy="173562"/>
          </a:xfrm>
          <a:custGeom>
            <a:avLst/>
            <a:gdLst>
              <a:gd name="connsiteX0" fmla="*/ 0 w 6946602"/>
              <a:gd name="connsiteY0" fmla="*/ 173562 h 173562"/>
              <a:gd name="connsiteX1" fmla="*/ 6946602 w 6946602"/>
              <a:gd name="connsiteY1" fmla="*/ 173562 h 173562"/>
              <a:gd name="connsiteX2" fmla="*/ 6732005 w 6946602"/>
              <a:gd name="connsiteY2" fmla="*/ 0 h 173562"/>
              <a:gd name="connsiteX3" fmla="*/ 140374 w 6946602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6602" h="173562">
                <a:moveTo>
                  <a:pt x="0" y="173562"/>
                </a:moveTo>
                <a:lnTo>
                  <a:pt x="6946602" y="173562"/>
                </a:lnTo>
                <a:lnTo>
                  <a:pt x="6732005" y="0"/>
                </a:lnTo>
                <a:lnTo>
                  <a:pt x="140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E9005D-8A97-4A33-8174-DBB98309488E}"/>
              </a:ext>
            </a:extLst>
          </p:cNvPr>
          <p:cNvSpPr/>
          <p:nvPr/>
        </p:nvSpPr>
        <p:spPr>
          <a:xfrm rot="18594014">
            <a:off x="-947116" y="1282490"/>
            <a:ext cx="4241726" cy="418514"/>
          </a:xfrm>
          <a:custGeom>
            <a:avLst/>
            <a:gdLst>
              <a:gd name="connsiteX0" fmla="*/ 4241726 w 4241726"/>
              <a:gd name="connsiteY0" fmla="*/ 418514 h 418514"/>
              <a:gd name="connsiteX1" fmla="*/ 0 w 4241726"/>
              <a:gd name="connsiteY1" fmla="*/ 418514 h 418514"/>
              <a:gd name="connsiteX2" fmla="*/ 500533 w 4241726"/>
              <a:gd name="connsiteY2" fmla="*/ 0 h 418514"/>
              <a:gd name="connsiteX3" fmla="*/ 3891791 w 4241726"/>
              <a:gd name="connsiteY3" fmla="*/ 0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726" h="418514">
                <a:moveTo>
                  <a:pt x="4241726" y="418514"/>
                </a:moveTo>
                <a:lnTo>
                  <a:pt x="0" y="418514"/>
                </a:lnTo>
                <a:lnTo>
                  <a:pt x="500533" y="0"/>
                </a:lnTo>
                <a:lnTo>
                  <a:pt x="38917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9A2BE3-2853-4E6E-B334-4789C9C16EA0}"/>
              </a:ext>
            </a:extLst>
          </p:cNvPr>
          <p:cNvSpPr/>
          <p:nvPr/>
        </p:nvSpPr>
        <p:spPr>
          <a:xfrm rot="2280000" flipH="1">
            <a:off x="-1008955" y="4622758"/>
            <a:ext cx="6990782" cy="785553"/>
          </a:xfrm>
          <a:custGeom>
            <a:avLst/>
            <a:gdLst>
              <a:gd name="connsiteX0" fmla="*/ 91481 w 6990782"/>
              <a:gd name="connsiteY0" fmla="*/ 0 h 785553"/>
              <a:gd name="connsiteX1" fmla="*/ 0 w 6990782"/>
              <a:gd name="connsiteY1" fmla="*/ 0 h 785553"/>
              <a:gd name="connsiteX2" fmla="*/ 67749 w 6990782"/>
              <a:gd name="connsiteY2" fmla="*/ 52931 h 785553"/>
              <a:gd name="connsiteX3" fmla="*/ 531198 w 6990782"/>
              <a:gd name="connsiteY3" fmla="*/ 0 h 785553"/>
              <a:gd name="connsiteX4" fmla="*/ 306142 w 6990782"/>
              <a:gd name="connsiteY4" fmla="*/ 0 h 785553"/>
              <a:gd name="connsiteX5" fmla="*/ 226726 w 6990782"/>
              <a:gd name="connsiteY5" fmla="*/ 177138 h 785553"/>
              <a:gd name="connsiteX6" fmla="*/ 393401 w 6990782"/>
              <a:gd name="connsiteY6" fmla="*/ 307358 h 785553"/>
              <a:gd name="connsiteX7" fmla="*/ 970920 w 6990782"/>
              <a:gd name="connsiteY7" fmla="*/ 0 h 785553"/>
              <a:gd name="connsiteX8" fmla="*/ 745859 w 6990782"/>
              <a:gd name="connsiteY8" fmla="*/ 0 h 785553"/>
              <a:gd name="connsiteX9" fmla="*/ 552377 w 6990782"/>
              <a:gd name="connsiteY9" fmla="*/ 431564 h 785553"/>
              <a:gd name="connsiteX10" fmla="*/ 719052 w 6990782"/>
              <a:gd name="connsiteY10" fmla="*/ 561785 h 785553"/>
              <a:gd name="connsiteX11" fmla="*/ 1410637 w 6990782"/>
              <a:gd name="connsiteY11" fmla="*/ 0 h 785553"/>
              <a:gd name="connsiteX12" fmla="*/ 1185580 w 6990782"/>
              <a:gd name="connsiteY12" fmla="*/ 0 h 785553"/>
              <a:gd name="connsiteX13" fmla="*/ 878029 w 6990782"/>
              <a:gd name="connsiteY13" fmla="*/ 685992 h 785553"/>
              <a:gd name="connsiteX14" fmla="*/ 1005461 w 6990782"/>
              <a:gd name="connsiteY14" fmla="*/ 785552 h 785553"/>
              <a:gd name="connsiteX15" fmla="*/ 1058446 w 6990782"/>
              <a:gd name="connsiteY15" fmla="*/ 785552 h 785553"/>
              <a:gd name="connsiteX16" fmla="*/ 1850356 w 6990782"/>
              <a:gd name="connsiteY16" fmla="*/ 0 h 785553"/>
              <a:gd name="connsiteX17" fmla="*/ 1625298 w 6990782"/>
              <a:gd name="connsiteY17" fmla="*/ 2 h 785553"/>
              <a:gd name="connsiteX18" fmla="*/ 1273109 w 6990782"/>
              <a:gd name="connsiteY18" fmla="*/ 785552 h 785553"/>
              <a:gd name="connsiteX19" fmla="*/ 1498170 w 6990782"/>
              <a:gd name="connsiteY19" fmla="*/ 785552 h 785553"/>
              <a:gd name="connsiteX20" fmla="*/ 2290073 w 6990782"/>
              <a:gd name="connsiteY20" fmla="*/ 0 h 785553"/>
              <a:gd name="connsiteX21" fmla="*/ 2065013 w 6990782"/>
              <a:gd name="connsiteY21" fmla="*/ 0 h 785553"/>
              <a:gd name="connsiteX22" fmla="*/ 1712823 w 6990782"/>
              <a:gd name="connsiteY22" fmla="*/ 785552 h 785553"/>
              <a:gd name="connsiteX23" fmla="*/ 1937881 w 6990782"/>
              <a:gd name="connsiteY23" fmla="*/ 785553 h 785553"/>
              <a:gd name="connsiteX24" fmla="*/ 2700210 w 6990782"/>
              <a:gd name="connsiteY24" fmla="*/ 0 h 785553"/>
              <a:gd name="connsiteX25" fmla="*/ 2475150 w 6990782"/>
              <a:gd name="connsiteY25" fmla="*/ 0 h 785553"/>
              <a:gd name="connsiteX26" fmla="*/ 2122963 w 6990782"/>
              <a:gd name="connsiteY26" fmla="*/ 785552 h 785553"/>
              <a:gd name="connsiteX27" fmla="*/ 2348018 w 6990782"/>
              <a:gd name="connsiteY27" fmla="*/ 785552 h 785553"/>
              <a:gd name="connsiteX28" fmla="*/ 3139927 w 6990782"/>
              <a:gd name="connsiteY28" fmla="*/ 0 h 785553"/>
              <a:gd name="connsiteX29" fmla="*/ 2914873 w 6990782"/>
              <a:gd name="connsiteY29" fmla="*/ 0 h 785553"/>
              <a:gd name="connsiteX30" fmla="*/ 2562682 w 6990782"/>
              <a:gd name="connsiteY30" fmla="*/ 785552 h 785553"/>
              <a:gd name="connsiteX31" fmla="*/ 2787739 w 6990782"/>
              <a:gd name="connsiteY31" fmla="*/ 785552 h 785553"/>
              <a:gd name="connsiteX32" fmla="*/ 3579645 w 6990782"/>
              <a:gd name="connsiteY32" fmla="*/ 0 h 785553"/>
              <a:gd name="connsiteX33" fmla="*/ 3354588 w 6990782"/>
              <a:gd name="connsiteY33" fmla="*/ 0 h 785553"/>
              <a:gd name="connsiteX34" fmla="*/ 3002400 w 6990782"/>
              <a:gd name="connsiteY34" fmla="*/ 785552 h 785553"/>
              <a:gd name="connsiteX35" fmla="*/ 3227458 w 6990782"/>
              <a:gd name="connsiteY35" fmla="*/ 785552 h 785553"/>
              <a:gd name="connsiteX36" fmla="*/ 4019364 w 6990782"/>
              <a:gd name="connsiteY36" fmla="*/ 0 h 785553"/>
              <a:gd name="connsiteX37" fmla="*/ 3794309 w 6990782"/>
              <a:gd name="connsiteY37" fmla="*/ 0 h 785553"/>
              <a:gd name="connsiteX38" fmla="*/ 3442119 w 6990782"/>
              <a:gd name="connsiteY38" fmla="*/ 785552 h 785553"/>
              <a:gd name="connsiteX39" fmla="*/ 3667175 w 6990782"/>
              <a:gd name="connsiteY39" fmla="*/ 785552 h 785553"/>
              <a:gd name="connsiteX40" fmla="*/ 4459078 w 6990782"/>
              <a:gd name="connsiteY40" fmla="*/ 0 h 785553"/>
              <a:gd name="connsiteX41" fmla="*/ 4234027 w 6990782"/>
              <a:gd name="connsiteY41" fmla="*/ 0 h 785553"/>
              <a:gd name="connsiteX42" fmla="*/ 3881837 w 6990782"/>
              <a:gd name="connsiteY42" fmla="*/ 785552 h 785553"/>
              <a:gd name="connsiteX43" fmla="*/ 4106895 w 6990782"/>
              <a:gd name="connsiteY43" fmla="*/ 785552 h 785553"/>
              <a:gd name="connsiteX44" fmla="*/ 4898797 w 6990782"/>
              <a:gd name="connsiteY44" fmla="*/ 0 h 785553"/>
              <a:gd name="connsiteX45" fmla="*/ 4673739 w 6990782"/>
              <a:gd name="connsiteY45" fmla="*/ 1 h 785553"/>
              <a:gd name="connsiteX46" fmla="*/ 4321556 w 6990782"/>
              <a:gd name="connsiteY46" fmla="*/ 785552 h 785553"/>
              <a:gd name="connsiteX47" fmla="*/ 4546610 w 6990782"/>
              <a:gd name="connsiteY47" fmla="*/ 785552 h 785553"/>
              <a:gd name="connsiteX48" fmla="*/ 5338517 w 6990782"/>
              <a:gd name="connsiteY48" fmla="*/ 0 h 785553"/>
              <a:gd name="connsiteX49" fmla="*/ 5113462 w 6990782"/>
              <a:gd name="connsiteY49" fmla="*/ 0 h 785553"/>
              <a:gd name="connsiteX50" fmla="*/ 4761271 w 6990782"/>
              <a:gd name="connsiteY50" fmla="*/ 785552 h 785553"/>
              <a:gd name="connsiteX51" fmla="*/ 4986328 w 6990782"/>
              <a:gd name="connsiteY51" fmla="*/ 785552 h 785553"/>
              <a:gd name="connsiteX52" fmla="*/ 5778233 w 6990782"/>
              <a:gd name="connsiteY52" fmla="*/ 0 h 785553"/>
              <a:gd name="connsiteX53" fmla="*/ 5553181 w 6990782"/>
              <a:gd name="connsiteY53" fmla="*/ 0 h 785553"/>
              <a:gd name="connsiteX54" fmla="*/ 5200989 w 6990782"/>
              <a:gd name="connsiteY54" fmla="*/ 785553 h 785553"/>
              <a:gd name="connsiteX55" fmla="*/ 5426049 w 6990782"/>
              <a:gd name="connsiteY55" fmla="*/ 785552 h 785553"/>
              <a:gd name="connsiteX56" fmla="*/ 6217957 w 6990782"/>
              <a:gd name="connsiteY56" fmla="*/ 0 h 785553"/>
              <a:gd name="connsiteX57" fmla="*/ 5992895 w 6990782"/>
              <a:gd name="connsiteY57" fmla="*/ 0 h 785553"/>
              <a:gd name="connsiteX58" fmla="*/ 5640708 w 6990782"/>
              <a:gd name="connsiteY58" fmla="*/ 785552 h 785553"/>
              <a:gd name="connsiteX59" fmla="*/ 5865766 w 6990782"/>
              <a:gd name="connsiteY59" fmla="*/ 785552 h 785553"/>
              <a:gd name="connsiteX60" fmla="*/ 6657678 w 6990782"/>
              <a:gd name="connsiteY60" fmla="*/ 0 h 785553"/>
              <a:gd name="connsiteX61" fmla="*/ 6432618 w 6990782"/>
              <a:gd name="connsiteY61" fmla="*/ 0 h 785553"/>
              <a:gd name="connsiteX62" fmla="*/ 6080429 w 6990782"/>
              <a:gd name="connsiteY62" fmla="*/ 785552 h 785553"/>
              <a:gd name="connsiteX63" fmla="*/ 6305489 w 6990782"/>
              <a:gd name="connsiteY63" fmla="*/ 785552 h 785553"/>
              <a:gd name="connsiteX64" fmla="*/ 6990782 w 6990782"/>
              <a:gd name="connsiteY64" fmla="*/ 0 h 785553"/>
              <a:gd name="connsiteX65" fmla="*/ 6872332 w 6990782"/>
              <a:gd name="connsiteY65" fmla="*/ 0 h 785553"/>
              <a:gd name="connsiteX66" fmla="*/ 6712834 w 6990782"/>
              <a:gd name="connsiteY66" fmla="*/ 355757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990782" h="785553">
                <a:moveTo>
                  <a:pt x="91481" y="0"/>
                </a:moveTo>
                <a:lnTo>
                  <a:pt x="0" y="0"/>
                </a:lnTo>
                <a:lnTo>
                  <a:pt x="67749" y="52931"/>
                </a:lnTo>
                <a:close/>
                <a:moveTo>
                  <a:pt x="531198" y="0"/>
                </a:moveTo>
                <a:lnTo>
                  <a:pt x="306142" y="0"/>
                </a:lnTo>
                <a:lnTo>
                  <a:pt x="226726" y="177138"/>
                </a:lnTo>
                <a:lnTo>
                  <a:pt x="393401" y="307358"/>
                </a:lnTo>
                <a:close/>
                <a:moveTo>
                  <a:pt x="970920" y="0"/>
                </a:moveTo>
                <a:lnTo>
                  <a:pt x="745859" y="0"/>
                </a:lnTo>
                <a:lnTo>
                  <a:pt x="552377" y="431564"/>
                </a:lnTo>
                <a:lnTo>
                  <a:pt x="719052" y="561785"/>
                </a:lnTo>
                <a:close/>
                <a:moveTo>
                  <a:pt x="1410637" y="0"/>
                </a:moveTo>
                <a:lnTo>
                  <a:pt x="1185580" y="0"/>
                </a:lnTo>
                <a:lnTo>
                  <a:pt x="878029" y="685992"/>
                </a:lnTo>
                <a:lnTo>
                  <a:pt x="1005461" y="785552"/>
                </a:lnTo>
                <a:lnTo>
                  <a:pt x="1058446" y="785552"/>
                </a:lnTo>
                <a:close/>
                <a:moveTo>
                  <a:pt x="1850356" y="0"/>
                </a:moveTo>
                <a:lnTo>
                  <a:pt x="1625298" y="2"/>
                </a:lnTo>
                <a:lnTo>
                  <a:pt x="1273109" y="785552"/>
                </a:lnTo>
                <a:lnTo>
                  <a:pt x="1498170" y="785552"/>
                </a:lnTo>
                <a:close/>
                <a:moveTo>
                  <a:pt x="2290073" y="0"/>
                </a:moveTo>
                <a:lnTo>
                  <a:pt x="2065013" y="0"/>
                </a:lnTo>
                <a:lnTo>
                  <a:pt x="1712823" y="785552"/>
                </a:lnTo>
                <a:lnTo>
                  <a:pt x="1937881" y="785553"/>
                </a:lnTo>
                <a:close/>
                <a:moveTo>
                  <a:pt x="2700210" y="0"/>
                </a:moveTo>
                <a:lnTo>
                  <a:pt x="2475150" y="0"/>
                </a:lnTo>
                <a:lnTo>
                  <a:pt x="2122963" y="785552"/>
                </a:lnTo>
                <a:lnTo>
                  <a:pt x="2348018" y="785552"/>
                </a:lnTo>
                <a:close/>
                <a:moveTo>
                  <a:pt x="3139927" y="0"/>
                </a:moveTo>
                <a:lnTo>
                  <a:pt x="2914873" y="0"/>
                </a:lnTo>
                <a:lnTo>
                  <a:pt x="2562682" y="785552"/>
                </a:lnTo>
                <a:lnTo>
                  <a:pt x="2787739" y="785552"/>
                </a:lnTo>
                <a:close/>
                <a:moveTo>
                  <a:pt x="3579645" y="0"/>
                </a:moveTo>
                <a:lnTo>
                  <a:pt x="3354588" y="0"/>
                </a:lnTo>
                <a:lnTo>
                  <a:pt x="3002400" y="785552"/>
                </a:lnTo>
                <a:lnTo>
                  <a:pt x="3227458" y="785552"/>
                </a:lnTo>
                <a:close/>
                <a:moveTo>
                  <a:pt x="4019364" y="0"/>
                </a:moveTo>
                <a:lnTo>
                  <a:pt x="3794309" y="0"/>
                </a:lnTo>
                <a:lnTo>
                  <a:pt x="3442119" y="785552"/>
                </a:lnTo>
                <a:lnTo>
                  <a:pt x="3667175" y="785552"/>
                </a:lnTo>
                <a:close/>
                <a:moveTo>
                  <a:pt x="4459078" y="0"/>
                </a:moveTo>
                <a:lnTo>
                  <a:pt x="4234027" y="0"/>
                </a:lnTo>
                <a:lnTo>
                  <a:pt x="3881837" y="785552"/>
                </a:lnTo>
                <a:lnTo>
                  <a:pt x="4106895" y="785552"/>
                </a:lnTo>
                <a:close/>
                <a:moveTo>
                  <a:pt x="4898797" y="0"/>
                </a:moveTo>
                <a:lnTo>
                  <a:pt x="4673739" y="1"/>
                </a:lnTo>
                <a:lnTo>
                  <a:pt x="4321556" y="785552"/>
                </a:lnTo>
                <a:lnTo>
                  <a:pt x="4546610" y="785552"/>
                </a:lnTo>
                <a:close/>
                <a:moveTo>
                  <a:pt x="5338517" y="0"/>
                </a:moveTo>
                <a:lnTo>
                  <a:pt x="5113462" y="0"/>
                </a:lnTo>
                <a:lnTo>
                  <a:pt x="4761271" y="785552"/>
                </a:lnTo>
                <a:lnTo>
                  <a:pt x="4986328" y="785552"/>
                </a:lnTo>
                <a:close/>
                <a:moveTo>
                  <a:pt x="5778233" y="0"/>
                </a:moveTo>
                <a:lnTo>
                  <a:pt x="5553181" y="0"/>
                </a:lnTo>
                <a:lnTo>
                  <a:pt x="5200989" y="785553"/>
                </a:lnTo>
                <a:lnTo>
                  <a:pt x="5426049" y="785552"/>
                </a:lnTo>
                <a:close/>
                <a:moveTo>
                  <a:pt x="6217957" y="0"/>
                </a:moveTo>
                <a:lnTo>
                  <a:pt x="5992895" y="0"/>
                </a:lnTo>
                <a:lnTo>
                  <a:pt x="5640708" y="785552"/>
                </a:lnTo>
                <a:lnTo>
                  <a:pt x="5865766" y="785552"/>
                </a:lnTo>
                <a:close/>
                <a:moveTo>
                  <a:pt x="6657678" y="0"/>
                </a:moveTo>
                <a:lnTo>
                  <a:pt x="6432618" y="0"/>
                </a:lnTo>
                <a:lnTo>
                  <a:pt x="6080429" y="785552"/>
                </a:lnTo>
                <a:lnTo>
                  <a:pt x="6305489" y="785552"/>
                </a:lnTo>
                <a:close/>
                <a:moveTo>
                  <a:pt x="6990782" y="0"/>
                </a:moveTo>
                <a:lnTo>
                  <a:pt x="6872332" y="0"/>
                </a:lnTo>
                <a:lnTo>
                  <a:pt x="6712834" y="3557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93AA23C-2297-4953-B905-051825C6308B}"/>
              </a:ext>
            </a:extLst>
          </p:cNvPr>
          <p:cNvSpPr/>
          <p:nvPr/>
        </p:nvSpPr>
        <p:spPr>
          <a:xfrm rot="2162081" flipH="1" flipV="1">
            <a:off x="25266" y="-265384"/>
            <a:ext cx="425676" cy="1454017"/>
          </a:xfrm>
          <a:custGeom>
            <a:avLst/>
            <a:gdLst>
              <a:gd name="connsiteX0" fmla="*/ 0 w 425676"/>
              <a:gd name="connsiteY0" fmla="*/ 1454017 h 1454017"/>
              <a:gd name="connsiteX1" fmla="*/ 10747 w 425676"/>
              <a:gd name="connsiteY1" fmla="*/ 0 h 1454017"/>
              <a:gd name="connsiteX2" fmla="*/ 425676 w 425676"/>
              <a:gd name="connsiteY2" fmla="*/ 570375 h 1454017"/>
              <a:gd name="connsiteX3" fmla="*/ 421411 w 425676"/>
              <a:gd name="connsiteY3" fmla="*/ 1147453 h 145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76" h="1454017">
                <a:moveTo>
                  <a:pt x="0" y="1454017"/>
                </a:moveTo>
                <a:lnTo>
                  <a:pt x="10747" y="0"/>
                </a:lnTo>
                <a:lnTo>
                  <a:pt x="425676" y="570375"/>
                </a:lnTo>
                <a:lnTo>
                  <a:pt x="421411" y="11474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E6AE708-E6A8-4033-A187-2D57364F8E5F}"/>
              </a:ext>
            </a:extLst>
          </p:cNvPr>
          <p:cNvSpPr/>
          <p:nvPr/>
        </p:nvSpPr>
        <p:spPr>
          <a:xfrm rot="18537919" flipH="1">
            <a:off x="1283285" y="3313553"/>
            <a:ext cx="642678" cy="4658866"/>
          </a:xfrm>
          <a:custGeom>
            <a:avLst/>
            <a:gdLst>
              <a:gd name="connsiteX0" fmla="*/ 34435 w 642678"/>
              <a:gd name="connsiteY0" fmla="*/ 0 h 4658866"/>
              <a:gd name="connsiteX1" fmla="*/ 0 w 642678"/>
              <a:gd name="connsiteY1" fmla="*/ 4658866 h 4658866"/>
              <a:gd name="connsiteX2" fmla="*/ 617523 w 642678"/>
              <a:gd name="connsiteY2" fmla="*/ 3895345 h 4658866"/>
              <a:gd name="connsiteX3" fmla="*/ 642678 w 642678"/>
              <a:gd name="connsiteY3" fmla="*/ 491937 h 465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678" h="4658866">
                <a:moveTo>
                  <a:pt x="34435" y="0"/>
                </a:moveTo>
                <a:lnTo>
                  <a:pt x="0" y="4658866"/>
                </a:lnTo>
                <a:lnTo>
                  <a:pt x="617523" y="3895345"/>
                </a:lnTo>
                <a:lnTo>
                  <a:pt x="642678" y="4919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2AA2D5D-2F91-4017-BEB2-95BE7F300CD1}"/>
              </a:ext>
            </a:extLst>
          </p:cNvPr>
          <p:cNvSpPr/>
          <p:nvPr userDrawn="1"/>
        </p:nvSpPr>
        <p:spPr>
          <a:xfrm rot="19252477" flipV="1">
            <a:off x="9849859" y="-935406"/>
            <a:ext cx="1959882" cy="2664986"/>
          </a:xfrm>
          <a:custGeom>
            <a:avLst/>
            <a:gdLst>
              <a:gd name="connsiteX0" fmla="*/ 421411 w 1959882"/>
              <a:gd name="connsiteY0" fmla="*/ 2358422 h 2664986"/>
              <a:gd name="connsiteX1" fmla="*/ 435745 w 1959882"/>
              <a:gd name="connsiteY1" fmla="*/ 419135 h 2664986"/>
              <a:gd name="connsiteX2" fmla="*/ 1959882 w 1959882"/>
              <a:gd name="connsiteY2" fmla="*/ 419135 h 2664986"/>
              <a:gd name="connsiteX3" fmla="*/ 1618952 w 1959882"/>
              <a:gd name="connsiteY3" fmla="*/ 0 h 2664986"/>
              <a:gd name="connsiteX4" fmla="*/ 27601 w 1959882"/>
              <a:gd name="connsiteY4" fmla="*/ 0 h 2664986"/>
              <a:gd name="connsiteX5" fmla="*/ 27601 w 1959882"/>
              <a:gd name="connsiteY5" fmla="*/ 2530 h 2664986"/>
              <a:gd name="connsiteX6" fmla="*/ 19679 w 1959882"/>
              <a:gd name="connsiteY6" fmla="*/ 2471 h 2664986"/>
              <a:gd name="connsiteX7" fmla="*/ 0 w 1959882"/>
              <a:gd name="connsiteY7" fmla="*/ 2664986 h 26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882" h="2664986">
                <a:moveTo>
                  <a:pt x="421411" y="2358422"/>
                </a:moveTo>
                <a:lnTo>
                  <a:pt x="435745" y="419135"/>
                </a:lnTo>
                <a:lnTo>
                  <a:pt x="1959882" y="419135"/>
                </a:lnTo>
                <a:lnTo>
                  <a:pt x="1618952" y="0"/>
                </a:lnTo>
                <a:lnTo>
                  <a:pt x="27601" y="0"/>
                </a:lnTo>
                <a:lnTo>
                  <a:pt x="27601" y="2530"/>
                </a:lnTo>
                <a:lnTo>
                  <a:pt x="19679" y="2471"/>
                </a:lnTo>
                <a:lnTo>
                  <a:pt x="0" y="26649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E1194E-5087-4A2C-8C8A-A9517D71AB7C}"/>
              </a:ext>
            </a:extLst>
          </p:cNvPr>
          <p:cNvSpPr/>
          <p:nvPr userDrawn="1"/>
        </p:nvSpPr>
        <p:spPr>
          <a:xfrm rot="3062081">
            <a:off x="10227511" y="357962"/>
            <a:ext cx="2810621" cy="900798"/>
          </a:xfrm>
          <a:custGeom>
            <a:avLst/>
            <a:gdLst>
              <a:gd name="connsiteX0" fmla="*/ 0 w 2810621"/>
              <a:gd name="connsiteY0" fmla="*/ 900798 h 900798"/>
              <a:gd name="connsiteX1" fmla="*/ 728550 w 2810621"/>
              <a:gd name="connsiteY1" fmla="*/ 0 h 900798"/>
              <a:gd name="connsiteX2" fmla="*/ 1696850 w 2810621"/>
              <a:gd name="connsiteY2" fmla="*/ 0 h 900798"/>
              <a:gd name="connsiteX3" fmla="*/ 2810621 w 2810621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0621" h="900798">
                <a:moveTo>
                  <a:pt x="0" y="900798"/>
                </a:moveTo>
                <a:lnTo>
                  <a:pt x="728550" y="0"/>
                </a:lnTo>
                <a:lnTo>
                  <a:pt x="1696850" y="0"/>
                </a:lnTo>
                <a:lnTo>
                  <a:pt x="2810621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7325939-2E0E-4526-A3CC-A15980D85B4C}"/>
              </a:ext>
            </a:extLst>
          </p:cNvPr>
          <p:cNvSpPr/>
          <p:nvPr userDrawn="1"/>
        </p:nvSpPr>
        <p:spPr>
          <a:xfrm rot="3062081">
            <a:off x="9449631" y="1186603"/>
            <a:ext cx="3418605" cy="173562"/>
          </a:xfrm>
          <a:custGeom>
            <a:avLst/>
            <a:gdLst>
              <a:gd name="connsiteX0" fmla="*/ 0 w 3418605"/>
              <a:gd name="connsiteY0" fmla="*/ 173562 h 173562"/>
              <a:gd name="connsiteX1" fmla="*/ 140374 w 3418605"/>
              <a:gd name="connsiteY1" fmla="*/ 0 h 173562"/>
              <a:gd name="connsiteX2" fmla="*/ 3204009 w 3418605"/>
              <a:gd name="connsiteY2" fmla="*/ 0 h 173562"/>
              <a:gd name="connsiteX3" fmla="*/ 3418605 w 3418605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605" h="173562">
                <a:moveTo>
                  <a:pt x="0" y="173562"/>
                </a:moveTo>
                <a:lnTo>
                  <a:pt x="140374" y="0"/>
                </a:lnTo>
                <a:lnTo>
                  <a:pt x="3204009" y="0"/>
                </a:lnTo>
                <a:lnTo>
                  <a:pt x="3418605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6425DE-47D4-4CF7-9348-F938E6E36B32}"/>
              </a:ext>
            </a:extLst>
          </p:cNvPr>
          <p:cNvSpPr/>
          <p:nvPr userDrawn="1"/>
        </p:nvSpPr>
        <p:spPr>
          <a:xfrm rot="3005986" flipH="1">
            <a:off x="11671494" y="-16965"/>
            <a:ext cx="783046" cy="385336"/>
          </a:xfrm>
          <a:custGeom>
            <a:avLst/>
            <a:gdLst>
              <a:gd name="connsiteX0" fmla="*/ 783046 w 783046"/>
              <a:gd name="connsiteY0" fmla="*/ 385336 h 385336"/>
              <a:gd name="connsiteX1" fmla="*/ 460853 w 783046"/>
              <a:gd name="connsiteY1" fmla="*/ 0 h 385336"/>
              <a:gd name="connsiteX2" fmla="*/ 0 w 783046"/>
              <a:gd name="connsiteY2" fmla="*/ 385336 h 38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046" h="385336">
                <a:moveTo>
                  <a:pt x="783046" y="385336"/>
                </a:moveTo>
                <a:lnTo>
                  <a:pt x="460853" y="0"/>
                </a:lnTo>
                <a:lnTo>
                  <a:pt x="0" y="3853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456847-F425-4E6B-9AF4-9CBB864185A0}"/>
              </a:ext>
            </a:extLst>
          </p:cNvPr>
          <p:cNvSpPr/>
          <p:nvPr userDrawn="1"/>
        </p:nvSpPr>
        <p:spPr>
          <a:xfrm rot="19320000">
            <a:off x="8684593" y="5539970"/>
            <a:ext cx="4027547" cy="785553"/>
          </a:xfrm>
          <a:custGeom>
            <a:avLst/>
            <a:gdLst>
              <a:gd name="connsiteX0" fmla="*/ 99664 w 4027547"/>
              <a:gd name="connsiteY0" fmla="*/ 0 h 785553"/>
              <a:gd name="connsiteX1" fmla="*/ 72419 w 4027547"/>
              <a:gd name="connsiteY1" fmla="*/ 60767 h 785553"/>
              <a:gd name="connsiteX2" fmla="*/ 0 w 4027547"/>
              <a:gd name="connsiteY2" fmla="*/ 0 h 785553"/>
              <a:gd name="connsiteX3" fmla="*/ 539381 w 4027547"/>
              <a:gd name="connsiteY3" fmla="*/ 0 h 785553"/>
              <a:gd name="connsiteX4" fmla="*/ 391937 w 4027547"/>
              <a:gd name="connsiteY4" fmla="*/ 328875 h 785553"/>
              <a:gd name="connsiteX5" fmla="*/ 228402 w 4027547"/>
              <a:gd name="connsiteY5" fmla="*/ 191652 h 785553"/>
              <a:gd name="connsiteX6" fmla="*/ 314325 w 4027547"/>
              <a:gd name="connsiteY6" fmla="*/ 0 h 785553"/>
              <a:gd name="connsiteX7" fmla="*/ 979103 w 4027547"/>
              <a:gd name="connsiteY7" fmla="*/ 0 h 785553"/>
              <a:gd name="connsiteX8" fmla="*/ 711455 w 4027547"/>
              <a:gd name="connsiteY8" fmla="*/ 596982 h 785553"/>
              <a:gd name="connsiteX9" fmla="*/ 547920 w 4027547"/>
              <a:gd name="connsiteY9" fmla="*/ 459759 h 785553"/>
              <a:gd name="connsiteX10" fmla="*/ 754042 w 4027547"/>
              <a:gd name="connsiteY10" fmla="*/ 0 h 785553"/>
              <a:gd name="connsiteX11" fmla="*/ 1418820 w 4027547"/>
              <a:gd name="connsiteY11" fmla="*/ 0 h 785553"/>
              <a:gd name="connsiteX12" fmla="*/ 1066629 w 4027547"/>
              <a:gd name="connsiteY12" fmla="*/ 785552 h 785553"/>
              <a:gd name="connsiteX13" fmla="*/ 936184 w 4027547"/>
              <a:gd name="connsiteY13" fmla="*/ 785552 h 785553"/>
              <a:gd name="connsiteX14" fmla="*/ 867438 w 4027547"/>
              <a:gd name="connsiteY14" fmla="*/ 727867 h 785553"/>
              <a:gd name="connsiteX15" fmla="*/ 1193763 w 4027547"/>
              <a:gd name="connsiteY15" fmla="*/ 0 h 785553"/>
              <a:gd name="connsiteX16" fmla="*/ 1858539 w 4027547"/>
              <a:gd name="connsiteY16" fmla="*/ 0 h 785553"/>
              <a:gd name="connsiteX17" fmla="*/ 1506353 w 4027547"/>
              <a:gd name="connsiteY17" fmla="*/ 785552 h 785553"/>
              <a:gd name="connsiteX18" fmla="*/ 1281292 w 4027547"/>
              <a:gd name="connsiteY18" fmla="*/ 785552 h 785553"/>
              <a:gd name="connsiteX19" fmla="*/ 1633481 w 4027547"/>
              <a:gd name="connsiteY19" fmla="*/ 2 h 785553"/>
              <a:gd name="connsiteX20" fmla="*/ 2298256 w 4027547"/>
              <a:gd name="connsiteY20" fmla="*/ 0 h 785553"/>
              <a:gd name="connsiteX21" fmla="*/ 1946064 w 4027547"/>
              <a:gd name="connsiteY21" fmla="*/ 785553 h 785553"/>
              <a:gd name="connsiteX22" fmla="*/ 1721006 w 4027547"/>
              <a:gd name="connsiteY22" fmla="*/ 785552 h 785553"/>
              <a:gd name="connsiteX23" fmla="*/ 2073196 w 4027547"/>
              <a:gd name="connsiteY23" fmla="*/ 0 h 785553"/>
              <a:gd name="connsiteX24" fmla="*/ 2708393 w 4027547"/>
              <a:gd name="connsiteY24" fmla="*/ 0 h 785553"/>
              <a:gd name="connsiteX25" fmla="*/ 2356201 w 4027547"/>
              <a:gd name="connsiteY25" fmla="*/ 785552 h 785553"/>
              <a:gd name="connsiteX26" fmla="*/ 2131146 w 4027547"/>
              <a:gd name="connsiteY26" fmla="*/ 785552 h 785553"/>
              <a:gd name="connsiteX27" fmla="*/ 2483333 w 4027547"/>
              <a:gd name="connsiteY27" fmla="*/ 0 h 785553"/>
              <a:gd name="connsiteX28" fmla="*/ 3148110 w 4027547"/>
              <a:gd name="connsiteY28" fmla="*/ 0 h 785553"/>
              <a:gd name="connsiteX29" fmla="*/ 2795922 w 4027547"/>
              <a:gd name="connsiteY29" fmla="*/ 785552 h 785553"/>
              <a:gd name="connsiteX30" fmla="*/ 2570865 w 4027547"/>
              <a:gd name="connsiteY30" fmla="*/ 785552 h 785553"/>
              <a:gd name="connsiteX31" fmla="*/ 2923056 w 4027547"/>
              <a:gd name="connsiteY31" fmla="*/ 0 h 785553"/>
              <a:gd name="connsiteX32" fmla="*/ 3587828 w 4027547"/>
              <a:gd name="connsiteY32" fmla="*/ 0 h 785553"/>
              <a:gd name="connsiteX33" fmla="*/ 3235641 w 4027547"/>
              <a:gd name="connsiteY33" fmla="*/ 785552 h 785553"/>
              <a:gd name="connsiteX34" fmla="*/ 3010583 w 4027547"/>
              <a:gd name="connsiteY34" fmla="*/ 785552 h 785553"/>
              <a:gd name="connsiteX35" fmla="*/ 3362771 w 4027547"/>
              <a:gd name="connsiteY35" fmla="*/ 0 h 785553"/>
              <a:gd name="connsiteX36" fmla="*/ 4027547 w 4027547"/>
              <a:gd name="connsiteY36" fmla="*/ 0 h 785553"/>
              <a:gd name="connsiteX37" fmla="*/ 3817488 w 4027547"/>
              <a:gd name="connsiteY37" fmla="*/ 468534 h 785553"/>
              <a:gd name="connsiteX38" fmla="*/ 3569806 w 4027547"/>
              <a:gd name="connsiteY38" fmla="*/ 785552 h 785553"/>
              <a:gd name="connsiteX39" fmla="*/ 3450301 w 4027547"/>
              <a:gd name="connsiteY39" fmla="*/ 785552 h 785553"/>
              <a:gd name="connsiteX40" fmla="*/ 3802492 w 4027547"/>
              <a:gd name="connsiteY40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027547" h="785553">
                <a:moveTo>
                  <a:pt x="99664" y="0"/>
                </a:moveTo>
                <a:lnTo>
                  <a:pt x="72419" y="60767"/>
                </a:lnTo>
                <a:lnTo>
                  <a:pt x="0" y="0"/>
                </a:lnTo>
                <a:close/>
                <a:moveTo>
                  <a:pt x="539381" y="0"/>
                </a:moveTo>
                <a:lnTo>
                  <a:pt x="391937" y="328875"/>
                </a:lnTo>
                <a:lnTo>
                  <a:pt x="228402" y="191652"/>
                </a:lnTo>
                <a:lnTo>
                  <a:pt x="314325" y="0"/>
                </a:lnTo>
                <a:close/>
                <a:moveTo>
                  <a:pt x="979103" y="0"/>
                </a:moveTo>
                <a:lnTo>
                  <a:pt x="711455" y="596982"/>
                </a:lnTo>
                <a:lnTo>
                  <a:pt x="547920" y="459759"/>
                </a:lnTo>
                <a:lnTo>
                  <a:pt x="754042" y="0"/>
                </a:lnTo>
                <a:close/>
                <a:moveTo>
                  <a:pt x="1418820" y="0"/>
                </a:moveTo>
                <a:lnTo>
                  <a:pt x="1066629" y="785552"/>
                </a:lnTo>
                <a:lnTo>
                  <a:pt x="936184" y="785552"/>
                </a:lnTo>
                <a:lnTo>
                  <a:pt x="867438" y="727867"/>
                </a:lnTo>
                <a:lnTo>
                  <a:pt x="1193763" y="0"/>
                </a:lnTo>
                <a:close/>
                <a:moveTo>
                  <a:pt x="1858539" y="0"/>
                </a:moveTo>
                <a:lnTo>
                  <a:pt x="1506353" y="785552"/>
                </a:lnTo>
                <a:lnTo>
                  <a:pt x="1281292" y="785552"/>
                </a:lnTo>
                <a:lnTo>
                  <a:pt x="1633481" y="2"/>
                </a:lnTo>
                <a:close/>
                <a:moveTo>
                  <a:pt x="2298256" y="0"/>
                </a:moveTo>
                <a:lnTo>
                  <a:pt x="1946064" y="785553"/>
                </a:lnTo>
                <a:lnTo>
                  <a:pt x="1721006" y="785552"/>
                </a:lnTo>
                <a:lnTo>
                  <a:pt x="2073196" y="0"/>
                </a:lnTo>
                <a:close/>
                <a:moveTo>
                  <a:pt x="2708393" y="0"/>
                </a:moveTo>
                <a:lnTo>
                  <a:pt x="2356201" y="785552"/>
                </a:lnTo>
                <a:lnTo>
                  <a:pt x="2131146" y="785552"/>
                </a:lnTo>
                <a:lnTo>
                  <a:pt x="2483333" y="0"/>
                </a:lnTo>
                <a:close/>
                <a:moveTo>
                  <a:pt x="3148110" y="0"/>
                </a:moveTo>
                <a:lnTo>
                  <a:pt x="2795922" y="785552"/>
                </a:lnTo>
                <a:lnTo>
                  <a:pt x="2570865" y="785552"/>
                </a:lnTo>
                <a:lnTo>
                  <a:pt x="2923056" y="0"/>
                </a:lnTo>
                <a:close/>
                <a:moveTo>
                  <a:pt x="3587828" y="0"/>
                </a:moveTo>
                <a:lnTo>
                  <a:pt x="3235641" y="785552"/>
                </a:lnTo>
                <a:lnTo>
                  <a:pt x="3010583" y="785552"/>
                </a:lnTo>
                <a:lnTo>
                  <a:pt x="3362771" y="0"/>
                </a:lnTo>
                <a:close/>
                <a:moveTo>
                  <a:pt x="4027547" y="0"/>
                </a:moveTo>
                <a:lnTo>
                  <a:pt x="3817488" y="468534"/>
                </a:lnTo>
                <a:lnTo>
                  <a:pt x="3569806" y="785552"/>
                </a:lnTo>
                <a:lnTo>
                  <a:pt x="3450301" y="785552"/>
                </a:lnTo>
                <a:lnTo>
                  <a:pt x="38024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6DF4C75-ED67-4C81-97DA-DEB6A69E35F7}"/>
              </a:ext>
            </a:extLst>
          </p:cNvPr>
          <p:cNvSpPr/>
          <p:nvPr userDrawn="1"/>
        </p:nvSpPr>
        <p:spPr>
          <a:xfrm rot="3062081">
            <a:off x="11390558" y="5495242"/>
            <a:ext cx="313335" cy="1824165"/>
          </a:xfrm>
          <a:custGeom>
            <a:avLst/>
            <a:gdLst>
              <a:gd name="connsiteX0" fmla="*/ 13483 w 313335"/>
              <a:gd name="connsiteY0" fmla="*/ 0 h 1824165"/>
              <a:gd name="connsiteX1" fmla="*/ 313335 w 313335"/>
              <a:gd name="connsiteY1" fmla="*/ 242515 h 1824165"/>
              <a:gd name="connsiteX2" fmla="*/ 304427 w 313335"/>
              <a:gd name="connsiteY2" fmla="*/ 1447763 h 1824165"/>
              <a:gd name="connsiteX3" fmla="*/ 0 w 313335"/>
              <a:gd name="connsiteY3" fmla="*/ 1824165 h 182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35" h="1824165">
                <a:moveTo>
                  <a:pt x="13483" y="0"/>
                </a:moveTo>
                <a:lnTo>
                  <a:pt x="313335" y="242515"/>
                </a:lnTo>
                <a:lnTo>
                  <a:pt x="304427" y="1447763"/>
                </a:lnTo>
                <a:lnTo>
                  <a:pt x="0" y="18241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09747AC-2FC8-45DB-B631-EC7699242DA7}"/>
              </a:ext>
            </a:extLst>
          </p:cNvPr>
          <p:cNvSpPr/>
          <p:nvPr userDrawn="1"/>
        </p:nvSpPr>
        <p:spPr>
          <a:xfrm rot="3079075">
            <a:off x="9677634" y="2242299"/>
            <a:ext cx="652567" cy="5991816"/>
          </a:xfrm>
          <a:custGeom>
            <a:avLst/>
            <a:gdLst>
              <a:gd name="connsiteX0" fmla="*/ 44287 w 652567"/>
              <a:gd name="connsiteY0" fmla="*/ 0 h 5991816"/>
              <a:gd name="connsiteX1" fmla="*/ 652567 w 652567"/>
              <a:gd name="connsiteY1" fmla="*/ 487012 h 5991816"/>
              <a:gd name="connsiteX2" fmla="*/ 617523 w 652567"/>
              <a:gd name="connsiteY2" fmla="*/ 5228294 h 5991816"/>
              <a:gd name="connsiteX3" fmla="*/ 0 w 652567"/>
              <a:gd name="connsiteY3" fmla="*/ 5991816 h 599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567" h="5991816">
                <a:moveTo>
                  <a:pt x="44287" y="0"/>
                </a:moveTo>
                <a:lnTo>
                  <a:pt x="652567" y="487012"/>
                </a:lnTo>
                <a:lnTo>
                  <a:pt x="617523" y="5228294"/>
                </a:lnTo>
                <a:lnTo>
                  <a:pt x="0" y="59918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C516058E-C6ED-4A35-A163-E1098EC20E96}"/>
              </a:ext>
            </a:extLst>
          </p:cNvPr>
          <p:cNvSpPr/>
          <p:nvPr/>
        </p:nvSpPr>
        <p:spPr>
          <a:xfrm rot="18897919" flipV="1">
            <a:off x="1823521" y="1447276"/>
            <a:ext cx="5235135" cy="419135"/>
          </a:xfrm>
          <a:custGeom>
            <a:avLst/>
            <a:gdLst>
              <a:gd name="connsiteX0" fmla="*/ 4816507 w 5235135"/>
              <a:gd name="connsiteY0" fmla="*/ 419135 h 419135"/>
              <a:gd name="connsiteX1" fmla="*/ 5235135 w 5235135"/>
              <a:gd name="connsiteY1" fmla="*/ 0 h 419135"/>
              <a:gd name="connsiteX2" fmla="*/ 0 w 5235135"/>
              <a:gd name="connsiteY2" fmla="*/ 0 h 419135"/>
              <a:gd name="connsiteX3" fmla="*/ 0 w 5235135"/>
              <a:gd name="connsiteY3" fmla="*/ 419135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135" h="419135">
                <a:moveTo>
                  <a:pt x="4816507" y="419135"/>
                </a:moveTo>
                <a:lnTo>
                  <a:pt x="5235135" y="0"/>
                </a:lnTo>
                <a:lnTo>
                  <a:pt x="0" y="0"/>
                </a:lnTo>
                <a:lnTo>
                  <a:pt x="0" y="4191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D0276F7F-AC0D-400E-A2A4-0E049961E12B}"/>
              </a:ext>
            </a:extLst>
          </p:cNvPr>
          <p:cNvSpPr/>
          <p:nvPr userDrawn="1"/>
        </p:nvSpPr>
        <p:spPr>
          <a:xfrm rot="2672510" flipV="1">
            <a:off x="-789153" y="1799545"/>
            <a:ext cx="4283652" cy="419135"/>
          </a:xfrm>
          <a:custGeom>
            <a:avLst/>
            <a:gdLst>
              <a:gd name="connsiteX0" fmla="*/ 0 w 4283652"/>
              <a:gd name="connsiteY0" fmla="*/ 419135 h 419135"/>
              <a:gd name="connsiteX1" fmla="*/ 4283652 w 4283652"/>
              <a:gd name="connsiteY1" fmla="*/ 419135 h 419135"/>
              <a:gd name="connsiteX2" fmla="*/ 4283652 w 4283652"/>
              <a:gd name="connsiteY2" fmla="*/ 0 h 419135"/>
              <a:gd name="connsiteX3" fmla="*/ 412485 w 4283652"/>
              <a:gd name="connsiteY3" fmla="*/ 0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3652" h="419135">
                <a:moveTo>
                  <a:pt x="0" y="419135"/>
                </a:moveTo>
                <a:lnTo>
                  <a:pt x="4283652" y="419135"/>
                </a:lnTo>
                <a:lnTo>
                  <a:pt x="4283652" y="0"/>
                </a:lnTo>
                <a:lnTo>
                  <a:pt x="4124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BBEA9D-4B9B-4F78-80B1-B148B7ADF497}"/>
              </a:ext>
            </a:extLst>
          </p:cNvPr>
          <p:cNvGrpSpPr/>
          <p:nvPr userDrawn="1"/>
        </p:nvGrpSpPr>
        <p:grpSpPr>
          <a:xfrm>
            <a:off x="-112001" y="51858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EED1AC7-BBD7-4E00-82A2-387BCE2437DD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424A10-AD05-42C1-B92C-50E80CE40672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219A30B-FCC1-44ED-8383-F399021F9224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5950541-DAD0-4C79-89B5-3DB0114F7755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D2BC32-63D1-4FB9-8A1A-7E42461D36D9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AF4A42D-BCBD-4E6F-BACC-DEF2512692F3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F2CA41-C950-4312-9AD7-709706C17EC9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5A2415E-4BB4-4A91-AD95-CF0628963B9A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7C8060-6DDF-4053-B628-232CDA09432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FD19871-F4E8-4C3F-85C8-E600A87C537C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C6DDCFD-60A6-4AD7-A37E-AB30C80A0514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2B60747-16EA-4375-A4CA-0FA5943FAB06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8A02877-6B2D-43F2-9F9F-778073C61216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E03C78-9A56-4676-A145-FF509EF3CDF7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0F84E21-7053-485A-9DDD-751E41E7B1C2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987324F-0958-49FD-BFAA-7453156E5C6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A7FEF56-B16A-4DC3-A816-669F2C7486DA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ED9ACA6-9BA6-4015-9608-8C76BFE0EF7E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ACE675D-705B-483E-97F7-FD0121FEA16E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C0BE1A-5203-478F-BF81-DA9F7B86211A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F5AE5D4-A5DF-4E12-BB92-D9BA2842257E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13CC35F-F1D7-4F7B-8830-264815B80962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9444DAF-05A4-454C-890E-F0FD70526075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E372692-662B-4179-A65F-9AC27E2F63A1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A3254FC-5F91-4610-AD49-E6CEC7D9BD85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19B2791-5691-4120-A1F6-381D2D0E9F0E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FDFD8B-B352-4453-B6CD-3D57D844372A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A3F373F-6DA5-4F24-8253-56E2B6CD6551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6893046-218B-4716-890C-B288DC654B3F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BD052B4-B8CD-4C38-A825-30C4C611A18D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322E831-5E17-4782-8B11-3792F8AC2B25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26EB29-B149-4BC6-9668-82A529169A79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FDA200C-25FD-40D7-A786-AA9CFBF6D2E0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A66772E-16F5-421A-B88B-48284B56EE0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C88B46F-1081-4538-857B-CFF4A9C577C5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BFD178-2293-49D1-999F-5ACEF825CF9B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EF2D30E-47A1-466E-BC9A-F1847D87B5E7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2CBD168-E8B9-4C57-B007-A3ACD47CD3FD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09F2472-8E5A-4415-9082-744BCD441DE3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70444E0-25C0-4B1D-B2CE-FA9D3756E2F3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5F0E925-9AC5-498C-A663-0ED147007F8A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CFB4D27-6209-483C-8925-6D0A7C54862E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9CE042B-E311-4FEA-89B5-2ABDDBACCB10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76E666D-85BE-43E7-9682-AA5F7D885A21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72F4B53-5262-4478-9B97-61FC30C3CAB6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49A011F-788A-44F1-A6A0-38148079A28C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25F2E6C-E2BC-45DB-83D3-BCFEE66C6756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4964895-8502-4346-A64D-3C3CB0B24430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52D2001-A103-47CD-AC08-BD78C2B7D432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AE1A44F-9A1F-422C-989A-1B4A92F40F60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4E4D9C4-D5ED-468F-B102-0EC6D0903FD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8319B0A-40E1-4709-9B78-B81AE26170A4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EEE38B5-3CE0-4B2B-98A1-1FD27F1550F3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C301F0-0790-4771-B6A3-606CDF18ADC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8F94F9-23AE-444C-8C5A-5F9250F0AA6E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397AFD2-D445-4C32-83E0-C5B83DBD867C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623D404-B87F-4617-97E7-4C7A57AFCE2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8D69C31-D354-4EC4-95DB-1689ED4CAF2B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DA8FED1-DFD2-4A38-9C15-C3C6FB55888C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BC5C595-050D-4744-B568-D6A715BB7DCE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4C6D194-BECB-4E2E-B2EC-DD4AA3729E52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E1BE27D-5C5D-4A16-8E7A-F3E22164873A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91FCF5B-C9D5-40D5-A6B3-EE7D0AA6C0EF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DDB962D-0E09-43DD-A52E-560B7C1B1814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614BAF9-B933-4A3F-AC2A-5136B547BFA1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1A370E8-1B8F-4B49-9C9F-A07FE0262B23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426983F-E7C0-4BB7-BDD0-D91241816268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D8C0D81-539E-4C86-858B-66261F745A01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470B00E-6A60-43FD-9524-F68033B3030F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58FA817-5435-445F-A45B-196DF3183DBE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0413B51-2850-451F-8DB3-9975AC812BF7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C9B2D4B-243F-4816-8515-0791FE897F5E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CAA6735-1BBD-4661-A664-2A0E17D071B3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B5BF5D5-9A16-4372-8D07-4C2FEE1BB15C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68E711A-C764-445F-BFFA-4A9C7DD913D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01AD83A-9DC3-40F5-B9D5-7282506A970D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5B16733F-2822-4A4B-965B-7B9E21294451}"/>
              </a:ext>
            </a:extLst>
          </p:cNvPr>
          <p:cNvSpPr/>
          <p:nvPr userDrawn="1"/>
        </p:nvSpPr>
        <p:spPr>
          <a:xfrm rot="2700000" flipH="1">
            <a:off x="-1362489" y="3950948"/>
            <a:ext cx="8109661" cy="418514"/>
          </a:xfrm>
          <a:custGeom>
            <a:avLst/>
            <a:gdLst>
              <a:gd name="connsiteX0" fmla="*/ 8109661 w 8109661"/>
              <a:gd name="connsiteY0" fmla="*/ 0 h 418514"/>
              <a:gd name="connsiteX1" fmla="*/ 0 w 8109661"/>
              <a:gd name="connsiteY1" fmla="*/ 0 h 418514"/>
              <a:gd name="connsiteX2" fmla="*/ 418514 w 8109661"/>
              <a:gd name="connsiteY2" fmla="*/ 418514 h 418514"/>
              <a:gd name="connsiteX3" fmla="*/ 7691147 w 8109661"/>
              <a:gd name="connsiteY3" fmla="*/ 418514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9661" h="418514">
                <a:moveTo>
                  <a:pt x="8109661" y="0"/>
                </a:moveTo>
                <a:lnTo>
                  <a:pt x="0" y="0"/>
                </a:lnTo>
                <a:lnTo>
                  <a:pt x="418514" y="418514"/>
                </a:lnTo>
                <a:lnTo>
                  <a:pt x="7691147" y="4185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DF768C85-D188-441F-96C3-94D4980ECC0F}"/>
              </a:ext>
            </a:extLst>
          </p:cNvPr>
          <p:cNvSpPr/>
          <p:nvPr/>
        </p:nvSpPr>
        <p:spPr>
          <a:xfrm rot="18864478" flipH="1">
            <a:off x="5503946" y="3798131"/>
            <a:ext cx="8247982" cy="900798"/>
          </a:xfrm>
          <a:custGeom>
            <a:avLst/>
            <a:gdLst>
              <a:gd name="connsiteX0" fmla="*/ 0 w 8247982"/>
              <a:gd name="connsiteY0" fmla="*/ 0 h 900798"/>
              <a:gd name="connsiteX1" fmla="*/ 919608 w 8247982"/>
              <a:gd name="connsiteY1" fmla="*/ 900798 h 900798"/>
              <a:gd name="connsiteX2" fmla="*/ 7365610 w 8247982"/>
              <a:gd name="connsiteY2" fmla="*/ 900798 h 900798"/>
              <a:gd name="connsiteX3" fmla="*/ 8247982 w 8247982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7982" h="900798">
                <a:moveTo>
                  <a:pt x="0" y="0"/>
                </a:moveTo>
                <a:lnTo>
                  <a:pt x="919608" y="900798"/>
                </a:lnTo>
                <a:lnTo>
                  <a:pt x="7365610" y="900798"/>
                </a:lnTo>
                <a:lnTo>
                  <a:pt x="82479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DC14A99D-65CD-45BC-B8D9-A1FEBDA99364}"/>
              </a:ext>
            </a:extLst>
          </p:cNvPr>
          <p:cNvSpPr/>
          <p:nvPr userDrawn="1"/>
        </p:nvSpPr>
        <p:spPr>
          <a:xfrm rot="18864478" flipH="1">
            <a:off x="4643744" y="3654949"/>
            <a:ext cx="8954484" cy="173562"/>
          </a:xfrm>
          <a:custGeom>
            <a:avLst/>
            <a:gdLst>
              <a:gd name="connsiteX0" fmla="*/ 0 w 8954484"/>
              <a:gd name="connsiteY0" fmla="*/ 0 h 173562"/>
              <a:gd name="connsiteX1" fmla="*/ 177186 w 8954484"/>
              <a:gd name="connsiteY1" fmla="*/ 173562 h 173562"/>
              <a:gd name="connsiteX2" fmla="*/ 8784472 w 8954484"/>
              <a:gd name="connsiteY2" fmla="*/ 173562 h 173562"/>
              <a:gd name="connsiteX3" fmla="*/ 8954484 w 8954484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4484" h="173562">
                <a:moveTo>
                  <a:pt x="0" y="0"/>
                </a:moveTo>
                <a:lnTo>
                  <a:pt x="177186" y="173562"/>
                </a:lnTo>
                <a:lnTo>
                  <a:pt x="8784472" y="173562"/>
                </a:lnTo>
                <a:lnTo>
                  <a:pt x="8954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D373D3D5-3E6E-4677-8D28-C4AE8C3C1D0B}"/>
              </a:ext>
            </a:extLst>
          </p:cNvPr>
          <p:cNvSpPr/>
          <p:nvPr userDrawn="1"/>
        </p:nvSpPr>
        <p:spPr>
          <a:xfrm rot="2702081">
            <a:off x="-1377074" y="4259170"/>
            <a:ext cx="7033308" cy="900798"/>
          </a:xfrm>
          <a:custGeom>
            <a:avLst/>
            <a:gdLst>
              <a:gd name="connsiteX0" fmla="*/ 0 w 7033308"/>
              <a:gd name="connsiteY0" fmla="*/ 0 h 900798"/>
              <a:gd name="connsiteX1" fmla="*/ 7033308 w 7033308"/>
              <a:gd name="connsiteY1" fmla="*/ 0 h 900798"/>
              <a:gd name="connsiteX2" fmla="*/ 6133599 w 7033308"/>
              <a:gd name="connsiteY2" fmla="*/ 900798 h 900798"/>
              <a:gd name="connsiteX3" fmla="*/ 901889 w 7033308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3308" h="900798">
                <a:moveTo>
                  <a:pt x="0" y="0"/>
                </a:moveTo>
                <a:lnTo>
                  <a:pt x="7033308" y="0"/>
                </a:lnTo>
                <a:lnTo>
                  <a:pt x="6133599" y="900798"/>
                </a:lnTo>
                <a:lnTo>
                  <a:pt x="901889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D5C197A9-EF36-4871-B241-A779709A5B0F}"/>
              </a:ext>
            </a:extLst>
          </p:cNvPr>
          <p:cNvSpPr/>
          <p:nvPr userDrawn="1"/>
        </p:nvSpPr>
        <p:spPr>
          <a:xfrm rot="2702081">
            <a:off x="-819291" y="5090703"/>
            <a:ext cx="4984289" cy="173562"/>
          </a:xfrm>
          <a:custGeom>
            <a:avLst/>
            <a:gdLst>
              <a:gd name="connsiteX0" fmla="*/ 0 w 4984289"/>
              <a:gd name="connsiteY0" fmla="*/ 0 h 173562"/>
              <a:gd name="connsiteX1" fmla="*/ 4984289 w 4984289"/>
              <a:gd name="connsiteY1" fmla="*/ 0 h 173562"/>
              <a:gd name="connsiteX2" fmla="*/ 4810937 w 4984289"/>
              <a:gd name="connsiteY2" fmla="*/ 173562 h 173562"/>
              <a:gd name="connsiteX3" fmla="*/ 173772 w 4984289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4289" h="173562">
                <a:moveTo>
                  <a:pt x="0" y="0"/>
                </a:moveTo>
                <a:lnTo>
                  <a:pt x="4984289" y="0"/>
                </a:lnTo>
                <a:lnTo>
                  <a:pt x="4810937" y="173562"/>
                </a:lnTo>
                <a:lnTo>
                  <a:pt x="17377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823D8450-D69B-4B39-982F-9CE8042A3FD5}"/>
              </a:ext>
            </a:extLst>
          </p:cNvPr>
          <p:cNvSpPr/>
          <p:nvPr userDrawn="1"/>
        </p:nvSpPr>
        <p:spPr>
          <a:xfrm rot="18900000">
            <a:off x="7218187" y="4577124"/>
            <a:ext cx="6152571" cy="785554"/>
          </a:xfrm>
          <a:custGeom>
            <a:avLst/>
            <a:gdLst>
              <a:gd name="connsiteX0" fmla="*/ 232673 w 6152571"/>
              <a:gd name="connsiteY0" fmla="*/ 0 h 785554"/>
              <a:gd name="connsiteX1" fmla="*/ 155392 w 6152571"/>
              <a:gd name="connsiteY1" fmla="*/ 172372 h 785554"/>
              <a:gd name="connsiteX2" fmla="*/ 0 w 6152571"/>
              <a:gd name="connsiteY2" fmla="*/ 16979 h 785554"/>
              <a:gd name="connsiteX3" fmla="*/ 7612 w 6152571"/>
              <a:gd name="connsiteY3" fmla="*/ 0 h 785554"/>
              <a:gd name="connsiteX4" fmla="*/ 672394 w 6152571"/>
              <a:gd name="connsiteY4" fmla="*/ 0 h 785554"/>
              <a:gd name="connsiteX5" fmla="*/ 458998 w 6152571"/>
              <a:gd name="connsiteY5" fmla="*/ 475978 h 785554"/>
              <a:gd name="connsiteX6" fmla="*/ 303605 w 6152571"/>
              <a:gd name="connsiteY6" fmla="*/ 320585 h 785554"/>
              <a:gd name="connsiteX7" fmla="*/ 447334 w 6152571"/>
              <a:gd name="connsiteY7" fmla="*/ 0 h 785554"/>
              <a:gd name="connsiteX8" fmla="*/ 1112104 w 6152571"/>
              <a:gd name="connsiteY8" fmla="*/ 0 h 785554"/>
              <a:gd name="connsiteX9" fmla="*/ 762597 w 6152571"/>
              <a:gd name="connsiteY9" fmla="*/ 779577 h 785554"/>
              <a:gd name="connsiteX10" fmla="*/ 607206 w 6152571"/>
              <a:gd name="connsiteY10" fmla="*/ 624185 h 785554"/>
              <a:gd name="connsiteX11" fmla="*/ 887048 w 6152571"/>
              <a:gd name="connsiteY11" fmla="*/ 1 h 785554"/>
              <a:gd name="connsiteX12" fmla="*/ 1522242 w 6152571"/>
              <a:gd name="connsiteY12" fmla="*/ 1 h 785554"/>
              <a:gd name="connsiteX13" fmla="*/ 1170054 w 6152571"/>
              <a:gd name="connsiteY13" fmla="*/ 785552 h 785554"/>
              <a:gd name="connsiteX14" fmla="*/ 944997 w 6152571"/>
              <a:gd name="connsiteY14" fmla="*/ 785552 h 785554"/>
              <a:gd name="connsiteX15" fmla="*/ 1297184 w 6152571"/>
              <a:gd name="connsiteY15" fmla="*/ 1 h 785554"/>
              <a:gd name="connsiteX16" fmla="*/ 1961958 w 6152571"/>
              <a:gd name="connsiteY16" fmla="*/ 2 h 785554"/>
              <a:gd name="connsiteX17" fmla="*/ 1609771 w 6152571"/>
              <a:gd name="connsiteY17" fmla="*/ 785552 h 785554"/>
              <a:gd name="connsiteX18" fmla="*/ 1384715 w 6152571"/>
              <a:gd name="connsiteY18" fmla="*/ 785553 h 785554"/>
              <a:gd name="connsiteX19" fmla="*/ 1736901 w 6152571"/>
              <a:gd name="connsiteY19" fmla="*/ 1 h 785554"/>
              <a:gd name="connsiteX20" fmla="*/ 2401678 w 6152571"/>
              <a:gd name="connsiteY20" fmla="*/ 2 h 785554"/>
              <a:gd name="connsiteX21" fmla="*/ 2049488 w 6152571"/>
              <a:gd name="connsiteY21" fmla="*/ 785553 h 785554"/>
              <a:gd name="connsiteX22" fmla="*/ 1824430 w 6152571"/>
              <a:gd name="connsiteY22" fmla="*/ 785552 h 785554"/>
              <a:gd name="connsiteX23" fmla="*/ 2176618 w 6152571"/>
              <a:gd name="connsiteY23" fmla="*/ 0 h 785554"/>
              <a:gd name="connsiteX24" fmla="*/ 2841392 w 6152571"/>
              <a:gd name="connsiteY24" fmla="*/ 1 h 785554"/>
              <a:gd name="connsiteX25" fmla="*/ 2489204 w 6152571"/>
              <a:gd name="connsiteY25" fmla="*/ 785552 h 785554"/>
              <a:gd name="connsiteX26" fmla="*/ 2264145 w 6152571"/>
              <a:gd name="connsiteY26" fmla="*/ 785552 h 785554"/>
              <a:gd name="connsiteX27" fmla="*/ 2616336 w 6152571"/>
              <a:gd name="connsiteY27" fmla="*/ 0 h 785554"/>
              <a:gd name="connsiteX28" fmla="*/ 3281112 w 6152571"/>
              <a:gd name="connsiteY28" fmla="*/ 1 h 785554"/>
              <a:gd name="connsiteX29" fmla="*/ 2928922 w 6152571"/>
              <a:gd name="connsiteY29" fmla="*/ 785552 h 785554"/>
              <a:gd name="connsiteX30" fmla="*/ 2703865 w 6152571"/>
              <a:gd name="connsiteY30" fmla="*/ 785552 h 785554"/>
              <a:gd name="connsiteX31" fmla="*/ 3056054 w 6152571"/>
              <a:gd name="connsiteY31" fmla="*/ 1 h 785554"/>
              <a:gd name="connsiteX32" fmla="*/ 3720831 w 6152571"/>
              <a:gd name="connsiteY32" fmla="*/ 2 h 785554"/>
              <a:gd name="connsiteX33" fmla="*/ 3368641 w 6152571"/>
              <a:gd name="connsiteY33" fmla="*/ 785553 h 785554"/>
              <a:gd name="connsiteX34" fmla="*/ 3143584 w 6152571"/>
              <a:gd name="connsiteY34" fmla="*/ 785552 h 785554"/>
              <a:gd name="connsiteX35" fmla="*/ 3495773 w 6152571"/>
              <a:gd name="connsiteY35" fmla="*/ 2 h 785554"/>
              <a:gd name="connsiteX36" fmla="*/ 4160550 w 6152571"/>
              <a:gd name="connsiteY36" fmla="*/ 1 h 785554"/>
              <a:gd name="connsiteX37" fmla="*/ 3808359 w 6152571"/>
              <a:gd name="connsiteY37" fmla="*/ 785552 h 785554"/>
              <a:gd name="connsiteX38" fmla="*/ 3583301 w 6152571"/>
              <a:gd name="connsiteY38" fmla="*/ 785552 h 785554"/>
              <a:gd name="connsiteX39" fmla="*/ 3935492 w 6152571"/>
              <a:gd name="connsiteY39" fmla="*/ 1 h 785554"/>
              <a:gd name="connsiteX40" fmla="*/ 4600268 w 6152571"/>
              <a:gd name="connsiteY40" fmla="*/ 1 h 785554"/>
              <a:gd name="connsiteX41" fmla="*/ 4248079 w 6152571"/>
              <a:gd name="connsiteY41" fmla="*/ 785554 h 785554"/>
              <a:gd name="connsiteX42" fmla="*/ 4023021 w 6152571"/>
              <a:gd name="connsiteY42" fmla="*/ 785554 h 785554"/>
              <a:gd name="connsiteX43" fmla="*/ 4375210 w 6152571"/>
              <a:gd name="connsiteY43" fmla="*/ 0 h 785554"/>
              <a:gd name="connsiteX44" fmla="*/ 5039987 w 6152571"/>
              <a:gd name="connsiteY44" fmla="*/ 0 h 785554"/>
              <a:gd name="connsiteX45" fmla="*/ 4687797 w 6152571"/>
              <a:gd name="connsiteY45" fmla="*/ 785553 h 785554"/>
              <a:gd name="connsiteX46" fmla="*/ 4462740 w 6152571"/>
              <a:gd name="connsiteY46" fmla="*/ 785553 h 785554"/>
              <a:gd name="connsiteX47" fmla="*/ 4814927 w 6152571"/>
              <a:gd name="connsiteY47" fmla="*/ 0 h 785554"/>
              <a:gd name="connsiteX48" fmla="*/ 5479705 w 6152571"/>
              <a:gd name="connsiteY48" fmla="*/ 0 h 785554"/>
              <a:gd name="connsiteX49" fmla="*/ 5127515 w 6152571"/>
              <a:gd name="connsiteY49" fmla="*/ 785553 h 785554"/>
              <a:gd name="connsiteX50" fmla="*/ 4902457 w 6152571"/>
              <a:gd name="connsiteY50" fmla="*/ 785552 h 785554"/>
              <a:gd name="connsiteX51" fmla="*/ 5254647 w 6152571"/>
              <a:gd name="connsiteY51" fmla="*/ 0 h 785554"/>
              <a:gd name="connsiteX52" fmla="*/ 5919420 w 6152571"/>
              <a:gd name="connsiteY52" fmla="*/ 1 h 785554"/>
              <a:gd name="connsiteX53" fmla="*/ 5729940 w 6152571"/>
              <a:gd name="connsiteY53" fmla="*/ 422631 h 785554"/>
              <a:gd name="connsiteX54" fmla="*/ 5367019 w 6152571"/>
              <a:gd name="connsiteY54" fmla="*/ 785552 h 785554"/>
              <a:gd name="connsiteX55" fmla="*/ 5342172 w 6152571"/>
              <a:gd name="connsiteY55" fmla="*/ 785552 h 785554"/>
              <a:gd name="connsiteX56" fmla="*/ 5694362 w 6152571"/>
              <a:gd name="connsiteY56" fmla="*/ 1 h 785554"/>
              <a:gd name="connsiteX57" fmla="*/ 6152571 w 6152571"/>
              <a:gd name="connsiteY57" fmla="*/ 0 h 785554"/>
              <a:gd name="connsiteX58" fmla="*/ 6065433 w 6152571"/>
              <a:gd name="connsiteY58" fmla="*/ 87138 h 785554"/>
              <a:gd name="connsiteX59" fmla="*/ 6104500 w 6152571"/>
              <a:gd name="connsiteY59" fmla="*/ 0 h 78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152571" h="785554">
                <a:moveTo>
                  <a:pt x="232673" y="0"/>
                </a:moveTo>
                <a:lnTo>
                  <a:pt x="155392" y="172372"/>
                </a:lnTo>
                <a:lnTo>
                  <a:pt x="0" y="16979"/>
                </a:lnTo>
                <a:lnTo>
                  <a:pt x="7612" y="0"/>
                </a:lnTo>
                <a:close/>
                <a:moveTo>
                  <a:pt x="672394" y="0"/>
                </a:moveTo>
                <a:lnTo>
                  <a:pt x="458998" y="475978"/>
                </a:lnTo>
                <a:lnTo>
                  <a:pt x="303605" y="320585"/>
                </a:lnTo>
                <a:lnTo>
                  <a:pt x="447334" y="0"/>
                </a:lnTo>
                <a:close/>
                <a:moveTo>
                  <a:pt x="1112104" y="0"/>
                </a:moveTo>
                <a:lnTo>
                  <a:pt x="762597" y="779577"/>
                </a:lnTo>
                <a:lnTo>
                  <a:pt x="607206" y="624185"/>
                </a:lnTo>
                <a:lnTo>
                  <a:pt x="887048" y="1"/>
                </a:lnTo>
                <a:close/>
                <a:moveTo>
                  <a:pt x="1522242" y="1"/>
                </a:moveTo>
                <a:lnTo>
                  <a:pt x="1170054" y="785552"/>
                </a:lnTo>
                <a:lnTo>
                  <a:pt x="944997" y="785552"/>
                </a:lnTo>
                <a:lnTo>
                  <a:pt x="1297184" y="1"/>
                </a:lnTo>
                <a:close/>
                <a:moveTo>
                  <a:pt x="1961958" y="2"/>
                </a:moveTo>
                <a:lnTo>
                  <a:pt x="1609771" y="785552"/>
                </a:lnTo>
                <a:lnTo>
                  <a:pt x="1384715" y="785553"/>
                </a:lnTo>
                <a:lnTo>
                  <a:pt x="1736901" y="1"/>
                </a:lnTo>
                <a:close/>
                <a:moveTo>
                  <a:pt x="2401678" y="2"/>
                </a:moveTo>
                <a:lnTo>
                  <a:pt x="2049488" y="785553"/>
                </a:lnTo>
                <a:lnTo>
                  <a:pt x="1824430" y="785552"/>
                </a:lnTo>
                <a:lnTo>
                  <a:pt x="2176618" y="0"/>
                </a:lnTo>
                <a:close/>
                <a:moveTo>
                  <a:pt x="2841392" y="1"/>
                </a:moveTo>
                <a:lnTo>
                  <a:pt x="2489204" y="785552"/>
                </a:lnTo>
                <a:lnTo>
                  <a:pt x="2264145" y="785552"/>
                </a:lnTo>
                <a:lnTo>
                  <a:pt x="2616336" y="0"/>
                </a:lnTo>
                <a:close/>
                <a:moveTo>
                  <a:pt x="3281112" y="1"/>
                </a:moveTo>
                <a:lnTo>
                  <a:pt x="2928922" y="785552"/>
                </a:lnTo>
                <a:lnTo>
                  <a:pt x="2703865" y="785552"/>
                </a:lnTo>
                <a:lnTo>
                  <a:pt x="3056054" y="1"/>
                </a:lnTo>
                <a:close/>
                <a:moveTo>
                  <a:pt x="3720831" y="2"/>
                </a:moveTo>
                <a:lnTo>
                  <a:pt x="3368641" y="785553"/>
                </a:lnTo>
                <a:lnTo>
                  <a:pt x="3143584" y="785552"/>
                </a:lnTo>
                <a:lnTo>
                  <a:pt x="3495773" y="2"/>
                </a:lnTo>
                <a:close/>
                <a:moveTo>
                  <a:pt x="4160550" y="1"/>
                </a:moveTo>
                <a:lnTo>
                  <a:pt x="3808359" y="785552"/>
                </a:lnTo>
                <a:lnTo>
                  <a:pt x="3583301" y="785552"/>
                </a:lnTo>
                <a:lnTo>
                  <a:pt x="3935492" y="1"/>
                </a:lnTo>
                <a:close/>
                <a:moveTo>
                  <a:pt x="4600268" y="1"/>
                </a:moveTo>
                <a:lnTo>
                  <a:pt x="4248079" y="785554"/>
                </a:lnTo>
                <a:lnTo>
                  <a:pt x="4023021" y="785554"/>
                </a:lnTo>
                <a:lnTo>
                  <a:pt x="4375210" y="0"/>
                </a:lnTo>
                <a:close/>
                <a:moveTo>
                  <a:pt x="5039987" y="0"/>
                </a:moveTo>
                <a:lnTo>
                  <a:pt x="4687797" y="785553"/>
                </a:lnTo>
                <a:lnTo>
                  <a:pt x="4462740" y="785553"/>
                </a:lnTo>
                <a:lnTo>
                  <a:pt x="4814927" y="0"/>
                </a:lnTo>
                <a:close/>
                <a:moveTo>
                  <a:pt x="5479705" y="0"/>
                </a:moveTo>
                <a:lnTo>
                  <a:pt x="5127515" y="785553"/>
                </a:lnTo>
                <a:lnTo>
                  <a:pt x="4902457" y="785552"/>
                </a:lnTo>
                <a:lnTo>
                  <a:pt x="5254647" y="0"/>
                </a:lnTo>
                <a:close/>
                <a:moveTo>
                  <a:pt x="5919420" y="1"/>
                </a:moveTo>
                <a:lnTo>
                  <a:pt x="5729940" y="422631"/>
                </a:lnTo>
                <a:lnTo>
                  <a:pt x="5367019" y="785552"/>
                </a:lnTo>
                <a:lnTo>
                  <a:pt x="5342172" y="785552"/>
                </a:lnTo>
                <a:lnTo>
                  <a:pt x="5694362" y="1"/>
                </a:lnTo>
                <a:close/>
                <a:moveTo>
                  <a:pt x="6152571" y="0"/>
                </a:moveTo>
                <a:lnTo>
                  <a:pt x="6065433" y="87138"/>
                </a:lnTo>
                <a:lnTo>
                  <a:pt x="61045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A1FDB376-B4D9-4ED3-8C8D-A9F5044BC507}"/>
              </a:ext>
            </a:extLst>
          </p:cNvPr>
          <p:cNvSpPr/>
          <p:nvPr userDrawn="1"/>
        </p:nvSpPr>
        <p:spPr>
          <a:xfrm rot="2642081">
            <a:off x="-747982" y="5536106"/>
            <a:ext cx="3617754" cy="611863"/>
          </a:xfrm>
          <a:custGeom>
            <a:avLst/>
            <a:gdLst>
              <a:gd name="connsiteX0" fmla="*/ 0 w 3617754"/>
              <a:gd name="connsiteY0" fmla="*/ 0 h 611863"/>
              <a:gd name="connsiteX1" fmla="*/ 3617754 w 3617754"/>
              <a:gd name="connsiteY1" fmla="*/ 0 h 611863"/>
              <a:gd name="connsiteX2" fmla="*/ 2984919 w 3617754"/>
              <a:gd name="connsiteY2" fmla="*/ 611863 h 611863"/>
              <a:gd name="connsiteX3" fmla="*/ 591585 w 3617754"/>
              <a:gd name="connsiteY3" fmla="*/ 611863 h 61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7754" h="611863">
                <a:moveTo>
                  <a:pt x="0" y="0"/>
                </a:moveTo>
                <a:lnTo>
                  <a:pt x="3617754" y="0"/>
                </a:lnTo>
                <a:lnTo>
                  <a:pt x="2984919" y="611863"/>
                </a:lnTo>
                <a:lnTo>
                  <a:pt x="591585" y="6118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E563D93-B50F-4B6E-BC3B-1D7B0612DE73}"/>
              </a:ext>
            </a:extLst>
          </p:cNvPr>
          <p:cNvGrpSpPr/>
          <p:nvPr userDrawn="1"/>
        </p:nvGrpSpPr>
        <p:grpSpPr>
          <a:xfrm rot="5400000">
            <a:off x="1481168" y="2288052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78100CB-20E2-4E0A-9C91-BA4380645F8B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834A34-DD4D-4E28-A1B2-1CBCA5E18CAB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E876B93-1ABD-4283-A91A-C8ED0BD46407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66B6F0C-FCAE-4760-89F3-420D79FA351D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2B2D983-DB62-467C-A34E-A7A3E9C5A52A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AAC9B4D-3015-4B24-930E-67682713797B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C07AA608-A8C3-4E3A-9FB5-BE4FCB561653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AA7F1D0-24A6-45AC-BC1B-49C26CD646FE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ED92273-7855-4C7B-8AF1-520914E51DA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AFA4960-3CC5-428F-92DF-AF1E326589C6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956B8DD-247D-43C4-A2F3-C970BBD500B0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A48103B-5229-4DE8-871E-804ED6D1F0CE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152F5D3-A8A3-4A51-B2C1-15B3207A7AB8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67A9481-BA10-4D22-83EF-27236134461D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5549C82-C776-4333-BEEE-A36580CC5995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9B7A493-0CDD-4268-876E-927E43590B0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C79F4CB-0D6C-48B3-B583-36070C60D19B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DCB97EB-3645-4A02-93F9-246F78F93142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2FA5336-75BB-494E-A984-8067F5521309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CB8F497-698F-4B90-B83D-3535D2F67C53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E951E1E-5ED9-473F-84E4-4E900C8D0D30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6CA7BB3-5639-4E67-B21E-3A7D26BEE635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58D5F7F-5624-48C0-A353-8E5B875CA45A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25D9766-D734-4195-8790-4AAE7A6BDA35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4C14EFC-77BB-4C53-BB92-0A9E78ECD52B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BDB2EAC-6FEB-48E1-A2DE-3A9DF8FFB0A6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D97265-E014-4053-A01A-ADFF0444AAD9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6BF91B0-44F9-4344-979E-556A2C2E9880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186B95D-7B3C-4F59-BD59-AB79B11EA4A5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6D5E959-C407-403A-B83C-309D6CE60A71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DF5A228-2026-4864-9A28-F5E7F2B2585F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6B9CAF-972A-4ACD-AF54-40E10BB5352C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F944990-8979-4EF7-A49D-FFBC97F099F6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97DCA8-087F-4FC3-B93F-AD2DDECDA93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24517D8-B58D-4767-B07E-F73DA7418A33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7F06388B-1D64-420F-BF7A-F7193C425E45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879300C-4E12-42E2-98DC-F42629FB4BBE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1F85C6E-8D0B-4016-9BC9-0325CA38E95C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FF6E5B-AB38-4437-ACDC-D016FBA87B16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E48D9ED-723D-40EA-AA65-EBD7D8F64420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E550B9D-FF4D-4121-A86A-6690DE656A03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D5E5268-1AC4-4985-8DBE-6295E00B9467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7C548F6A-42C9-404C-A1A8-9C6954047559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6824A64-57D4-457E-A0A8-B3C161A359BE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D20DD7A-34DE-46BF-A017-A74F9BC8F874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94E0E6A-D094-4DA8-AB28-448D4C794A97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90FDDAD-37A5-43E9-8C69-CC3774920F80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6A30D8D-2C58-458A-A405-A6DE2161DC44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C50E545-4EA0-4B1B-AA21-30E3FA6F156F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FC55589-1289-495A-8C69-E8A840D66931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62C9A2D-1625-4A48-AFB1-2870CFA640E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6BA5010-60F0-4EEE-B74B-8CFD7713B1BC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37A3D4A-9A9A-48EA-B34B-BAB3EB016342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B6AA267-CB1C-4347-B276-93AC69CD7E5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BAA2469-F6D8-4B84-ACE0-23DE40A24762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7E257D0-28DC-4991-88FD-3B7FAC301652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423415F-7C7C-4A1E-B4B6-CD5D7A853D1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956CD05D-FC16-420C-BA07-AAD502885DC4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B3C5BDD-B633-48CE-947C-1E16C574CA81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B825F5-7867-4B98-B235-2DEECB1018BC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815B888-F833-4802-99C6-54A20B262D4B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407804D-2B66-4750-9828-76E90F2669C1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8690DBE-9C58-4ED0-8593-8A2C386B10D6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219B320-4F0F-42D9-9FC8-47B8CF1465B7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9C88A18-3303-478D-8A4F-F39753341C7A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4431DB-DF6F-4E0E-A39C-BC9910093B16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04B175A-4499-45A2-8012-8983637FBE60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D0DDF6F-7281-4A1A-B6E2-9A3B724A5BD2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099EA74-A259-479C-8FEC-DF481212D5C3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33ABFB4-ED9F-47FB-97B1-2CF93422250B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361C8E5-5D7D-4BC3-B356-904824A9F5BB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38CEDD-D929-4304-8B61-168E94A8384A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EB92387E-1797-4DF1-846D-E443272777C8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948AE0E-2898-4E08-BD95-B8156FE50664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63541B2-45AC-4D5F-8B49-F423921949C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A172EBF5-669D-4680-A6E4-02CE18DB7000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Diamond 166">
            <a:extLst>
              <a:ext uri="{FF2B5EF4-FFF2-40B4-BE49-F238E27FC236}">
                <a16:creationId xmlns:a16="http://schemas.microsoft.com/office/drawing/2014/main" id="{D37BAF80-1252-4A85-856D-F5CDA73F5BC9}"/>
              </a:ext>
            </a:extLst>
          </p:cNvPr>
          <p:cNvSpPr/>
          <p:nvPr userDrawn="1"/>
        </p:nvSpPr>
        <p:spPr>
          <a:xfrm>
            <a:off x="3575142" y="908142"/>
            <a:ext cx="5041717" cy="504171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28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1B51C6-0075-4D5F-9015-715E30FA4D2C}"/>
              </a:ext>
            </a:extLst>
          </p:cNvPr>
          <p:cNvGrpSpPr/>
          <p:nvPr userDrawn="1"/>
        </p:nvGrpSpPr>
        <p:grpSpPr>
          <a:xfrm rot="360000" flipV="1">
            <a:off x="-2436755" y="-1493004"/>
            <a:ext cx="7179980" cy="5444712"/>
            <a:chOff x="1961923" y="732607"/>
            <a:chExt cx="10481490" cy="7948308"/>
          </a:xfrm>
          <a:solidFill>
            <a:schemeClr val="accent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40C193A-9684-466D-8982-B822B390BA6A}"/>
                </a:ext>
              </a:extLst>
            </p:cNvPr>
            <p:cNvSpPr/>
            <p:nvPr/>
          </p:nvSpPr>
          <p:spPr>
            <a:xfrm rot="3062081">
              <a:off x="8163328" y="4400829"/>
              <a:ext cx="7948308" cy="611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137B07-F9FE-4E54-8A51-DE2AF3740113}"/>
                </a:ext>
              </a:extLst>
            </p:cNvPr>
            <p:cNvSpPr/>
            <p:nvPr/>
          </p:nvSpPr>
          <p:spPr>
            <a:xfrm rot="19287490">
              <a:off x="1961923" y="4181151"/>
              <a:ext cx="9084321" cy="6118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3AB-2821-478B-A897-C84D2F8541D1}"/>
              </a:ext>
            </a:extLst>
          </p:cNvPr>
          <p:cNvGrpSpPr/>
          <p:nvPr userDrawn="1"/>
        </p:nvGrpSpPr>
        <p:grpSpPr>
          <a:xfrm>
            <a:off x="-112001" y="51858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8F0E7D0-DAAC-4AB8-8D7A-24598196AFE4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89FE7D-3233-440B-8132-82CB1C0CEB4A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241263B-DC74-457B-86B7-E81951A77AB4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FD9918B-D180-4C84-B199-3888C7967666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EDFE207-DA3B-45BF-8E2C-C91BB2EE0F31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E3C676A-7636-4087-A466-36ED007DA52B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C1C1FD9-1610-4E91-A9D5-DED3732F3241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B9ABD7E-F46A-4186-B344-29EE7129AC51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755889-EC3A-44D2-A147-FAAB4E46B9A3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1ED3973-BD56-469A-A882-078BB9448A1E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E85C8B4-2F87-4E34-8EB7-6FF06A9DDC13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7A56F17-39D5-4249-B907-B8A0776D870C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E715726-B399-4723-9486-5CEBF1B08E14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D517B23-B4D2-408D-8D20-7081C68510C9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2304353-77DC-4B2F-BBF9-A552AF132465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91BCFC9-AF70-45CE-B99D-5BAEC46399E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17F828B-7BD3-45B3-B161-F46BF1303C01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C7C0E49-B5C5-4155-B463-398FFD2804D5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60074F9-CE92-477B-9376-06CA72157893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AA0495D-9329-47BF-B5D5-EB50A45E596F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0943375-AC43-4490-B987-ABF977D135EB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BDE76A5-1F77-4387-A5AC-33C2DC1B4EFE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743F3AF-85EE-41A9-BE39-F00B4E93FEDB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3FDD125-3D63-4689-B341-CD631EC66CF8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A1E8383-68FF-456D-A3FB-20BA9FB4D34D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EC59718-BB1E-4236-8ACB-1F9C61BB5182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0DAC722-CD33-41B4-9D31-AFEE384F635A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D26FC5F-E8CE-46B2-B0AF-CB6B56FD378A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121A1A6-20AB-46CC-886B-80F2A6FD9D53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E1C5A64-1B3D-4338-AC0E-B8370685BD64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97E5212-9882-4C8A-95C0-270C1088491A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94A743D-4D08-45BF-AB39-0C767B347E29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0FCBA1C-35C2-45B7-A2A5-6EC8EC4B8F41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98E499E-D108-421E-92DD-8EA0DA927F08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4C20E7-3977-4C1C-9474-F16BCF948A86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904633C-D757-4526-A623-7193FF294B00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5FA4226-972C-445F-8C8B-7FC83CA3DC39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77F4662-0E4D-4675-AAA5-3916F575691D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0FA50DA-C389-424C-A56E-618778D6E362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8828BB1-704A-43F1-BC86-359247AF959B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1644E9D-E71A-4DF9-A191-42DF082D3566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1ACAE88-1290-4C22-AFA3-1AE87CC4D0F5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4B02ECB-7097-4E7C-A6F2-8F0BB1B376B8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51FAE7D-3F77-40C7-9D01-26CD4E436353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B64B3FD-1671-4176-89C9-BEB2CEC46A2D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7BA965F-D806-4EA7-973C-FEB39A27C670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5BD5643-3427-4EF0-8D70-8C2E5CF0A4B3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8378A42-D3B2-4F06-B777-06D40085E53D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728F9F8-855F-434B-BEBB-785FD3671902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588C436-CE80-4256-AAB1-639E00C6075F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B0C96FF-3C1B-430D-BCDC-35E2AA14472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D7B958C-373B-4C14-BDD1-88F1235897BC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02EAAA7-6777-4A06-BFAA-4DA1DE5BF781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43F96D6-D2C5-4D4E-AD01-63D86AB736A9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B5357E0-D533-457D-B3AF-A009E471524E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255D2DE-8AC6-4416-A142-8EFC2EF9B241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B1F50D0-2689-48B8-9EB4-8B297922AB3C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F9AB636-B171-4834-8358-819CFAEB3DA2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9F46157-89D1-40A9-A157-A54439348478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7B7F3E1-3E9C-44A9-BF0C-F9F8C7B30BFD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F854121-77FB-4FF9-89E6-AEF1A59E5376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0B6F314-0578-49F2-A057-8834F547841C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9DFE0C-8C5C-4BA2-8617-193341A950CE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8DF4980-3A59-4D1B-AE38-957BC7702142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A52D90E-7BA6-48BB-AEE6-AF8E216BC53C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858A2EE-E0E0-4766-833E-D2F41EEC7322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AADBF20-3623-4293-BBB4-C18C77FA2B01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1F77253-9CF1-420F-A0C8-00B8FD84550D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29876F8-99D4-466C-89E5-F5B46CB36E4F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D128D97-6EB3-4D21-9B00-1D4EE1F3F6CB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957A960-C5BA-4FF8-9CE4-58A4244F418F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F718D84-9B0D-4C49-A631-BAE2CF6C05A9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F999394-D53B-41E2-A241-AD10774F9F80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955D430-CAD5-4C32-BBBE-015037C91462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5EFDD99-CFF0-42B8-9662-31D34A11ED41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0A14FC9-4F30-4BF0-8043-A67B55201F27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F85F4D0D-28DA-4E17-9B28-66E5A2C89DBF}"/>
              </a:ext>
            </a:extLst>
          </p:cNvPr>
          <p:cNvSpPr/>
          <p:nvPr userDrawn="1"/>
        </p:nvSpPr>
        <p:spPr>
          <a:xfrm rot="2700000" flipH="1">
            <a:off x="-2616629" y="4082658"/>
            <a:ext cx="10881360" cy="41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5050581-F32A-4C74-B08E-70E1A4898739}"/>
              </a:ext>
            </a:extLst>
          </p:cNvPr>
          <p:cNvGrpSpPr/>
          <p:nvPr userDrawn="1"/>
        </p:nvGrpSpPr>
        <p:grpSpPr>
          <a:xfrm rot="21240000">
            <a:off x="1970629" y="-466553"/>
            <a:ext cx="12877402" cy="10282191"/>
            <a:chOff x="1286776" y="-210300"/>
            <a:chExt cx="12877402" cy="1028219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3E8A8C8-9D7A-4D6B-A485-8C0C2B0AB5B1}"/>
                </a:ext>
              </a:extLst>
            </p:cNvPr>
            <p:cNvSpPr/>
            <p:nvPr/>
          </p:nvSpPr>
          <p:spPr>
            <a:xfrm rot="19224478" flipH="1">
              <a:off x="3191378" y="4435649"/>
              <a:ext cx="10972800" cy="9007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E5552F1-3A73-47F6-94AC-FF6F332B2D6F}"/>
                </a:ext>
              </a:extLst>
            </p:cNvPr>
            <p:cNvSpPr/>
            <p:nvPr/>
          </p:nvSpPr>
          <p:spPr>
            <a:xfrm rot="19224478" flipH="1">
              <a:off x="2352662" y="4449308"/>
              <a:ext cx="11247120" cy="1735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523268-491D-40CF-B6EB-669FBCDE31F5}"/>
                </a:ext>
              </a:extLst>
            </p:cNvPr>
            <p:cNvSpPr/>
            <p:nvPr/>
          </p:nvSpPr>
          <p:spPr>
            <a:xfrm rot="3062081">
              <a:off x="-3152807" y="4480397"/>
              <a:ext cx="10282191" cy="9007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A93ACE6-9A62-43A7-BE10-99DBB4E5ADF3}"/>
                </a:ext>
              </a:extLst>
            </p:cNvPr>
            <p:cNvSpPr/>
            <p:nvPr/>
          </p:nvSpPr>
          <p:spPr>
            <a:xfrm rot="3062081">
              <a:off x="-3356705" y="5134895"/>
              <a:ext cx="9460523" cy="1735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FE72C38-F989-48B4-B2FD-00E834AF7F40}"/>
              </a:ext>
            </a:extLst>
          </p:cNvPr>
          <p:cNvSpPr/>
          <p:nvPr userDrawn="1"/>
        </p:nvSpPr>
        <p:spPr>
          <a:xfrm rot="18900000">
            <a:off x="3509198" y="4947304"/>
            <a:ext cx="12830191" cy="785553"/>
          </a:xfrm>
          <a:custGeom>
            <a:avLst/>
            <a:gdLst>
              <a:gd name="connsiteX0" fmla="*/ 577248 w 12830191"/>
              <a:gd name="connsiteY0" fmla="*/ 0 h 785553"/>
              <a:gd name="connsiteX1" fmla="*/ 225055 w 12830191"/>
              <a:gd name="connsiteY1" fmla="*/ 785553 h 785553"/>
              <a:gd name="connsiteX2" fmla="*/ 0 w 12830191"/>
              <a:gd name="connsiteY2" fmla="*/ 785552 h 785553"/>
              <a:gd name="connsiteX3" fmla="*/ 352187 w 12830191"/>
              <a:gd name="connsiteY3" fmla="*/ 0 h 785553"/>
              <a:gd name="connsiteX4" fmla="*/ 1016964 w 12830191"/>
              <a:gd name="connsiteY4" fmla="*/ 0 h 785553"/>
              <a:gd name="connsiteX5" fmla="*/ 664776 w 12830191"/>
              <a:gd name="connsiteY5" fmla="*/ 785552 h 785553"/>
              <a:gd name="connsiteX6" fmla="*/ 439719 w 12830191"/>
              <a:gd name="connsiteY6" fmla="*/ 785552 h 785553"/>
              <a:gd name="connsiteX7" fmla="*/ 791910 w 12830191"/>
              <a:gd name="connsiteY7" fmla="*/ 0 h 785553"/>
              <a:gd name="connsiteX8" fmla="*/ 1456682 w 12830191"/>
              <a:gd name="connsiteY8" fmla="*/ 0 h 785553"/>
              <a:gd name="connsiteX9" fmla="*/ 1104495 w 12830191"/>
              <a:gd name="connsiteY9" fmla="*/ 785552 h 785553"/>
              <a:gd name="connsiteX10" fmla="*/ 879437 w 12830191"/>
              <a:gd name="connsiteY10" fmla="*/ 785552 h 785553"/>
              <a:gd name="connsiteX11" fmla="*/ 1231624 w 12830191"/>
              <a:gd name="connsiteY11" fmla="*/ 0 h 785553"/>
              <a:gd name="connsiteX12" fmla="*/ 1896401 w 12830191"/>
              <a:gd name="connsiteY12" fmla="*/ 0 h 785553"/>
              <a:gd name="connsiteX13" fmla="*/ 1544212 w 12830191"/>
              <a:gd name="connsiteY13" fmla="*/ 785552 h 785553"/>
              <a:gd name="connsiteX14" fmla="*/ 1319156 w 12830191"/>
              <a:gd name="connsiteY14" fmla="*/ 785553 h 785553"/>
              <a:gd name="connsiteX15" fmla="*/ 1671346 w 12830191"/>
              <a:gd name="connsiteY15" fmla="*/ 0 h 785553"/>
              <a:gd name="connsiteX16" fmla="*/ 2336115 w 12830191"/>
              <a:gd name="connsiteY16" fmla="*/ 0 h 785553"/>
              <a:gd name="connsiteX17" fmla="*/ 1983932 w 12830191"/>
              <a:gd name="connsiteY17" fmla="*/ 785552 h 785553"/>
              <a:gd name="connsiteX18" fmla="*/ 1758875 w 12830191"/>
              <a:gd name="connsiteY18" fmla="*/ 785552 h 785553"/>
              <a:gd name="connsiteX19" fmla="*/ 2111064 w 12830191"/>
              <a:gd name="connsiteY19" fmla="*/ 0 h 785553"/>
              <a:gd name="connsiteX20" fmla="*/ 2775834 w 12830191"/>
              <a:gd name="connsiteY20" fmla="*/ 0 h 785553"/>
              <a:gd name="connsiteX21" fmla="*/ 2423647 w 12830191"/>
              <a:gd name="connsiteY21" fmla="*/ 785553 h 785553"/>
              <a:gd name="connsiteX22" fmla="*/ 2198593 w 12830191"/>
              <a:gd name="connsiteY22" fmla="*/ 785553 h 785553"/>
              <a:gd name="connsiteX23" fmla="*/ 2550776 w 12830191"/>
              <a:gd name="connsiteY23" fmla="*/ 0 h 785553"/>
              <a:gd name="connsiteX24" fmla="*/ 3215555 w 12830191"/>
              <a:gd name="connsiteY24" fmla="*/ 0 h 785553"/>
              <a:gd name="connsiteX25" fmla="*/ 2863364 w 12830191"/>
              <a:gd name="connsiteY25" fmla="*/ 785552 h 785553"/>
              <a:gd name="connsiteX26" fmla="*/ 2638308 w 12830191"/>
              <a:gd name="connsiteY26" fmla="*/ 785553 h 785553"/>
              <a:gd name="connsiteX27" fmla="*/ 2990500 w 12830191"/>
              <a:gd name="connsiteY27" fmla="*/ 0 h 785553"/>
              <a:gd name="connsiteX28" fmla="*/ 3655271 w 12830191"/>
              <a:gd name="connsiteY28" fmla="*/ 0 h 785553"/>
              <a:gd name="connsiteX29" fmla="*/ 3303086 w 12830191"/>
              <a:gd name="connsiteY29" fmla="*/ 785553 h 785553"/>
              <a:gd name="connsiteX30" fmla="*/ 3078026 w 12830191"/>
              <a:gd name="connsiteY30" fmla="*/ 785552 h 785553"/>
              <a:gd name="connsiteX31" fmla="*/ 3430218 w 12830191"/>
              <a:gd name="connsiteY31" fmla="*/ 0 h 785553"/>
              <a:gd name="connsiteX32" fmla="*/ 4094994 w 12830191"/>
              <a:gd name="connsiteY32" fmla="*/ 0 h 785553"/>
              <a:gd name="connsiteX33" fmla="*/ 3742803 w 12830191"/>
              <a:gd name="connsiteY33" fmla="*/ 785552 h 785553"/>
              <a:gd name="connsiteX34" fmla="*/ 3517744 w 12830191"/>
              <a:gd name="connsiteY34" fmla="*/ 785552 h 785553"/>
              <a:gd name="connsiteX35" fmla="*/ 3869933 w 12830191"/>
              <a:gd name="connsiteY35" fmla="*/ 0 h 785553"/>
              <a:gd name="connsiteX36" fmla="*/ 4534715 w 12830191"/>
              <a:gd name="connsiteY36" fmla="*/ 0 h 785553"/>
              <a:gd name="connsiteX37" fmla="*/ 4182526 w 12830191"/>
              <a:gd name="connsiteY37" fmla="*/ 785552 h 785553"/>
              <a:gd name="connsiteX38" fmla="*/ 3957466 w 12830191"/>
              <a:gd name="connsiteY38" fmla="*/ 785552 h 785553"/>
              <a:gd name="connsiteX39" fmla="*/ 4309655 w 12830191"/>
              <a:gd name="connsiteY39" fmla="*/ 0 h 785553"/>
              <a:gd name="connsiteX40" fmla="*/ 4974425 w 12830191"/>
              <a:gd name="connsiteY40" fmla="*/ 0 h 785553"/>
              <a:gd name="connsiteX41" fmla="*/ 4622240 w 12830191"/>
              <a:gd name="connsiteY41" fmla="*/ 785552 h 785553"/>
              <a:gd name="connsiteX42" fmla="*/ 4397180 w 12830191"/>
              <a:gd name="connsiteY42" fmla="*/ 785553 h 785553"/>
              <a:gd name="connsiteX43" fmla="*/ 4749369 w 12830191"/>
              <a:gd name="connsiteY43" fmla="*/ 1 h 785553"/>
              <a:gd name="connsiteX44" fmla="*/ 5384563 w 12830191"/>
              <a:gd name="connsiteY44" fmla="*/ 0 h 785553"/>
              <a:gd name="connsiteX45" fmla="*/ 5032375 w 12830191"/>
              <a:gd name="connsiteY45" fmla="*/ 785552 h 785553"/>
              <a:gd name="connsiteX46" fmla="*/ 4807318 w 12830191"/>
              <a:gd name="connsiteY46" fmla="*/ 785552 h 785553"/>
              <a:gd name="connsiteX47" fmla="*/ 5159505 w 12830191"/>
              <a:gd name="connsiteY47" fmla="*/ 0 h 785553"/>
              <a:gd name="connsiteX48" fmla="*/ 5824279 w 12830191"/>
              <a:gd name="connsiteY48" fmla="*/ 1 h 785553"/>
              <a:gd name="connsiteX49" fmla="*/ 5472092 w 12830191"/>
              <a:gd name="connsiteY49" fmla="*/ 785552 h 785553"/>
              <a:gd name="connsiteX50" fmla="*/ 5247036 w 12830191"/>
              <a:gd name="connsiteY50" fmla="*/ 785553 h 785553"/>
              <a:gd name="connsiteX51" fmla="*/ 5599222 w 12830191"/>
              <a:gd name="connsiteY51" fmla="*/ 1 h 785553"/>
              <a:gd name="connsiteX52" fmla="*/ 6263999 w 12830191"/>
              <a:gd name="connsiteY52" fmla="*/ 2 h 785553"/>
              <a:gd name="connsiteX53" fmla="*/ 5911809 w 12830191"/>
              <a:gd name="connsiteY53" fmla="*/ 785553 h 785553"/>
              <a:gd name="connsiteX54" fmla="*/ 5686751 w 12830191"/>
              <a:gd name="connsiteY54" fmla="*/ 785552 h 785553"/>
              <a:gd name="connsiteX55" fmla="*/ 6038940 w 12830191"/>
              <a:gd name="connsiteY55" fmla="*/ 0 h 785553"/>
              <a:gd name="connsiteX56" fmla="*/ 6703713 w 12830191"/>
              <a:gd name="connsiteY56" fmla="*/ 0 h 785553"/>
              <a:gd name="connsiteX57" fmla="*/ 6351525 w 12830191"/>
              <a:gd name="connsiteY57" fmla="*/ 785552 h 785553"/>
              <a:gd name="connsiteX58" fmla="*/ 6126466 w 12830191"/>
              <a:gd name="connsiteY58" fmla="*/ 785552 h 785553"/>
              <a:gd name="connsiteX59" fmla="*/ 6478657 w 12830191"/>
              <a:gd name="connsiteY59" fmla="*/ 0 h 785553"/>
              <a:gd name="connsiteX60" fmla="*/ 7143433 w 12830191"/>
              <a:gd name="connsiteY60" fmla="*/ 1 h 785553"/>
              <a:gd name="connsiteX61" fmla="*/ 6791243 w 12830191"/>
              <a:gd name="connsiteY61" fmla="*/ 785552 h 785553"/>
              <a:gd name="connsiteX62" fmla="*/ 6566186 w 12830191"/>
              <a:gd name="connsiteY62" fmla="*/ 785552 h 785553"/>
              <a:gd name="connsiteX63" fmla="*/ 6918375 w 12830191"/>
              <a:gd name="connsiteY63" fmla="*/ 1 h 785553"/>
              <a:gd name="connsiteX64" fmla="*/ 7583152 w 12830191"/>
              <a:gd name="connsiteY64" fmla="*/ 1 h 785553"/>
              <a:gd name="connsiteX65" fmla="*/ 7230962 w 12830191"/>
              <a:gd name="connsiteY65" fmla="*/ 785553 h 785553"/>
              <a:gd name="connsiteX66" fmla="*/ 7005905 w 12830191"/>
              <a:gd name="connsiteY66" fmla="*/ 785552 h 785553"/>
              <a:gd name="connsiteX67" fmla="*/ 7358094 w 12830191"/>
              <a:gd name="connsiteY67" fmla="*/ 1 h 785553"/>
              <a:gd name="connsiteX68" fmla="*/ 8022871 w 12830191"/>
              <a:gd name="connsiteY68" fmla="*/ 1 h 785553"/>
              <a:gd name="connsiteX69" fmla="*/ 7670680 w 12830191"/>
              <a:gd name="connsiteY69" fmla="*/ 785552 h 785553"/>
              <a:gd name="connsiteX70" fmla="*/ 7445622 w 12830191"/>
              <a:gd name="connsiteY70" fmla="*/ 785552 h 785553"/>
              <a:gd name="connsiteX71" fmla="*/ 7797813 w 12830191"/>
              <a:gd name="connsiteY71" fmla="*/ 1 h 785553"/>
              <a:gd name="connsiteX72" fmla="*/ 8462589 w 12830191"/>
              <a:gd name="connsiteY72" fmla="*/ 1 h 785553"/>
              <a:gd name="connsiteX73" fmla="*/ 8110400 w 12830191"/>
              <a:gd name="connsiteY73" fmla="*/ 785553 h 785553"/>
              <a:gd name="connsiteX74" fmla="*/ 7885342 w 12830191"/>
              <a:gd name="connsiteY74" fmla="*/ 785553 h 785553"/>
              <a:gd name="connsiteX75" fmla="*/ 8237531 w 12830191"/>
              <a:gd name="connsiteY75" fmla="*/ 0 h 785553"/>
              <a:gd name="connsiteX76" fmla="*/ 8902308 w 12830191"/>
              <a:gd name="connsiteY76" fmla="*/ 0 h 785553"/>
              <a:gd name="connsiteX77" fmla="*/ 8550118 w 12830191"/>
              <a:gd name="connsiteY77" fmla="*/ 785553 h 785553"/>
              <a:gd name="connsiteX78" fmla="*/ 8325061 w 12830191"/>
              <a:gd name="connsiteY78" fmla="*/ 785553 h 785553"/>
              <a:gd name="connsiteX79" fmla="*/ 8677249 w 12830191"/>
              <a:gd name="connsiteY79" fmla="*/ 0 h 785553"/>
              <a:gd name="connsiteX80" fmla="*/ 9342026 w 12830191"/>
              <a:gd name="connsiteY80" fmla="*/ 0 h 785553"/>
              <a:gd name="connsiteX81" fmla="*/ 8989837 w 12830191"/>
              <a:gd name="connsiteY81" fmla="*/ 785553 h 785553"/>
              <a:gd name="connsiteX82" fmla="*/ 8764778 w 12830191"/>
              <a:gd name="connsiteY82" fmla="*/ 785552 h 785553"/>
              <a:gd name="connsiteX83" fmla="*/ 9116969 w 12830191"/>
              <a:gd name="connsiteY83" fmla="*/ 0 h 785553"/>
              <a:gd name="connsiteX84" fmla="*/ 9781741 w 12830191"/>
              <a:gd name="connsiteY84" fmla="*/ 1 h 785553"/>
              <a:gd name="connsiteX85" fmla="*/ 9429551 w 12830191"/>
              <a:gd name="connsiteY85" fmla="*/ 785552 h 785553"/>
              <a:gd name="connsiteX86" fmla="*/ 9204493 w 12830191"/>
              <a:gd name="connsiteY86" fmla="*/ 785552 h 785553"/>
              <a:gd name="connsiteX87" fmla="*/ 9556683 w 12830191"/>
              <a:gd name="connsiteY87" fmla="*/ 1 h 785553"/>
              <a:gd name="connsiteX88" fmla="*/ 10191879 w 12830191"/>
              <a:gd name="connsiteY88" fmla="*/ 0 h 785553"/>
              <a:gd name="connsiteX89" fmla="*/ 9839689 w 12830191"/>
              <a:gd name="connsiteY89" fmla="*/ 785552 h 785553"/>
              <a:gd name="connsiteX90" fmla="*/ 9614631 w 12830191"/>
              <a:gd name="connsiteY90" fmla="*/ 785552 h 785553"/>
              <a:gd name="connsiteX91" fmla="*/ 9966821 w 12830191"/>
              <a:gd name="connsiteY91" fmla="*/ 0 h 785553"/>
              <a:gd name="connsiteX92" fmla="*/ 10631597 w 12830191"/>
              <a:gd name="connsiteY92" fmla="*/ 0 h 785553"/>
              <a:gd name="connsiteX93" fmla="*/ 10279407 w 12830191"/>
              <a:gd name="connsiteY93" fmla="*/ 785552 h 785553"/>
              <a:gd name="connsiteX94" fmla="*/ 10054351 w 12830191"/>
              <a:gd name="connsiteY94" fmla="*/ 785553 h 785553"/>
              <a:gd name="connsiteX95" fmla="*/ 10406539 w 12830191"/>
              <a:gd name="connsiteY95" fmla="*/ 0 h 785553"/>
              <a:gd name="connsiteX96" fmla="*/ 11071315 w 12830191"/>
              <a:gd name="connsiteY96" fmla="*/ 1 h 785553"/>
              <a:gd name="connsiteX97" fmla="*/ 10719127 w 12830191"/>
              <a:gd name="connsiteY97" fmla="*/ 785553 h 785553"/>
              <a:gd name="connsiteX98" fmla="*/ 10494069 w 12830191"/>
              <a:gd name="connsiteY98" fmla="*/ 785552 h 785553"/>
              <a:gd name="connsiteX99" fmla="*/ 10846257 w 12830191"/>
              <a:gd name="connsiteY99" fmla="*/ 1 h 785553"/>
              <a:gd name="connsiteX100" fmla="*/ 11511035 w 12830191"/>
              <a:gd name="connsiteY100" fmla="*/ 0 h 785553"/>
              <a:gd name="connsiteX101" fmla="*/ 11158845 w 12830191"/>
              <a:gd name="connsiteY101" fmla="*/ 785552 h 785553"/>
              <a:gd name="connsiteX102" fmla="*/ 10933787 w 12830191"/>
              <a:gd name="connsiteY102" fmla="*/ 785552 h 785553"/>
              <a:gd name="connsiteX103" fmla="*/ 11285977 w 12830191"/>
              <a:gd name="connsiteY103" fmla="*/ 0 h 785553"/>
              <a:gd name="connsiteX104" fmla="*/ 11950753 w 12830191"/>
              <a:gd name="connsiteY104" fmla="*/ 0 h 785553"/>
              <a:gd name="connsiteX105" fmla="*/ 11598563 w 12830191"/>
              <a:gd name="connsiteY105" fmla="*/ 785552 h 785553"/>
              <a:gd name="connsiteX106" fmla="*/ 11373505 w 12830191"/>
              <a:gd name="connsiteY106" fmla="*/ 785552 h 785553"/>
              <a:gd name="connsiteX107" fmla="*/ 11725695 w 12830191"/>
              <a:gd name="connsiteY107" fmla="*/ 0 h 785553"/>
              <a:gd name="connsiteX108" fmla="*/ 12390471 w 12830191"/>
              <a:gd name="connsiteY108" fmla="*/ 0 h 785553"/>
              <a:gd name="connsiteX109" fmla="*/ 12038283 w 12830191"/>
              <a:gd name="connsiteY109" fmla="*/ 785552 h 785553"/>
              <a:gd name="connsiteX110" fmla="*/ 11813225 w 12830191"/>
              <a:gd name="connsiteY110" fmla="*/ 785553 h 785553"/>
              <a:gd name="connsiteX111" fmla="*/ 12165413 w 12830191"/>
              <a:gd name="connsiteY111" fmla="*/ 0 h 785553"/>
              <a:gd name="connsiteX112" fmla="*/ 12830191 w 12830191"/>
              <a:gd name="connsiteY112" fmla="*/ 0 h 785553"/>
              <a:gd name="connsiteX113" fmla="*/ 12477999 w 12830191"/>
              <a:gd name="connsiteY113" fmla="*/ 785553 h 785553"/>
              <a:gd name="connsiteX114" fmla="*/ 12252943 w 12830191"/>
              <a:gd name="connsiteY114" fmla="*/ 785552 h 785553"/>
              <a:gd name="connsiteX115" fmla="*/ 12605133 w 12830191"/>
              <a:gd name="connsiteY115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830191" h="785553">
                <a:moveTo>
                  <a:pt x="577248" y="0"/>
                </a:moveTo>
                <a:lnTo>
                  <a:pt x="225055" y="785553"/>
                </a:lnTo>
                <a:lnTo>
                  <a:pt x="0" y="785552"/>
                </a:lnTo>
                <a:lnTo>
                  <a:pt x="352187" y="0"/>
                </a:lnTo>
                <a:close/>
                <a:moveTo>
                  <a:pt x="1016964" y="0"/>
                </a:moveTo>
                <a:lnTo>
                  <a:pt x="664776" y="785552"/>
                </a:lnTo>
                <a:lnTo>
                  <a:pt x="439719" y="785552"/>
                </a:lnTo>
                <a:lnTo>
                  <a:pt x="791910" y="0"/>
                </a:lnTo>
                <a:close/>
                <a:moveTo>
                  <a:pt x="1456682" y="0"/>
                </a:moveTo>
                <a:lnTo>
                  <a:pt x="1104495" y="785552"/>
                </a:lnTo>
                <a:lnTo>
                  <a:pt x="879437" y="785552"/>
                </a:lnTo>
                <a:lnTo>
                  <a:pt x="1231624" y="0"/>
                </a:lnTo>
                <a:close/>
                <a:moveTo>
                  <a:pt x="1896401" y="0"/>
                </a:moveTo>
                <a:lnTo>
                  <a:pt x="1544212" y="785552"/>
                </a:lnTo>
                <a:lnTo>
                  <a:pt x="1319156" y="785553"/>
                </a:lnTo>
                <a:lnTo>
                  <a:pt x="1671346" y="0"/>
                </a:lnTo>
                <a:close/>
                <a:moveTo>
                  <a:pt x="2336115" y="0"/>
                </a:moveTo>
                <a:lnTo>
                  <a:pt x="1983932" y="785552"/>
                </a:lnTo>
                <a:lnTo>
                  <a:pt x="1758875" y="785552"/>
                </a:lnTo>
                <a:lnTo>
                  <a:pt x="2111064" y="0"/>
                </a:lnTo>
                <a:close/>
                <a:moveTo>
                  <a:pt x="2775834" y="0"/>
                </a:moveTo>
                <a:lnTo>
                  <a:pt x="2423647" y="785553"/>
                </a:lnTo>
                <a:lnTo>
                  <a:pt x="2198593" y="785553"/>
                </a:lnTo>
                <a:lnTo>
                  <a:pt x="2550776" y="0"/>
                </a:lnTo>
                <a:close/>
                <a:moveTo>
                  <a:pt x="3215555" y="0"/>
                </a:moveTo>
                <a:lnTo>
                  <a:pt x="2863364" y="785552"/>
                </a:lnTo>
                <a:lnTo>
                  <a:pt x="2638308" y="785553"/>
                </a:lnTo>
                <a:lnTo>
                  <a:pt x="2990500" y="0"/>
                </a:lnTo>
                <a:close/>
                <a:moveTo>
                  <a:pt x="3655271" y="0"/>
                </a:moveTo>
                <a:lnTo>
                  <a:pt x="3303086" y="785553"/>
                </a:lnTo>
                <a:lnTo>
                  <a:pt x="3078026" y="785552"/>
                </a:lnTo>
                <a:lnTo>
                  <a:pt x="3430218" y="0"/>
                </a:lnTo>
                <a:close/>
                <a:moveTo>
                  <a:pt x="4094994" y="0"/>
                </a:moveTo>
                <a:lnTo>
                  <a:pt x="3742803" y="785552"/>
                </a:lnTo>
                <a:lnTo>
                  <a:pt x="3517744" y="785552"/>
                </a:lnTo>
                <a:lnTo>
                  <a:pt x="3869933" y="0"/>
                </a:lnTo>
                <a:close/>
                <a:moveTo>
                  <a:pt x="4534715" y="0"/>
                </a:moveTo>
                <a:lnTo>
                  <a:pt x="4182526" y="785552"/>
                </a:lnTo>
                <a:lnTo>
                  <a:pt x="3957466" y="785552"/>
                </a:lnTo>
                <a:lnTo>
                  <a:pt x="4309655" y="0"/>
                </a:lnTo>
                <a:close/>
                <a:moveTo>
                  <a:pt x="4974425" y="0"/>
                </a:moveTo>
                <a:lnTo>
                  <a:pt x="4622240" y="785552"/>
                </a:lnTo>
                <a:lnTo>
                  <a:pt x="4397180" y="785553"/>
                </a:lnTo>
                <a:lnTo>
                  <a:pt x="4749369" y="1"/>
                </a:lnTo>
                <a:close/>
                <a:moveTo>
                  <a:pt x="5384563" y="0"/>
                </a:moveTo>
                <a:lnTo>
                  <a:pt x="5032375" y="785552"/>
                </a:lnTo>
                <a:lnTo>
                  <a:pt x="4807318" y="785552"/>
                </a:lnTo>
                <a:lnTo>
                  <a:pt x="5159505" y="0"/>
                </a:lnTo>
                <a:close/>
                <a:moveTo>
                  <a:pt x="5824279" y="1"/>
                </a:moveTo>
                <a:lnTo>
                  <a:pt x="5472092" y="785552"/>
                </a:lnTo>
                <a:lnTo>
                  <a:pt x="5247036" y="785553"/>
                </a:lnTo>
                <a:lnTo>
                  <a:pt x="5599222" y="1"/>
                </a:lnTo>
                <a:close/>
                <a:moveTo>
                  <a:pt x="6263999" y="2"/>
                </a:moveTo>
                <a:lnTo>
                  <a:pt x="5911809" y="785553"/>
                </a:lnTo>
                <a:lnTo>
                  <a:pt x="5686751" y="785552"/>
                </a:lnTo>
                <a:lnTo>
                  <a:pt x="6038940" y="0"/>
                </a:lnTo>
                <a:close/>
                <a:moveTo>
                  <a:pt x="6703713" y="0"/>
                </a:moveTo>
                <a:lnTo>
                  <a:pt x="6351525" y="785552"/>
                </a:lnTo>
                <a:lnTo>
                  <a:pt x="6126466" y="785552"/>
                </a:lnTo>
                <a:lnTo>
                  <a:pt x="6478657" y="0"/>
                </a:lnTo>
                <a:close/>
                <a:moveTo>
                  <a:pt x="7143433" y="1"/>
                </a:moveTo>
                <a:lnTo>
                  <a:pt x="6791243" y="785552"/>
                </a:lnTo>
                <a:lnTo>
                  <a:pt x="6566186" y="785552"/>
                </a:lnTo>
                <a:lnTo>
                  <a:pt x="6918375" y="1"/>
                </a:lnTo>
                <a:close/>
                <a:moveTo>
                  <a:pt x="7583152" y="1"/>
                </a:moveTo>
                <a:lnTo>
                  <a:pt x="7230962" y="785553"/>
                </a:lnTo>
                <a:lnTo>
                  <a:pt x="7005905" y="785552"/>
                </a:lnTo>
                <a:lnTo>
                  <a:pt x="7358094" y="1"/>
                </a:lnTo>
                <a:close/>
                <a:moveTo>
                  <a:pt x="8022871" y="1"/>
                </a:moveTo>
                <a:lnTo>
                  <a:pt x="7670680" y="785552"/>
                </a:lnTo>
                <a:lnTo>
                  <a:pt x="7445622" y="785552"/>
                </a:lnTo>
                <a:lnTo>
                  <a:pt x="7797813" y="1"/>
                </a:lnTo>
                <a:close/>
                <a:moveTo>
                  <a:pt x="8462589" y="1"/>
                </a:moveTo>
                <a:lnTo>
                  <a:pt x="8110400" y="785553"/>
                </a:lnTo>
                <a:lnTo>
                  <a:pt x="7885342" y="785553"/>
                </a:lnTo>
                <a:lnTo>
                  <a:pt x="8237531" y="0"/>
                </a:lnTo>
                <a:close/>
                <a:moveTo>
                  <a:pt x="8902308" y="0"/>
                </a:moveTo>
                <a:lnTo>
                  <a:pt x="8550118" y="785553"/>
                </a:lnTo>
                <a:lnTo>
                  <a:pt x="8325061" y="785553"/>
                </a:lnTo>
                <a:lnTo>
                  <a:pt x="8677249" y="0"/>
                </a:lnTo>
                <a:close/>
                <a:moveTo>
                  <a:pt x="9342026" y="0"/>
                </a:moveTo>
                <a:lnTo>
                  <a:pt x="8989837" y="785553"/>
                </a:lnTo>
                <a:lnTo>
                  <a:pt x="8764778" y="785552"/>
                </a:lnTo>
                <a:lnTo>
                  <a:pt x="9116969" y="0"/>
                </a:lnTo>
                <a:close/>
                <a:moveTo>
                  <a:pt x="9781741" y="1"/>
                </a:moveTo>
                <a:lnTo>
                  <a:pt x="9429551" y="785552"/>
                </a:lnTo>
                <a:lnTo>
                  <a:pt x="9204493" y="785552"/>
                </a:lnTo>
                <a:lnTo>
                  <a:pt x="9556683" y="1"/>
                </a:lnTo>
                <a:close/>
                <a:moveTo>
                  <a:pt x="10191879" y="0"/>
                </a:moveTo>
                <a:lnTo>
                  <a:pt x="9839689" y="785552"/>
                </a:lnTo>
                <a:lnTo>
                  <a:pt x="9614631" y="785552"/>
                </a:lnTo>
                <a:lnTo>
                  <a:pt x="9966821" y="0"/>
                </a:lnTo>
                <a:close/>
                <a:moveTo>
                  <a:pt x="10631597" y="0"/>
                </a:moveTo>
                <a:lnTo>
                  <a:pt x="10279407" y="785552"/>
                </a:lnTo>
                <a:lnTo>
                  <a:pt x="10054351" y="785553"/>
                </a:lnTo>
                <a:lnTo>
                  <a:pt x="10406539" y="0"/>
                </a:lnTo>
                <a:close/>
                <a:moveTo>
                  <a:pt x="11071315" y="1"/>
                </a:moveTo>
                <a:lnTo>
                  <a:pt x="10719127" y="785553"/>
                </a:lnTo>
                <a:lnTo>
                  <a:pt x="10494069" y="785552"/>
                </a:lnTo>
                <a:lnTo>
                  <a:pt x="10846257" y="1"/>
                </a:lnTo>
                <a:close/>
                <a:moveTo>
                  <a:pt x="11511035" y="0"/>
                </a:moveTo>
                <a:lnTo>
                  <a:pt x="11158845" y="785552"/>
                </a:lnTo>
                <a:lnTo>
                  <a:pt x="10933787" y="785552"/>
                </a:lnTo>
                <a:lnTo>
                  <a:pt x="11285977" y="0"/>
                </a:lnTo>
                <a:close/>
                <a:moveTo>
                  <a:pt x="11950753" y="0"/>
                </a:moveTo>
                <a:lnTo>
                  <a:pt x="11598563" y="785552"/>
                </a:lnTo>
                <a:lnTo>
                  <a:pt x="11373505" y="785552"/>
                </a:lnTo>
                <a:lnTo>
                  <a:pt x="11725695" y="0"/>
                </a:lnTo>
                <a:close/>
                <a:moveTo>
                  <a:pt x="12390471" y="0"/>
                </a:moveTo>
                <a:lnTo>
                  <a:pt x="12038283" y="785552"/>
                </a:lnTo>
                <a:lnTo>
                  <a:pt x="11813225" y="785553"/>
                </a:lnTo>
                <a:lnTo>
                  <a:pt x="12165413" y="0"/>
                </a:lnTo>
                <a:close/>
                <a:moveTo>
                  <a:pt x="12830191" y="0"/>
                </a:moveTo>
                <a:lnTo>
                  <a:pt x="12477999" y="785553"/>
                </a:lnTo>
                <a:lnTo>
                  <a:pt x="12252943" y="785552"/>
                </a:lnTo>
                <a:lnTo>
                  <a:pt x="126051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A9D9475-5030-40E0-BA45-43E43C1EDA5E}"/>
              </a:ext>
            </a:extLst>
          </p:cNvPr>
          <p:cNvSpPr/>
          <p:nvPr userDrawn="1"/>
        </p:nvSpPr>
        <p:spPr>
          <a:xfrm rot="2642081">
            <a:off x="-1899646" y="5324631"/>
            <a:ext cx="5483635" cy="611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A974D6-D054-4316-B09E-DC2758AE1E3D}"/>
              </a:ext>
            </a:extLst>
          </p:cNvPr>
          <p:cNvGrpSpPr/>
          <p:nvPr userDrawn="1"/>
        </p:nvGrpSpPr>
        <p:grpSpPr>
          <a:xfrm rot="5400000">
            <a:off x="1481168" y="2288052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0AAB215-D598-4D89-830B-1533EE29992D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2C91C94-33F6-4A08-93C1-FFF237AEF45E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C70B28A-CF51-4070-8A61-BA48718D5466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A33DA12-0FED-4AC3-871E-3E6405AA8F87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EBA4A8A-69F3-48BA-B968-318641476116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ACE6AAA-3523-41E3-8642-8144AD777683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346C1FC-D473-46A7-9202-70D028022624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A03627DA-9DA7-46E9-B362-74306DDC4B4F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48BB85E-55A2-482C-ABC5-A59A4B253DAE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ABC0BAC3-C110-4FD7-BAEC-B26B3FD5D92B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CA402D3-7592-401C-BA1F-F41ADC1C88BF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647618C-7DFD-4598-AB72-BDAAD6EAAC32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4C6FBD1C-67B7-4119-AEDC-CE802997F8DB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6D6BF38-DACC-43CD-BAD6-ABEEA5830844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C870D05-C625-4345-BFB5-9B3CDA5E7CFA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DD5D4D7-39FD-4748-B54B-F9F557073F6A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5D1064BB-BA21-41A0-B64C-DA9BED323220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F726DC9B-E716-446D-9612-2828BAC25F19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B942BCB-BFF8-4DD2-A90F-30C35DCED3A5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02B0EDC-F3BB-493E-9089-108913407416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8BFB4164-254D-40DF-BEB2-6F9615F86877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9D934FA-4AF6-4D78-ACE5-1ADFBB9FDB5B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B035C74-B45A-4EEE-B21D-AA402F4B6E51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01931017-9C93-4E17-80F4-387149A34758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E8F9C1DF-1FDF-48FD-81DB-BE9D0B60C51F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CE728BB-3926-4A58-ADB8-C4A07A5C44FC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5001AB6-DB17-4C1C-8BB3-602151D690FB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0E98D18-4BE1-459C-B762-3452B77D7389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C7C08BF1-65C9-41FD-B798-B396E97F330F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544356A-6953-4459-9D20-F774C8E3A065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7DBE098-181A-4950-B71D-A4BFBE7A7E41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E861444-0CC2-46B2-A045-393A59E8EA5B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A62D798-300E-46C3-A4A0-7E8FE73D68CF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34D4429F-23DA-4ED6-AA61-FE7A1571A22B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E2D7EE7-999C-40B4-A2C9-901B751F09BF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72238DC-61F7-4AB3-9A77-B71BC0F66A03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BD6B0432-500E-472B-8112-3F1C71C5B7B5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F00369B-2A10-47AF-BB4A-ED42B850FB28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018892E-8168-41B4-8B2F-C522A4DFE903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0BF10E3-DC01-43A0-BAD5-64411D5A997F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FCD44C5-29FD-483E-91C9-F8B2CFB959AF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1CAF00A9-AAB8-4212-A686-871D41901914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CF5BFD88-499C-4B9A-AA47-53D6DE809D57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F58109B-BEA4-4A9A-9AC4-2EFF321D326E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8CBEB1D-6A37-471C-83D7-ACEBD4F510FC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58AE27A-8274-474B-A1F3-F0A494AE8276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584BB134-1D2D-41CC-983F-5B4DD5B1D143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5355AF6-158C-4BFB-9CA8-CCA306A5915A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FDAB0977-3EA4-4AA3-B9F4-21483D07118B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528C2C7-D401-4FBB-8B4B-1CDC1420C0FA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23FE2782-3C48-492D-8BFC-575CD1D6C2C4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235BEE7-A506-48EF-802E-49386F5535C8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FF7E7C4-02A1-4B5B-82C2-A3C739E67C29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1344535-B81A-48BB-91A1-70B5C3501428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F614178-2AC8-45F0-B527-215837A954FA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6612462-4232-49BB-89D4-BDB12C839C84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5CF5C09-BBBF-4DD4-B9BF-07BC19AD903C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D676A4DD-5642-4339-B9FC-CB5D81D8FAA2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914F0897-3BE1-40D8-B1E6-5D7224F09A62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D6FD9BD-87CB-4F58-B4C6-63B7073EDD03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5BE89F3-C476-4E4B-BBEA-5F5CECF71092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BD5541F-EDB5-4D85-A49F-01A2971C0405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694DB8AD-E380-4543-AAA7-BFE565D4E579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D25096B-4034-4A3D-9C4C-BB8E42D55E38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85AC7A8-4656-421C-8675-212A5DE80D7F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1E277CA-440C-45FB-ADCC-E4593D72514B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2E2AB044-6F5C-479C-8287-46FDA8EC06D6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6FF270A-5B1F-4649-9359-B074BCADE986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6163E872-DA7D-4CF8-A90B-6FEEBC6839F3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7BB1C71-CAE9-43E5-9425-AE448741AD25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2C6E89D-93EA-4D2B-B4A0-B098FAA13DA0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65EE957-EE07-4E2F-BCB4-512EF37FB12C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326B36C-A97D-4E7E-9619-22BCE56BDD17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BE22FA85-0FAB-401C-BEDC-CF64AC4E74A3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C7767408-C422-4CB3-AC85-7665FA3E38D4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E7FBBCB4-5409-4CA6-BD01-3F91AAD1EF86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Diamond 166">
            <a:extLst>
              <a:ext uri="{FF2B5EF4-FFF2-40B4-BE49-F238E27FC236}">
                <a16:creationId xmlns:a16="http://schemas.microsoft.com/office/drawing/2014/main" id="{9C2D4DA1-015D-42C4-B708-50BED1781901}"/>
              </a:ext>
            </a:extLst>
          </p:cNvPr>
          <p:cNvSpPr/>
          <p:nvPr userDrawn="1"/>
        </p:nvSpPr>
        <p:spPr>
          <a:xfrm>
            <a:off x="3575142" y="908142"/>
            <a:ext cx="5041717" cy="504171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89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C516058E-C6ED-4A35-A163-E1098EC20E96}"/>
              </a:ext>
            </a:extLst>
          </p:cNvPr>
          <p:cNvSpPr/>
          <p:nvPr/>
        </p:nvSpPr>
        <p:spPr>
          <a:xfrm rot="18897919" flipV="1">
            <a:off x="1823521" y="1447276"/>
            <a:ext cx="5235135" cy="419135"/>
          </a:xfrm>
          <a:custGeom>
            <a:avLst/>
            <a:gdLst>
              <a:gd name="connsiteX0" fmla="*/ 4816507 w 5235135"/>
              <a:gd name="connsiteY0" fmla="*/ 419135 h 419135"/>
              <a:gd name="connsiteX1" fmla="*/ 5235135 w 5235135"/>
              <a:gd name="connsiteY1" fmla="*/ 0 h 419135"/>
              <a:gd name="connsiteX2" fmla="*/ 0 w 5235135"/>
              <a:gd name="connsiteY2" fmla="*/ 0 h 419135"/>
              <a:gd name="connsiteX3" fmla="*/ 0 w 5235135"/>
              <a:gd name="connsiteY3" fmla="*/ 419135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135" h="419135">
                <a:moveTo>
                  <a:pt x="4816507" y="419135"/>
                </a:moveTo>
                <a:lnTo>
                  <a:pt x="5235135" y="0"/>
                </a:lnTo>
                <a:lnTo>
                  <a:pt x="0" y="0"/>
                </a:lnTo>
                <a:lnTo>
                  <a:pt x="0" y="4191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D0276F7F-AC0D-400E-A2A4-0E049961E12B}"/>
              </a:ext>
            </a:extLst>
          </p:cNvPr>
          <p:cNvSpPr/>
          <p:nvPr userDrawn="1"/>
        </p:nvSpPr>
        <p:spPr>
          <a:xfrm rot="2672510" flipV="1">
            <a:off x="-789153" y="1799545"/>
            <a:ext cx="4283652" cy="419135"/>
          </a:xfrm>
          <a:custGeom>
            <a:avLst/>
            <a:gdLst>
              <a:gd name="connsiteX0" fmla="*/ 0 w 4283652"/>
              <a:gd name="connsiteY0" fmla="*/ 419135 h 419135"/>
              <a:gd name="connsiteX1" fmla="*/ 4283652 w 4283652"/>
              <a:gd name="connsiteY1" fmla="*/ 419135 h 419135"/>
              <a:gd name="connsiteX2" fmla="*/ 4283652 w 4283652"/>
              <a:gd name="connsiteY2" fmla="*/ 0 h 419135"/>
              <a:gd name="connsiteX3" fmla="*/ 412485 w 4283652"/>
              <a:gd name="connsiteY3" fmla="*/ 0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3652" h="419135">
                <a:moveTo>
                  <a:pt x="0" y="419135"/>
                </a:moveTo>
                <a:lnTo>
                  <a:pt x="4283652" y="419135"/>
                </a:lnTo>
                <a:lnTo>
                  <a:pt x="4283652" y="0"/>
                </a:lnTo>
                <a:lnTo>
                  <a:pt x="4124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BBEA9D-4B9B-4F78-80B1-B148B7ADF497}"/>
              </a:ext>
            </a:extLst>
          </p:cNvPr>
          <p:cNvGrpSpPr/>
          <p:nvPr userDrawn="1"/>
        </p:nvGrpSpPr>
        <p:grpSpPr>
          <a:xfrm>
            <a:off x="-112001" y="51858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EED1AC7-BBD7-4E00-82A2-387BCE2437DD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424A10-AD05-42C1-B92C-50E80CE40672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219A30B-FCC1-44ED-8383-F399021F9224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5950541-DAD0-4C79-89B5-3DB0114F7755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D2BC32-63D1-4FB9-8A1A-7E42461D36D9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AF4A42D-BCBD-4E6F-BACC-DEF2512692F3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F2CA41-C950-4312-9AD7-709706C17EC9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5A2415E-4BB4-4A91-AD95-CF0628963B9A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7C8060-6DDF-4053-B628-232CDA09432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FD19871-F4E8-4C3F-85C8-E600A87C537C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C6DDCFD-60A6-4AD7-A37E-AB30C80A0514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2B60747-16EA-4375-A4CA-0FA5943FAB06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8A02877-6B2D-43F2-9F9F-778073C61216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E03C78-9A56-4676-A145-FF509EF3CDF7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0F84E21-7053-485A-9DDD-751E41E7B1C2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987324F-0958-49FD-BFAA-7453156E5C6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A7FEF56-B16A-4DC3-A816-669F2C7486DA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ED9ACA6-9BA6-4015-9608-8C76BFE0EF7E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ACE675D-705B-483E-97F7-FD0121FEA16E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C0BE1A-5203-478F-BF81-DA9F7B86211A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F5AE5D4-A5DF-4E12-BB92-D9BA2842257E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13CC35F-F1D7-4F7B-8830-264815B80962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9444DAF-05A4-454C-890E-F0FD70526075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E372692-662B-4179-A65F-9AC27E2F63A1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A3254FC-5F91-4610-AD49-E6CEC7D9BD85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19B2791-5691-4120-A1F6-381D2D0E9F0E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FDFD8B-B352-4453-B6CD-3D57D844372A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A3F373F-6DA5-4F24-8253-56E2B6CD6551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6893046-218B-4716-890C-B288DC654B3F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BD052B4-B8CD-4C38-A825-30C4C611A18D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322E831-5E17-4782-8B11-3792F8AC2B25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26EB29-B149-4BC6-9668-82A529169A79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FDA200C-25FD-40D7-A786-AA9CFBF6D2E0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A66772E-16F5-421A-B88B-48284B56EE0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C88B46F-1081-4538-857B-CFF4A9C577C5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BFD178-2293-49D1-999F-5ACEF825CF9B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EF2D30E-47A1-466E-BC9A-F1847D87B5E7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2CBD168-E8B9-4C57-B007-A3ACD47CD3FD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09F2472-8E5A-4415-9082-744BCD441DE3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70444E0-25C0-4B1D-B2CE-FA9D3756E2F3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5F0E925-9AC5-498C-A663-0ED147007F8A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CFB4D27-6209-483C-8925-6D0A7C54862E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9CE042B-E311-4FEA-89B5-2ABDDBACCB10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76E666D-85BE-43E7-9682-AA5F7D885A21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72F4B53-5262-4478-9B97-61FC30C3CAB6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49A011F-788A-44F1-A6A0-38148079A28C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25F2E6C-E2BC-45DB-83D3-BCFEE66C6756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4964895-8502-4346-A64D-3C3CB0B24430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52D2001-A103-47CD-AC08-BD78C2B7D432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AE1A44F-9A1F-422C-989A-1B4A92F40F60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4E4D9C4-D5ED-468F-B102-0EC6D0903FD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8319B0A-40E1-4709-9B78-B81AE26170A4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EEE38B5-3CE0-4B2B-98A1-1FD27F1550F3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C301F0-0790-4771-B6A3-606CDF18ADC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8F94F9-23AE-444C-8C5A-5F9250F0AA6E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397AFD2-D445-4C32-83E0-C5B83DBD867C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623D404-B87F-4617-97E7-4C7A57AFCE2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8D69C31-D354-4EC4-95DB-1689ED4CAF2B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DA8FED1-DFD2-4A38-9C15-C3C6FB55888C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BC5C595-050D-4744-B568-D6A715BB7DCE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4C6D194-BECB-4E2E-B2EC-DD4AA3729E52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E1BE27D-5C5D-4A16-8E7A-F3E22164873A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91FCF5B-C9D5-40D5-A6B3-EE7D0AA6C0EF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DDB962D-0E09-43DD-A52E-560B7C1B1814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614BAF9-B933-4A3F-AC2A-5136B547BFA1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1A370E8-1B8F-4B49-9C9F-A07FE0262B23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426983F-E7C0-4BB7-BDD0-D91241816268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D8C0D81-539E-4C86-858B-66261F745A01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470B00E-6A60-43FD-9524-F68033B3030F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58FA817-5435-445F-A45B-196DF3183DBE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0413B51-2850-451F-8DB3-9975AC812BF7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C9B2D4B-243F-4816-8515-0791FE897F5E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CAA6735-1BBD-4661-A664-2A0E17D071B3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B5BF5D5-9A16-4372-8D07-4C2FEE1BB15C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68E711A-C764-445F-BFFA-4A9C7DD913D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01AD83A-9DC3-40F5-B9D5-7282506A970D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5B16733F-2822-4A4B-965B-7B9E21294451}"/>
              </a:ext>
            </a:extLst>
          </p:cNvPr>
          <p:cNvSpPr/>
          <p:nvPr userDrawn="1"/>
        </p:nvSpPr>
        <p:spPr>
          <a:xfrm rot="2700000" flipH="1">
            <a:off x="-1362489" y="3950948"/>
            <a:ext cx="8109661" cy="418514"/>
          </a:xfrm>
          <a:custGeom>
            <a:avLst/>
            <a:gdLst>
              <a:gd name="connsiteX0" fmla="*/ 8109661 w 8109661"/>
              <a:gd name="connsiteY0" fmla="*/ 0 h 418514"/>
              <a:gd name="connsiteX1" fmla="*/ 0 w 8109661"/>
              <a:gd name="connsiteY1" fmla="*/ 0 h 418514"/>
              <a:gd name="connsiteX2" fmla="*/ 418514 w 8109661"/>
              <a:gd name="connsiteY2" fmla="*/ 418514 h 418514"/>
              <a:gd name="connsiteX3" fmla="*/ 7691147 w 8109661"/>
              <a:gd name="connsiteY3" fmla="*/ 418514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9661" h="418514">
                <a:moveTo>
                  <a:pt x="8109661" y="0"/>
                </a:moveTo>
                <a:lnTo>
                  <a:pt x="0" y="0"/>
                </a:lnTo>
                <a:lnTo>
                  <a:pt x="418514" y="418514"/>
                </a:lnTo>
                <a:lnTo>
                  <a:pt x="7691147" y="4185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DF768C85-D188-441F-96C3-94D4980ECC0F}"/>
              </a:ext>
            </a:extLst>
          </p:cNvPr>
          <p:cNvSpPr/>
          <p:nvPr/>
        </p:nvSpPr>
        <p:spPr>
          <a:xfrm rot="18864478" flipH="1">
            <a:off x="5503946" y="3798131"/>
            <a:ext cx="8247982" cy="900798"/>
          </a:xfrm>
          <a:custGeom>
            <a:avLst/>
            <a:gdLst>
              <a:gd name="connsiteX0" fmla="*/ 0 w 8247982"/>
              <a:gd name="connsiteY0" fmla="*/ 0 h 900798"/>
              <a:gd name="connsiteX1" fmla="*/ 919608 w 8247982"/>
              <a:gd name="connsiteY1" fmla="*/ 900798 h 900798"/>
              <a:gd name="connsiteX2" fmla="*/ 7365610 w 8247982"/>
              <a:gd name="connsiteY2" fmla="*/ 900798 h 900798"/>
              <a:gd name="connsiteX3" fmla="*/ 8247982 w 8247982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7982" h="900798">
                <a:moveTo>
                  <a:pt x="0" y="0"/>
                </a:moveTo>
                <a:lnTo>
                  <a:pt x="919608" y="900798"/>
                </a:lnTo>
                <a:lnTo>
                  <a:pt x="7365610" y="900798"/>
                </a:lnTo>
                <a:lnTo>
                  <a:pt x="82479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DC14A99D-65CD-45BC-B8D9-A1FEBDA99364}"/>
              </a:ext>
            </a:extLst>
          </p:cNvPr>
          <p:cNvSpPr/>
          <p:nvPr userDrawn="1"/>
        </p:nvSpPr>
        <p:spPr>
          <a:xfrm rot="18864478" flipH="1">
            <a:off x="4643744" y="3654949"/>
            <a:ext cx="8954484" cy="173562"/>
          </a:xfrm>
          <a:custGeom>
            <a:avLst/>
            <a:gdLst>
              <a:gd name="connsiteX0" fmla="*/ 0 w 8954484"/>
              <a:gd name="connsiteY0" fmla="*/ 0 h 173562"/>
              <a:gd name="connsiteX1" fmla="*/ 177186 w 8954484"/>
              <a:gd name="connsiteY1" fmla="*/ 173562 h 173562"/>
              <a:gd name="connsiteX2" fmla="*/ 8784472 w 8954484"/>
              <a:gd name="connsiteY2" fmla="*/ 173562 h 173562"/>
              <a:gd name="connsiteX3" fmla="*/ 8954484 w 8954484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4484" h="173562">
                <a:moveTo>
                  <a:pt x="0" y="0"/>
                </a:moveTo>
                <a:lnTo>
                  <a:pt x="177186" y="173562"/>
                </a:lnTo>
                <a:lnTo>
                  <a:pt x="8784472" y="173562"/>
                </a:lnTo>
                <a:lnTo>
                  <a:pt x="8954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D373D3D5-3E6E-4677-8D28-C4AE8C3C1D0B}"/>
              </a:ext>
            </a:extLst>
          </p:cNvPr>
          <p:cNvSpPr/>
          <p:nvPr userDrawn="1"/>
        </p:nvSpPr>
        <p:spPr>
          <a:xfrm rot="2702081">
            <a:off x="-1377074" y="4259170"/>
            <a:ext cx="7033308" cy="900798"/>
          </a:xfrm>
          <a:custGeom>
            <a:avLst/>
            <a:gdLst>
              <a:gd name="connsiteX0" fmla="*/ 0 w 7033308"/>
              <a:gd name="connsiteY0" fmla="*/ 0 h 900798"/>
              <a:gd name="connsiteX1" fmla="*/ 7033308 w 7033308"/>
              <a:gd name="connsiteY1" fmla="*/ 0 h 900798"/>
              <a:gd name="connsiteX2" fmla="*/ 6133599 w 7033308"/>
              <a:gd name="connsiteY2" fmla="*/ 900798 h 900798"/>
              <a:gd name="connsiteX3" fmla="*/ 901889 w 7033308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3308" h="900798">
                <a:moveTo>
                  <a:pt x="0" y="0"/>
                </a:moveTo>
                <a:lnTo>
                  <a:pt x="7033308" y="0"/>
                </a:lnTo>
                <a:lnTo>
                  <a:pt x="6133599" y="900798"/>
                </a:lnTo>
                <a:lnTo>
                  <a:pt x="901889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D5C197A9-EF36-4871-B241-A779709A5B0F}"/>
              </a:ext>
            </a:extLst>
          </p:cNvPr>
          <p:cNvSpPr/>
          <p:nvPr userDrawn="1"/>
        </p:nvSpPr>
        <p:spPr>
          <a:xfrm rot="2702081">
            <a:off x="-819291" y="5090703"/>
            <a:ext cx="4984289" cy="173562"/>
          </a:xfrm>
          <a:custGeom>
            <a:avLst/>
            <a:gdLst>
              <a:gd name="connsiteX0" fmla="*/ 0 w 4984289"/>
              <a:gd name="connsiteY0" fmla="*/ 0 h 173562"/>
              <a:gd name="connsiteX1" fmla="*/ 4984289 w 4984289"/>
              <a:gd name="connsiteY1" fmla="*/ 0 h 173562"/>
              <a:gd name="connsiteX2" fmla="*/ 4810937 w 4984289"/>
              <a:gd name="connsiteY2" fmla="*/ 173562 h 173562"/>
              <a:gd name="connsiteX3" fmla="*/ 173772 w 4984289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4289" h="173562">
                <a:moveTo>
                  <a:pt x="0" y="0"/>
                </a:moveTo>
                <a:lnTo>
                  <a:pt x="4984289" y="0"/>
                </a:lnTo>
                <a:lnTo>
                  <a:pt x="4810937" y="173562"/>
                </a:lnTo>
                <a:lnTo>
                  <a:pt x="17377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823D8450-D69B-4B39-982F-9CE8042A3FD5}"/>
              </a:ext>
            </a:extLst>
          </p:cNvPr>
          <p:cNvSpPr/>
          <p:nvPr userDrawn="1"/>
        </p:nvSpPr>
        <p:spPr>
          <a:xfrm rot="18900000">
            <a:off x="7218187" y="4577124"/>
            <a:ext cx="6152571" cy="785554"/>
          </a:xfrm>
          <a:custGeom>
            <a:avLst/>
            <a:gdLst>
              <a:gd name="connsiteX0" fmla="*/ 232673 w 6152571"/>
              <a:gd name="connsiteY0" fmla="*/ 0 h 785554"/>
              <a:gd name="connsiteX1" fmla="*/ 155392 w 6152571"/>
              <a:gd name="connsiteY1" fmla="*/ 172372 h 785554"/>
              <a:gd name="connsiteX2" fmla="*/ 0 w 6152571"/>
              <a:gd name="connsiteY2" fmla="*/ 16979 h 785554"/>
              <a:gd name="connsiteX3" fmla="*/ 7612 w 6152571"/>
              <a:gd name="connsiteY3" fmla="*/ 0 h 785554"/>
              <a:gd name="connsiteX4" fmla="*/ 672394 w 6152571"/>
              <a:gd name="connsiteY4" fmla="*/ 0 h 785554"/>
              <a:gd name="connsiteX5" fmla="*/ 458998 w 6152571"/>
              <a:gd name="connsiteY5" fmla="*/ 475978 h 785554"/>
              <a:gd name="connsiteX6" fmla="*/ 303605 w 6152571"/>
              <a:gd name="connsiteY6" fmla="*/ 320585 h 785554"/>
              <a:gd name="connsiteX7" fmla="*/ 447334 w 6152571"/>
              <a:gd name="connsiteY7" fmla="*/ 0 h 785554"/>
              <a:gd name="connsiteX8" fmla="*/ 1112104 w 6152571"/>
              <a:gd name="connsiteY8" fmla="*/ 0 h 785554"/>
              <a:gd name="connsiteX9" fmla="*/ 762597 w 6152571"/>
              <a:gd name="connsiteY9" fmla="*/ 779577 h 785554"/>
              <a:gd name="connsiteX10" fmla="*/ 607206 w 6152571"/>
              <a:gd name="connsiteY10" fmla="*/ 624185 h 785554"/>
              <a:gd name="connsiteX11" fmla="*/ 887048 w 6152571"/>
              <a:gd name="connsiteY11" fmla="*/ 1 h 785554"/>
              <a:gd name="connsiteX12" fmla="*/ 1522242 w 6152571"/>
              <a:gd name="connsiteY12" fmla="*/ 1 h 785554"/>
              <a:gd name="connsiteX13" fmla="*/ 1170054 w 6152571"/>
              <a:gd name="connsiteY13" fmla="*/ 785552 h 785554"/>
              <a:gd name="connsiteX14" fmla="*/ 944997 w 6152571"/>
              <a:gd name="connsiteY14" fmla="*/ 785552 h 785554"/>
              <a:gd name="connsiteX15" fmla="*/ 1297184 w 6152571"/>
              <a:gd name="connsiteY15" fmla="*/ 1 h 785554"/>
              <a:gd name="connsiteX16" fmla="*/ 1961958 w 6152571"/>
              <a:gd name="connsiteY16" fmla="*/ 2 h 785554"/>
              <a:gd name="connsiteX17" fmla="*/ 1609771 w 6152571"/>
              <a:gd name="connsiteY17" fmla="*/ 785552 h 785554"/>
              <a:gd name="connsiteX18" fmla="*/ 1384715 w 6152571"/>
              <a:gd name="connsiteY18" fmla="*/ 785553 h 785554"/>
              <a:gd name="connsiteX19" fmla="*/ 1736901 w 6152571"/>
              <a:gd name="connsiteY19" fmla="*/ 1 h 785554"/>
              <a:gd name="connsiteX20" fmla="*/ 2401678 w 6152571"/>
              <a:gd name="connsiteY20" fmla="*/ 2 h 785554"/>
              <a:gd name="connsiteX21" fmla="*/ 2049488 w 6152571"/>
              <a:gd name="connsiteY21" fmla="*/ 785553 h 785554"/>
              <a:gd name="connsiteX22" fmla="*/ 1824430 w 6152571"/>
              <a:gd name="connsiteY22" fmla="*/ 785552 h 785554"/>
              <a:gd name="connsiteX23" fmla="*/ 2176618 w 6152571"/>
              <a:gd name="connsiteY23" fmla="*/ 0 h 785554"/>
              <a:gd name="connsiteX24" fmla="*/ 2841392 w 6152571"/>
              <a:gd name="connsiteY24" fmla="*/ 1 h 785554"/>
              <a:gd name="connsiteX25" fmla="*/ 2489204 w 6152571"/>
              <a:gd name="connsiteY25" fmla="*/ 785552 h 785554"/>
              <a:gd name="connsiteX26" fmla="*/ 2264145 w 6152571"/>
              <a:gd name="connsiteY26" fmla="*/ 785552 h 785554"/>
              <a:gd name="connsiteX27" fmla="*/ 2616336 w 6152571"/>
              <a:gd name="connsiteY27" fmla="*/ 0 h 785554"/>
              <a:gd name="connsiteX28" fmla="*/ 3281112 w 6152571"/>
              <a:gd name="connsiteY28" fmla="*/ 1 h 785554"/>
              <a:gd name="connsiteX29" fmla="*/ 2928922 w 6152571"/>
              <a:gd name="connsiteY29" fmla="*/ 785552 h 785554"/>
              <a:gd name="connsiteX30" fmla="*/ 2703865 w 6152571"/>
              <a:gd name="connsiteY30" fmla="*/ 785552 h 785554"/>
              <a:gd name="connsiteX31" fmla="*/ 3056054 w 6152571"/>
              <a:gd name="connsiteY31" fmla="*/ 1 h 785554"/>
              <a:gd name="connsiteX32" fmla="*/ 3720831 w 6152571"/>
              <a:gd name="connsiteY32" fmla="*/ 2 h 785554"/>
              <a:gd name="connsiteX33" fmla="*/ 3368641 w 6152571"/>
              <a:gd name="connsiteY33" fmla="*/ 785553 h 785554"/>
              <a:gd name="connsiteX34" fmla="*/ 3143584 w 6152571"/>
              <a:gd name="connsiteY34" fmla="*/ 785552 h 785554"/>
              <a:gd name="connsiteX35" fmla="*/ 3495773 w 6152571"/>
              <a:gd name="connsiteY35" fmla="*/ 2 h 785554"/>
              <a:gd name="connsiteX36" fmla="*/ 4160550 w 6152571"/>
              <a:gd name="connsiteY36" fmla="*/ 1 h 785554"/>
              <a:gd name="connsiteX37" fmla="*/ 3808359 w 6152571"/>
              <a:gd name="connsiteY37" fmla="*/ 785552 h 785554"/>
              <a:gd name="connsiteX38" fmla="*/ 3583301 w 6152571"/>
              <a:gd name="connsiteY38" fmla="*/ 785552 h 785554"/>
              <a:gd name="connsiteX39" fmla="*/ 3935492 w 6152571"/>
              <a:gd name="connsiteY39" fmla="*/ 1 h 785554"/>
              <a:gd name="connsiteX40" fmla="*/ 4600268 w 6152571"/>
              <a:gd name="connsiteY40" fmla="*/ 1 h 785554"/>
              <a:gd name="connsiteX41" fmla="*/ 4248079 w 6152571"/>
              <a:gd name="connsiteY41" fmla="*/ 785554 h 785554"/>
              <a:gd name="connsiteX42" fmla="*/ 4023021 w 6152571"/>
              <a:gd name="connsiteY42" fmla="*/ 785554 h 785554"/>
              <a:gd name="connsiteX43" fmla="*/ 4375210 w 6152571"/>
              <a:gd name="connsiteY43" fmla="*/ 0 h 785554"/>
              <a:gd name="connsiteX44" fmla="*/ 5039987 w 6152571"/>
              <a:gd name="connsiteY44" fmla="*/ 0 h 785554"/>
              <a:gd name="connsiteX45" fmla="*/ 4687797 w 6152571"/>
              <a:gd name="connsiteY45" fmla="*/ 785553 h 785554"/>
              <a:gd name="connsiteX46" fmla="*/ 4462740 w 6152571"/>
              <a:gd name="connsiteY46" fmla="*/ 785553 h 785554"/>
              <a:gd name="connsiteX47" fmla="*/ 4814927 w 6152571"/>
              <a:gd name="connsiteY47" fmla="*/ 0 h 785554"/>
              <a:gd name="connsiteX48" fmla="*/ 5479705 w 6152571"/>
              <a:gd name="connsiteY48" fmla="*/ 0 h 785554"/>
              <a:gd name="connsiteX49" fmla="*/ 5127515 w 6152571"/>
              <a:gd name="connsiteY49" fmla="*/ 785553 h 785554"/>
              <a:gd name="connsiteX50" fmla="*/ 4902457 w 6152571"/>
              <a:gd name="connsiteY50" fmla="*/ 785552 h 785554"/>
              <a:gd name="connsiteX51" fmla="*/ 5254647 w 6152571"/>
              <a:gd name="connsiteY51" fmla="*/ 0 h 785554"/>
              <a:gd name="connsiteX52" fmla="*/ 5919420 w 6152571"/>
              <a:gd name="connsiteY52" fmla="*/ 1 h 785554"/>
              <a:gd name="connsiteX53" fmla="*/ 5729940 w 6152571"/>
              <a:gd name="connsiteY53" fmla="*/ 422631 h 785554"/>
              <a:gd name="connsiteX54" fmla="*/ 5367019 w 6152571"/>
              <a:gd name="connsiteY54" fmla="*/ 785552 h 785554"/>
              <a:gd name="connsiteX55" fmla="*/ 5342172 w 6152571"/>
              <a:gd name="connsiteY55" fmla="*/ 785552 h 785554"/>
              <a:gd name="connsiteX56" fmla="*/ 5694362 w 6152571"/>
              <a:gd name="connsiteY56" fmla="*/ 1 h 785554"/>
              <a:gd name="connsiteX57" fmla="*/ 6152571 w 6152571"/>
              <a:gd name="connsiteY57" fmla="*/ 0 h 785554"/>
              <a:gd name="connsiteX58" fmla="*/ 6065433 w 6152571"/>
              <a:gd name="connsiteY58" fmla="*/ 87138 h 785554"/>
              <a:gd name="connsiteX59" fmla="*/ 6104500 w 6152571"/>
              <a:gd name="connsiteY59" fmla="*/ 0 h 78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152571" h="785554">
                <a:moveTo>
                  <a:pt x="232673" y="0"/>
                </a:moveTo>
                <a:lnTo>
                  <a:pt x="155392" y="172372"/>
                </a:lnTo>
                <a:lnTo>
                  <a:pt x="0" y="16979"/>
                </a:lnTo>
                <a:lnTo>
                  <a:pt x="7612" y="0"/>
                </a:lnTo>
                <a:close/>
                <a:moveTo>
                  <a:pt x="672394" y="0"/>
                </a:moveTo>
                <a:lnTo>
                  <a:pt x="458998" y="475978"/>
                </a:lnTo>
                <a:lnTo>
                  <a:pt x="303605" y="320585"/>
                </a:lnTo>
                <a:lnTo>
                  <a:pt x="447334" y="0"/>
                </a:lnTo>
                <a:close/>
                <a:moveTo>
                  <a:pt x="1112104" y="0"/>
                </a:moveTo>
                <a:lnTo>
                  <a:pt x="762597" y="779577"/>
                </a:lnTo>
                <a:lnTo>
                  <a:pt x="607206" y="624185"/>
                </a:lnTo>
                <a:lnTo>
                  <a:pt x="887048" y="1"/>
                </a:lnTo>
                <a:close/>
                <a:moveTo>
                  <a:pt x="1522242" y="1"/>
                </a:moveTo>
                <a:lnTo>
                  <a:pt x="1170054" y="785552"/>
                </a:lnTo>
                <a:lnTo>
                  <a:pt x="944997" y="785552"/>
                </a:lnTo>
                <a:lnTo>
                  <a:pt x="1297184" y="1"/>
                </a:lnTo>
                <a:close/>
                <a:moveTo>
                  <a:pt x="1961958" y="2"/>
                </a:moveTo>
                <a:lnTo>
                  <a:pt x="1609771" y="785552"/>
                </a:lnTo>
                <a:lnTo>
                  <a:pt x="1384715" y="785553"/>
                </a:lnTo>
                <a:lnTo>
                  <a:pt x="1736901" y="1"/>
                </a:lnTo>
                <a:close/>
                <a:moveTo>
                  <a:pt x="2401678" y="2"/>
                </a:moveTo>
                <a:lnTo>
                  <a:pt x="2049488" y="785553"/>
                </a:lnTo>
                <a:lnTo>
                  <a:pt x="1824430" y="785552"/>
                </a:lnTo>
                <a:lnTo>
                  <a:pt x="2176618" y="0"/>
                </a:lnTo>
                <a:close/>
                <a:moveTo>
                  <a:pt x="2841392" y="1"/>
                </a:moveTo>
                <a:lnTo>
                  <a:pt x="2489204" y="785552"/>
                </a:lnTo>
                <a:lnTo>
                  <a:pt x="2264145" y="785552"/>
                </a:lnTo>
                <a:lnTo>
                  <a:pt x="2616336" y="0"/>
                </a:lnTo>
                <a:close/>
                <a:moveTo>
                  <a:pt x="3281112" y="1"/>
                </a:moveTo>
                <a:lnTo>
                  <a:pt x="2928922" y="785552"/>
                </a:lnTo>
                <a:lnTo>
                  <a:pt x="2703865" y="785552"/>
                </a:lnTo>
                <a:lnTo>
                  <a:pt x="3056054" y="1"/>
                </a:lnTo>
                <a:close/>
                <a:moveTo>
                  <a:pt x="3720831" y="2"/>
                </a:moveTo>
                <a:lnTo>
                  <a:pt x="3368641" y="785553"/>
                </a:lnTo>
                <a:lnTo>
                  <a:pt x="3143584" y="785552"/>
                </a:lnTo>
                <a:lnTo>
                  <a:pt x="3495773" y="2"/>
                </a:lnTo>
                <a:close/>
                <a:moveTo>
                  <a:pt x="4160550" y="1"/>
                </a:moveTo>
                <a:lnTo>
                  <a:pt x="3808359" y="785552"/>
                </a:lnTo>
                <a:lnTo>
                  <a:pt x="3583301" y="785552"/>
                </a:lnTo>
                <a:lnTo>
                  <a:pt x="3935492" y="1"/>
                </a:lnTo>
                <a:close/>
                <a:moveTo>
                  <a:pt x="4600268" y="1"/>
                </a:moveTo>
                <a:lnTo>
                  <a:pt x="4248079" y="785554"/>
                </a:lnTo>
                <a:lnTo>
                  <a:pt x="4023021" y="785554"/>
                </a:lnTo>
                <a:lnTo>
                  <a:pt x="4375210" y="0"/>
                </a:lnTo>
                <a:close/>
                <a:moveTo>
                  <a:pt x="5039987" y="0"/>
                </a:moveTo>
                <a:lnTo>
                  <a:pt x="4687797" y="785553"/>
                </a:lnTo>
                <a:lnTo>
                  <a:pt x="4462740" y="785553"/>
                </a:lnTo>
                <a:lnTo>
                  <a:pt x="4814927" y="0"/>
                </a:lnTo>
                <a:close/>
                <a:moveTo>
                  <a:pt x="5479705" y="0"/>
                </a:moveTo>
                <a:lnTo>
                  <a:pt x="5127515" y="785553"/>
                </a:lnTo>
                <a:lnTo>
                  <a:pt x="4902457" y="785552"/>
                </a:lnTo>
                <a:lnTo>
                  <a:pt x="5254647" y="0"/>
                </a:lnTo>
                <a:close/>
                <a:moveTo>
                  <a:pt x="5919420" y="1"/>
                </a:moveTo>
                <a:lnTo>
                  <a:pt x="5729940" y="422631"/>
                </a:lnTo>
                <a:lnTo>
                  <a:pt x="5367019" y="785552"/>
                </a:lnTo>
                <a:lnTo>
                  <a:pt x="5342172" y="785552"/>
                </a:lnTo>
                <a:lnTo>
                  <a:pt x="5694362" y="1"/>
                </a:lnTo>
                <a:close/>
                <a:moveTo>
                  <a:pt x="6152571" y="0"/>
                </a:moveTo>
                <a:lnTo>
                  <a:pt x="6065433" y="87138"/>
                </a:lnTo>
                <a:lnTo>
                  <a:pt x="61045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A1FDB376-B4D9-4ED3-8C8D-A9F5044BC507}"/>
              </a:ext>
            </a:extLst>
          </p:cNvPr>
          <p:cNvSpPr/>
          <p:nvPr userDrawn="1"/>
        </p:nvSpPr>
        <p:spPr>
          <a:xfrm rot="2642081">
            <a:off x="-747982" y="5536106"/>
            <a:ext cx="3617754" cy="611863"/>
          </a:xfrm>
          <a:custGeom>
            <a:avLst/>
            <a:gdLst>
              <a:gd name="connsiteX0" fmla="*/ 0 w 3617754"/>
              <a:gd name="connsiteY0" fmla="*/ 0 h 611863"/>
              <a:gd name="connsiteX1" fmla="*/ 3617754 w 3617754"/>
              <a:gd name="connsiteY1" fmla="*/ 0 h 611863"/>
              <a:gd name="connsiteX2" fmla="*/ 2984919 w 3617754"/>
              <a:gd name="connsiteY2" fmla="*/ 611863 h 611863"/>
              <a:gd name="connsiteX3" fmla="*/ 591585 w 3617754"/>
              <a:gd name="connsiteY3" fmla="*/ 611863 h 61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7754" h="611863">
                <a:moveTo>
                  <a:pt x="0" y="0"/>
                </a:moveTo>
                <a:lnTo>
                  <a:pt x="3617754" y="0"/>
                </a:lnTo>
                <a:lnTo>
                  <a:pt x="2984919" y="611863"/>
                </a:lnTo>
                <a:lnTo>
                  <a:pt x="591585" y="6118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E563D93-B50F-4B6E-BC3B-1D7B0612DE73}"/>
              </a:ext>
            </a:extLst>
          </p:cNvPr>
          <p:cNvGrpSpPr/>
          <p:nvPr userDrawn="1"/>
        </p:nvGrpSpPr>
        <p:grpSpPr>
          <a:xfrm rot="5400000">
            <a:off x="1481168" y="2288052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78100CB-20E2-4E0A-9C91-BA4380645F8B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834A34-DD4D-4E28-A1B2-1CBCA5E18CAB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E876B93-1ABD-4283-A91A-C8ED0BD46407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66B6F0C-FCAE-4760-89F3-420D79FA351D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2B2D983-DB62-467C-A34E-A7A3E9C5A52A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AAC9B4D-3015-4B24-930E-67682713797B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C07AA608-A8C3-4E3A-9FB5-BE4FCB561653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AA7F1D0-24A6-45AC-BC1B-49C26CD646FE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ED92273-7855-4C7B-8AF1-520914E51DA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AFA4960-3CC5-428F-92DF-AF1E326589C6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956B8DD-247D-43C4-A2F3-C970BBD500B0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A48103B-5229-4DE8-871E-804ED6D1F0CE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152F5D3-A8A3-4A51-B2C1-15B3207A7AB8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67A9481-BA10-4D22-83EF-27236134461D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5549C82-C776-4333-BEEE-A36580CC5995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9B7A493-0CDD-4268-876E-927E43590B0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C79F4CB-0D6C-48B3-B583-36070C60D19B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DCB97EB-3645-4A02-93F9-246F78F93142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2FA5336-75BB-494E-A984-8067F5521309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CB8F497-698F-4B90-B83D-3535D2F67C53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E951E1E-5ED9-473F-84E4-4E900C8D0D30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6CA7BB3-5639-4E67-B21E-3A7D26BEE635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58D5F7F-5624-48C0-A353-8E5B875CA45A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25D9766-D734-4195-8790-4AAE7A6BDA35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4C14EFC-77BB-4C53-BB92-0A9E78ECD52B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BDB2EAC-6FEB-48E1-A2DE-3A9DF8FFB0A6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D97265-E014-4053-A01A-ADFF0444AAD9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6BF91B0-44F9-4344-979E-556A2C2E9880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186B95D-7B3C-4F59-BD59-AB79B11EA4A5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6D5E959-C407-403A-B83C-309D6CE60A71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DF5A228-2026-4864-9A28-F5E7F2B2585F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6B9CAF-972A-4ACD-AF54-40E10BB5352C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F944990-8979-4EF7-A49D-FFBC97F099F6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97DCA8-087F-4FC3-B93F-AD2DDECDA93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24517D8-B58D-4767-B07E-F73DA7418A33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7F06388B-1D64-420F-BF7A-F7193C425E45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879300C-4E12-42E2-98DC-F42629FB4BBE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1F85C6E-8D0B-4016-9BC9-0325CA38E95C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FF6E5B-AB38-4437-ACDC-D016FBA87B16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E48D9ED-723D-40EA-AA65-EBD7D8F64420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E550B9D-FF4D-4121-A86A-6690DE656A03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D5E5268-1AC4-4985-8DBE-6295E00B9467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7C548F6A-42C9-404C-A1A8-9C6954047559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6824A64-57D4-457E-A0A8-B3C161A359BE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D20DD7A-34DE-46BF-A017-A74F9BC8F874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94E0E6A-D094-4DA8-AB28-448D4C794A97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90FDDAD-37A5-43E9-8C69-CC3774920F80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6A30D8D-2C58-458A-A405-A6DE2161DC44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C50E545-4EA0-4B1B-AA21-30E3FA6F156F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FC55589-1289-495A-8C69-E8A840D66931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62C9A2D-1625-4A48-AFB1-2870CFA640E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6BA5010-60F0-4EEE-B74B-8CFD7713B1BC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37A3D4A-9A9A-48EA-B34B-BAB3EB016342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B6AA267-CB1C-4347-B276-93AC69CD7E5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BAA2469-F6D8-4B84-ACE0-23DE40A24762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7E257D0-28DC-4991-88FD-3B7FAC301652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423415F-7C7C-4A1E-B4B6-CD5D7A853D1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956CD05D-FC16-420C-BA07-AAD502885DC4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B3C5BDD-B633-48CE-947C-1E16C574CA81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B825F5-7867-4B98-B235-2DEECB1018BC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815B888-F833-4802-99C6-54A20B262D4B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407804D-2B66-4750-9828-76E90F2669C1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8690DBE-9C58-4ED0-8593-8A2C386B10D6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219B320-4F0F-42D9-9FC8-47B8CF1465B7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9C88A18-3303-478D-8A4F-F39753341C7A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4431DB-DF6F-4E0E-A39C-BC9910093B16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04B175A-4499-45A2-8012-8983637FBE60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D0DDF6F-7281-4A1A-B6E2-9A3B724A5BD2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099EA74-A259-479C-8FEC-DF481212D5C3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33ABFB4-ED9F-47FB-97B1-2CF93422250B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361C8E5-5D7D-4BC3-B356-904824A9F5BB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38CEDD-D929-4304-8B61-168E94A8384A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EB92387E-1797-4DF1-846D-E443272777C8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948AE0E-2898-4E08-BD95-B8156FE50664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63541B2-45AC-4D5F-8B49-F423921949C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A172EBF5-669D-4680-A6E4-02CE18DB7000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Diamond 166">
            <a:extLst>
              <a:ext uri="{FF2B5EF4-FFF2-40B4-BE49-F238E27FC236}">
                <a16:creationId xmlns:a16="http://schemas.microsoft.com/office/drawing/2014/main" id="{D37BAF80-1252-4A85-856D-F5CDA73F5BC9}"/>
              </a:ext>
            </a:extLst>
          </p:cNvPr>
          <p:cNvSpPr/>
          <p:nvPr userDrawn="1"/>
        </p:nvSpPr>
        <p:spPr>
          <a:xfrm>
            <a:off x="3575142" y="908142"/>
            <a:ext cx="5041717" cy="504171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5723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EA2BBEF-F1E9-4FA0-A60D-5234C1B11886}"/>
              </a:ext>
            </a:extLst>
          </p:cNvPr>
          <p:cNvSpPr/>
          <p:nvPr/>
        </p:nvSpPr>
        <p:spPr>
          <a:xfrm rot="19224478" flipH="1">
            <a:off x="11903107" y="6055904"/>
            <a:ext cx="577787" cy="698623"/>
          </a:xfrm>
          <a:custGeom>
            <a:avLst/>
            <a:gdLst>
              <a:gd name="connsiteX0" fmla="*/ 0 w 577787"/>
              <a:gd name="connsiteY0" fmla="*/ 0 h 698623"/>
              <a:gd name="connsiteX1" fmla="*/ 577787 w 577787"/>
              <a:gd name="connsiteY1" fmla="*/ 698623 h 698623"/>
              <a:gd name="connsiteX2" fmla="*/ 577787 w 577787"/>
              <a:gd name="connsiteY2" fmla="*/ 0 h 69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787" h="698623">
                <a:moveTo>
                  <a:pt x="0" y="0"/>
                </a:moveTo>
                <a:lnTo>
                  <a:pt x="577787" y="698623"/>
                </a:lnTo>
                <a:lnTo>
                  <a:pt x="5777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71123-D893-4585-8E22-2D635C1A5E3E}"/>
              </a:ext>
            </a:extLst>
          </p:cNvPr>
          <p:cNvSpPr/>
          <p:nvPr/>
        </p:nvSpPr>
        <p:spPr>
          <a:xfrm rot="19224478" flipH="1">
            <a:off x="11074618" y="5895799"/>
            <a:ext cx="1324622" cy="173562"/>
          </a:xfrm>
          <a:custGeom>
            <a:avLst/>
            <a:gdLst>
              <a:gd name="connsiteX0" fmla="*/ 0 w 1324622"/>
              <a:gd name="connsiteY0" fmla="*/ 0 h 173562"/>
              <a:gd name="connsiteX1" fmla="*/ 143542 w 1324622"/>
              <a:gd name="connsiteY1" fmla="*/ 173562 h 173562"/>
              <a:gd name="connsiteX2" fmla="*/ 1324622 w 1324622"/>
              <a:gd name="connsiteY2" fmla="*/ 173562 h 173562"/>
              <a:gd name="connsiteX3" fmla="*/ 1324622 w 1324622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4622" h="173562">
                <a:moveTo>
                  <a:pt x="0" y="0"/>
                </a:moveTo>
                <a:lnTo>
                  <a:pt x="143542" y="173562"/>
                </a:lnTo>
                <a:lnTo>
                  <a:pt x="1324622" y="173562"/>
                </a:lnTo>
                <a:lnTo>
                  <a:pt x="132462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CA4B96-EE54-4DC6-ACF5-01EFC561FAD8}"/>
              </a:ext>
            </a:extLst>
          </p:cNvPr>
          <p:cNvSpPr/>
          <p:nvPr/>
        </p:nvSpPr>
        <p:spPr>
          <a:xfrm rot="3062081">
            <a:off x="5074876" y="2757022"/>
            <a:ext cx="8981625" cy="900798"/>
          </a:xfrm>
          <a:custGeom>
            <a:avLst/>
            <a:gdLst>
              <a:gd name="connsiteX0" fmla="*/ 0 w 8981625"/>
              <a:gd name="connsiteY0" fmla="*/ 900798 h 900798"/>
              <a:gd name="connsiteX1" fmla="*/ 728550 w 8981625"/>
              <a:gd name="connsiteY1" fmla="*/ 0 h 900798"/>
              <a:gd name="connsiteX2" fmla="*/ 8110301 w 8981625"/>
              <a:gd name="connsiteY2" fmla="*/ 0 h 900798"/>
              <a:gd name="connsiteX3" fmla="*/ 8981625 w 8981625"/>
              <a:gd name="connsiteY3" fmla="*/ 704712 h 900798"/>
              <a:gd name="connsiteX4" fmla="*/ 8823034 w 8981625"/>
              <a:gd name="connsiteY4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1625" h="900798">
                <a:moveTo>
                  <a:pt x="0" y="900798"/>
                </a:moveTo>
                <a:lnTo>
                  <a:pt x="728550" y="0"/>
                </a:lnTo>
                <a:lnTo>
                  <a:pt x="8110301" y="0"/>
                </a:lnTo>
                <a:lnTo>
                  <a:pt x="8981625" y="704712"/>
                </a:lnTo>
                <a:lnTo>
                  <a:pt x="8823034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799B1E3-3040-4EE2-A1DE-0C28F772E0A9}"/>
              </a:ext>
            </a:extLst>
          </p:cNvPr>
          <p:cNvSpPr/>
          <p:nvPr/>
        </p:nvSpPr>
        <p:spPr>
          <a:xfrm rot="3062081">
            <a:off x="4413203" y="3342219"/>
            <a:ext cx="8963408" cy="173562"/>
          </a:xfrm>
          <a:custGeom>
            <a:avLst/>
            <a:gdLst>
              <a:gd name="connsiteX0" fmla="*/ 0 w 8963408"/>
              <a:gd name="connsiteY0" fmla="*/ 173562 h 173562"/>
              <a:gd name="connsiteX1" fmla="*/ 140374 w 8963408"/>
              <a:gd name="connsiteY1" fmla="*/ 0 h 173562"/>
              <a:gd name="connsiteX2" fmla="*/ 8963408 w 8963408"/>
              <a:gd name="connsiteY2" fmla="*/ 0 h 173562"/>
              <a:gd name="connsiteX3" fmla="*/ 8823034 w 8963408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3408" h="173562">
                <a:moveTo>
                  <a:pt x="0" y="173562"/>
                </a:moveTo>
                <a:lnTo>
                  <a:pt x="140374" y="0"/>
                </a:lnTo>
                <a:lnTo>
                  <a:pt x="8963408" y="0"/>
                </a:lnTo>
                <a:lnTo>
                  <a:pt x="8823034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839E33C-B0D2-4702-89F5-A7E4E0C09CFC}"/>
              </a:ext>
            </a:extLst>
          </p:cNvPr>
          <p:cNvSpPr/>
          <p:nvPr/>
        </p:nvSpPr>
        <p:spPr>
          <a:xfrm rot="3005986" flipH="1">
            <a:off x="6549599" y="2367551"/>
            <a:ext cx="7070489" cy="418515"/>
          </a:xfrm>
          <a:custGeom>
            <a:avLst/>
            <a:gdLst>
              <a:gd name="connsiteX0" fmla="*/ 7070489 w 7070489"/>
              <a:gd name="connsiteY0" fmla="*/ 418514 h 418515"/>
              <a:gd name="connsiteX1" fmla="*/ 6720554 w 7070489"/>
              <a:gd name="connsiteY1" fmla="*/ 0 h 418515"/>
              <a:gd name="connsiteX2" fmla="*/ 500534 w 7070489"/>
              <a:gd name="connsiteY2" fmla="*/ 0 h 418515"/>
              <a:gd name="connsiteX3" fmla="*/ 0 w 7070489"/>
              <a:gd name="connsiteY3" fmla="*/ 418515 h 41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0489" h="418515">
                <a:moveTo>
                  <a:pt x="7070489" y="418514"/>
                </a:moveTo>
                <a:lnTo>
                  <a:pt x="6720554" y="0"/>
                </a:lnTo>
                <a:lnTo>
                  <a:pt x="500534" y="0"/>
                </a:lnTo>
                <a:lnTo>
                  <a:pt x="0" y="4185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028B2C4-E9E0-473B-9003-C64988B0A1BC}"/>
              </a:ext>
            </a:extLst>
          </p:cNvPr>
          <p:cNvSpPr/>
          <p:nvPr/>
        </p:nvSpPr>
        <p:spPr>
          <a:xfrm rot="19200000">
            <a:off x="8854924" y="5472751"/>
            <a:ext cx="4027547" cy="785553"/>
          </a:xfrm>
          <a:custGeom>
            <a:avLst/>
            <a:gdLst>
              <a:gd name="connsiteX0" fmla="*/ 99664 w 4027547"/>
              <a:gd name="connsiteY0" fmla="*/ 0 h 785553"/>
              <a:gd name="connsiteX1" fmla="*/ 72419 w 4027547"/>
              <a:gd name="connsiteY1" fmla="*/ 60767 h 785553"/>
              <a:gd name="connsiteX2" fmla="*/ 0 w 4027547"/>
              <a:gd name="connsiteY2" fmla="*/ 0 h 785553"/>
              <a:gd name="connsiteX3" fmla="*/ 539381 w 4027547"/>
              <a:gd name="connsiteY3" fmla="*/ 0 h 785553"/>
              <a:gd name="connsiteX4" fmla="*/ 391937 w 4027547"/>
              <a:gd name="connsiteY4" fmla="*/ 328875 h 785553"/>
              <a:gd name="connsiteX5" fmla="*/ 228402 w 4027547"/>
              <a:gd name="connsiteY5" fmla="*/ 191652 h 785553"/>
              <a:gd name="connsiteX6" fmla="*/ 314325 w 4027547"/>
              <a:gd name="connsiteY6" fmla="*/ 0 h 785553"/>
              <a:gd name="connsiteX7" fmla="*/ 979103 w 4027547"/>
              <a:gd name="connsiteY7" fmla="*/ 0 h 785553"/>
              <a:gd name="connsiteX8" fmla="*/ 711455 w 4027547"/>
              <a:gd name="connsiteY8" fmla="*/ 596982 h 785553"/>
              <a:gd name="connsiteX9" fmla="*/ 547920 w 4027547"/>
              <a:gd name="connsiteY9" fmla="*/ 459759 h 785553"/>
              <a:gd name="connsiteX10" fmla="*/ 754042 w 4027547"/>
              <a:gd name="connsiteY10" fmla="*/ 0 h 785553"/>
              <a:gd name="connsiteX11" fmla="*/ 1418820 w 4027547"/>
              <a:gd name="connsiteY11" fmla="*/ 0 h 785553"/>
              <a:gd name="connsiteX12" fmla="*/ 1066629 w 4027547"/>
              <a:gd name="connsiteY12" fmla="*/ 785552 h 785553"/>
              <a:gd name="connsiteX13" fmla="*/ 936184 w 4027547"/>
              <a:gd name="connsiteY13" fmla="*/ 785552 h 785553"/>
              <a:gd name="connsiteX14" fmla="*/ 867438 w 4027547"/>
              <a:gd name="connsiteY14" fmla="*/ 727867 h 785553"/>
              <a:gd name="connsiteX15" fmla="*/ 1193763 w 4027547"/>
              <a:gd name="connsiteY15" fmla="*/ 0 h 785553"/>
              <a:gd name="connsiteX16" fmla="*/ 1858539 w 4027547"/>
              <a:gd name="connsiteY16" fmla="*/ 0 h 785553"/>
              <a:gd name="connsiteX17" fmla="*/ 1506353 w 4027547"/>
              <a:gd name="connsiteY17" fmla="*/ 785552 h 785553"/>
              <a:gd name="connsiteX18" fmla="*/ 1281292 w 4027547"/>
              <a:gd name="connsiteY18" fmla="*/ 785552 h 785553"/>
              <a:gd name="connsiteX19" fmla="*/ 1633481 w 4027547"/>
              <a:gd name="connsiteY19" fmla="*/ 2 h 785553"/>
              <a:gd name="connsiteX20" fmla="*/ 2298256 w 4027547"/>
              <a:gd name="connsiteY20" fmla="*/ 0 h 785553"/>
              <a:gd name="connsiteX21" fmla="*/ 1946064 w 4027547"/>
              <a:gd name="connsiteY21" fmla="*/ 785553 h 785553"/>
              <a:gd name="connsiteX22" fmla="*/ 1721006 w 4027547"/>
              <a:gd name="connsiteY22" fmla="*/ 785552 h 785553"/>
              <a:gd name="connsiteX23" fmla="*/ 2073196 w 4027547"/>
              <a:gd name="connsiteY23" fmla="*/ 0 h 785553"/>
              <a:gd name="connsiteX24" fmla="*/ 2708393 w 4027547"/>
              <a:gd name="connsiteY24" fmla="*/ 0 h 785553"/>
              <a:gd name="connsiteX25" fmla="*/ 2356201 w 4027547"/>
              <a:gd name="connsiteY25" fmla="*/ 785552 h 785553"/>
              <a:gd name="connsiteX26" fmla="*/ 2131146 w 4027547"/>
              <a:gd name="connsiteY26" fmla="*/ 785552 h 785553"/>
              <a:gd name="connsiteX27" fmla="*/ 2483333 w 4027547"/>
              <a:gd name="connsiteY27" fmla="*/ 0 h 785553"/>
              <a:gd name="connsiteX28" fmla="*/ 3148110 w 4027547"/>
              <a:gd name="connsiteY28" fmla="*/ 0 h 785553"/>
              <a:gd name="connsiteX29" fmla="*/ 2795922 w 4027547"/>
              <a:gd name="connsiteY29" fmla="*/ 785552 h 785553"/>
              <a:gd name="connsiteX30" fmla="*/ 2570865 w 4027547"/>
              <a:gd name="connsiteY30" fmla="*/ 785552 h 785553"/>
              <a:gd name="connsiteX31" fmla="*/ 2923056 w 4027547"/>
              <a:gd name="connsiteY31" fmla="*/ 0 h 785553"/>
              <a:gd name="connsiteX32" fmla="*/ 3587828 w 4027547"/>
              <a:gd name="connsiteY32" fmla="*/ 0 h 785553"/>
              <a:gd name="connsiteX33" fmla="*/ 3235641 w 4027547"/>
              <a:gd name="connsiteY33" fmla="*/ 785552 h 785553"/>
              <a:gd name="connsiteX34" fmla="*/ 3010583 w 4027547"/>
              <a:gd name="connsiteY34" fmla="*/ 785552 h 785553"/>
              <a:gd name="connsiteX35" fmla="*/ 3362771 w 4027547"/>
              <a:gd name="connsiteY35" fmla="*/ 0 h 785553"/>
              <a:gd name="connsiteX36" fmla="*/ 4027547 w 4027547"/>
              <a:gd name="connsiteY36" fmla="*/ 0 h 785553"/>
              <a:gd name="connsiteX37" fmla="*/ 3977918 w 4027547"/>
              <a:gd name="connsiteY37" fmla="*/ 110695 h 785553"/>
              <a:gd name="connsiteX38" fmla="*/ 3494652 w 4027547"/>
              <a:gd name="connsiteY38" fmla="*/ 686629 h 785553"/>
              <a:gd name="connsiteX39" fmla="*/ 3802492 w 4027547"/>
              <a:gd name="connsiteY39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027547" h="785553">
                <a:moveTo>
                  <a:pt x="99664" y="0"/>
                </a:moveTo>
                <a:lnTo>
                  <a:pt x="72419" y="60767"/>
                </a:lnTo>
                <a:lnTo>
                  <a:pt x="0" y="0"/>
                </a:lnTo>
                <a:close/>
                <a:moveTo>
                  <a:pt x="539381" y="0"/>
                </a:moveTo>
                <a:lnTo>
                  <a:pt x="391937" y="328875"/>
                </a:lnTo>
                <a:lnTo>
                  <a:pt x="228402" y="191652"/>
                </a:lnTo>
                <a:lnTo>
                  <a:pt x="314325" y="0"/>
                </a:lnTo>
                <a:close/>
                <a:moveTo>
                  <a:pt x="979103" y="0"/>
                </a:moveTo>
                <a:lnTo>
                  <a:pt x="711455" y="596982"/>
                </a:lnTo>
                <a:lnTo>
                  <a:pt x="547920" y="459759"/>
                </a:lnTo>
                <a:lnTo>
                  <a:pt x="754042" y="0"/>
                </a:lnTo>
                <a:close/>
                <a:moveTo>
                  <a:pt x="1418820" y="0"/>
                </a:moveTo>
                <a:lnTo>
                  <a:pt x="1066629" y="785552"/>
                </a:lnTo>
                <a:lnTo>
                  <a:pt x="936184" y="785552"/>
                </a:lnTo>
                <a:lnTo>
                  <a:pt x="867438" y="727867"/>
                </a:lnTo>
                <a:lnTo>
                  <a:pt x="1193763" y="0"/>
                </a:lnTo>
                <a:close/>
                <a:moveTo>
                  <a:pt x="1858539" y="0"/>
                </a:moveTo>
                <a:lnTo>
                  <a:pt x="1506353" y="785552"/>
                </a:lnTo>
                <a:lnTo>
                  <a:pt x="1281292" y="785552"/>
                </a:lnTo>
                <a:lnTo>
                  <a:pt x="1633481" y="2"/>
                </a:lnTo>
                <a:close/>
                <a:moveTo>
                  <a:pt x="2298256" y="0"/>
                </a:moveTo>
                <a:lnTo>
                  <a:pt x="1946064" y="785553"/>
                </a:lnTo>
                <a:lnTo>
                  <a:pt x="1721006" y="785552"/>
                </a:lnTo>
                <a:lnTo>
                  <a:pt x="2073196" y="0"/>
                </a:lnTo>
                <a:close/>
                <a:moveTo>
                  <a:pt x="2708393" y="0"/>
                </a:moveTo>
                <a:lnTo>
                  <a:pt x="2356201" y="785552"/>
                </a:lnTo>
                <a:lnTo>
                  <a:pt x="2131146" y="785552"/>
                </a:lnTo>
                <a:lnTo>
                  <a:pt x="2483333" y="0"/>
                </a:lnTo>
                <a:close/>
                <a:moveTo>
                  <a:pt x="3148110" y="0"/>
                </a:moveTo>
                <a:lnTo>
                  <a:pt x="2795922" y="785552"/>
                </a:lnTo>
                <a:lnTo>
                  <a:pt x="2570865" y="785552"/>
                </a:lnTo>
                <a:lnTo>
                  <a:pt x="2923056" y="0"/>
                </a:lnTo>
                <a:close/>
                <a:moveTo>
                  <a:pt x="3587828" y="0"/>
                </a:moveTo>
                <a:lnTo>
                  <a:pt x="3235641" y="785552"/>
                </a:lnTo>
                <a:lnTo>
                  <a:pt x="3010583" y="785552"/>
                </a:lnTo>
                <a:lnTo>
                  <a:pt x="3362771" y="0"/>
                </a:lnTo>
                <a:close/>
                <a:moveTo>
                  <a:pt x="4027547" y="0"/>
                </a:moveTo>
                <a:lnTo>
                  <a:pt x="3977918" y="110695"/>
                </a:lnTo>
                <a:lnTo>
                  <a:pt x="3494652" y="686629"/>
                </a:lnTo>
                <a:lnTo>
                  <a:pt x="38024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3D6100F-5652-448D-8A03-8A05FD7B6ECC}"/>
              </a:ext>
            </a:extLst>
          </p:cNvPr>
          <p:cNvSpPr/>
          <p:nvPr/>
        </p:nvSpPr>
        <p:spPr>
          <a:xfrm rot="19437919" flipV="1">
            <a:off x="10136715" y="-749760"/>
            <a:ext cx="1678566" cy="2664986"/>
          </a:xfrm>
          <a:custGeom>
            <a:avLst/>
            <a:gdLst>
              <a:gd name="connsiteX0" fmla="*/ 0 w 1678566"/>
              <a:gd name="connsiteY0" fmla="*/ 2664986 h 2664986"/>
              <a:gd name="connsiteX1" fmla="*/ 421411 w 1678566"/>
              <a:gd name="connsiteY1" fmla="*/ 2358422 h 2664986"/>
              <a:gd name="connsiteX2" fmla="*/ 435745 w 1678566"/>
              <a:gd name="connsiteY2" fmla="*/ 419135 h 2664986"/>
              <a:gd name="connsiteX3" fmla="*/ 1678566 w 1678566"/>
              <a:gd name="connsiteY3" fmla="*/ 419135 h 2664986"/>
              <a:gd name="connsiteX4" fmla="*/ 1373659 w 1678566"/>
              <a:gd name="connsiteY4" fmla="*/ 0 h 2664986"/>
              <a:gd name="connsiteX5" fmla="*/ 27601 w 1678566"/>
              <a:gd name="connsiteY5" fmla="*/ 0 h 2664986"/>
              <a:gd name="connsiteX6" fmla="*/ 27601 w 1678566"/>
              <a:gd name="connsiteY6" fmla="*/ 2530 h 2664986"/>
              <a:gd name="connsiteX7" fmla="*/ 19679 w 1678566"/>
              <a:gd name="connsiteY7" fmla="*/ 2471 h 26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566" h="2664986">
                <a:moveTo>
                  <a:pt x="0" y="2664986"/>
                </a:moveTo>
                <a:lnTo>
                  <a:pt x="421411" y="2358422"/>
                </a:lnTo>
                <a:lnTo>
                  <a:pt x="435745" y="419135"/>
                </a:lnTo>
                <a:lnTo>
                  <a:pt x="1678566" y="419135"/>
                </a:lnTo>
                <a:lnTo>
                  <a:pt x="1373659" y="0"/>
                </a:lnTo>
                <a:lnTo>
                  <a:pt x="27601" y="0"/>
                </a:lnTo>
                <a:lnTo>
                  <a:pt x="27601" y="2530"/>
                </a:lnTo>
                <a:lnTo>
                  <a:pt x="19679" y="24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71CC730-3526-4223-BA11-0FEE2E9F273C}"/>
              </a:ext>
            </a:extLst>
          </p:cNvPr>
          <p:cNvSpPr/>
          <p:nvPr/>
        </p:nvSpPr>
        <p:spPr>
          <a:xfrm rot="3062081">
            <a:off x="9323371" y="1430564"/>
            <a:ext cx="659838" cy="6980425"/>
          </a:xfrm>
          <a:custGeom>
            <a:avLst/>
            <a:gdLst>
              <a:gd name="connsiteX0" fmla="*/ 51594 w 659838"/>
              <a:gd name="connsiteY0" fmla="*/ 0 h 6980425"/>
              <a:gd name="connsiteX1" fmla="*/ 659838 w 659838"/>
              <a:gd name="connsiteY1" fmla="*/ 491936 h 6980425"/>
              <a:gd name="connsiteX2" fmla="*/ 617523 w 659838"/>
              <a:gd name="connsiteY2" fmla="*/ 6216903 h 6980425"/>
              <a:gd name="connsiteX3" fmla="*/ 0 w 659838"/>
              <a:gd name="connsiteY3" fmla="*/ 6980425 h 698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838" h="6980425">
                <a:moveTo>
                  <a:pt x="51594" y="0"/>
                </a:moveTo>
                <a:lnTo>
                  <a:pt x="659838" y="491936"/>
                </a:lnTo>
                <a:lnTo>
                  <a:pt x="617523" y="6216903"/>
                </a:lnTo>
                <a:lnTo>
                  <a:pt x="0" y="69804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8">
            <a:extLst>
              <a:ext uri="{FF2B5EF4-FFF2-40B4-BE49-F238E27FC236}">
                <a16:creationId xmlns:a16="http://schemas.microsoft.com/office/drawing/2014/main" id="{00C80A40-AA79-4AAD-8388-2A590CE9D178}"/>
              </a:ext>
            </a:extLst>
          </p:cNvPr>
          <p:cNvSpPr>
            <a:spLocks noChangeAspect="1"/>
          </p:cNvSpPr>
          <p:nvPr userDrawn="1"/>
        </p:nvSpPr>
        <p:spPr>
          <a:xfrm>
            <a:off x="809625" y="1562100"/>
            <a:ext cx="2468880" cy="246888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E08AEE6-27AA-41E8-9453-E5C3EB37D2D5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1096316" y="184879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4D7C278-0C99-47A6-8B0A-B7E96BD14343}"/>
              </a:ext>
            </a:extLst>
          </p:cNvPr>
          <p:cNvSpPr>
            <a:spLocks noChangeAspect="1"/>
          </p:cNvSpPr>
          <p:nvPr userDrawn="1"/>
        </p:nvSpPr>
        <p:spPr>
          <a:xfrm>
            <a:off x="3627120" y="3829050"/>
            <a:ext cx="2468880" cy="246888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05A8B89-D56A-439D-852E-77BC799F34B6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3913811" y="411574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DDAF52F-9C69-47C1-9215-F0B682DF81F2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1" y="1562100"/>
            <a:ext cx="2468880" cy="246888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AC8403C-AF53-4191-A348-FB8032BF2E02}"/>
              </a:ext>
            </a:extLst>
          </p:cNvPr>
          <p:cNvSpPr>
            <a:spLocks noGrp="1" noChangeAspect="1"/>
          </p:cNvSpPr>
          <p:nvPr>
            <p:ph type="pic" idx="16" hasCustomPrompt="1"/>
          </p:nvPr>
        </p:nvSpPr>
        <p:spPr>
          <a:xfrm>
            <a:off x="6382692" y="184879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5814FDF6-8A0D-4328-84A6-3F4CA5AB5BB0}"/>
              </a:ext>
            </a:extLst>
          </p:cNvPr>
          <p:cNvSpPr>
            <a:spLocks noChangeAspect="1"/>
          </p:cNvSpPr>
          <p:nvPr userDrawn="1"/>
        </p:nvSpPr>
        <p:spPr>
          <a:xfrm>
            <a:off x="8913496" y="3829050"/>
            <a:ext cx="2468880" cy="246888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50B6065-B79A-4B6E-A698-10B5114FD9E3}"/>
              </a:ext>
            </a:extLst>
          </p:cNvPr>
          <p:cNvSpPr>
            <a:spLocks noGrp="1" noChangeAspect="1"/>
          </p:cNvSpPr>
          <p:nvPr>
            <p:ph type="pic" idx="17" hasCustomPrompt="1"/>
          </p:nvPr>
        </p:nvSpPr>
        <p:spPr>
          <a:xfrm>
            <a:off x="9200187" y="411574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08B09E-D437-490D-8188-4A4ADC4D5A71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805C83D-6534-49BF-834B-37AE5D7EA3BF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2C0D28B-7E22-4217-8DDF-E13EC5B355DA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97448CE-9294-402C-8381-5FD390800EEA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5DB571C-522A-43B0-8C1D-BF0E34CE7D32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184D7C-735D-4F42-B639-2AE6E76AFE30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C5B961-0250-48FD-956E-D49932C04DC7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EF794C-0BAB-47C4-9700-865C83A605E0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1F12099-2851-40EE-9D65-942D8DE7F3CF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85077C3-4550-46DC-85E2-AC2C80B4E0D1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C71530E-829A-4679-8B63-826F25CFEED8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37889C-78EF-49F2-BDD2-F3C7630C2D91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224205CF-0ABB-4D43-83ED-2BBD8D0CB5C9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4409A38B-035B-4DA4-8742-3F6AA4F81086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720799B5-53B5-4D2D-8F91-912875436549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97161DB7-B085-4A0C-B8EE-5258ABD9901F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47C35E36-0C7E-49AF-A9E9-77A1CA8DEBB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654466C2-8478-4035-9332-9B8038EB435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52FF0F-BCC6-4A7E-BE76-5E59EA88FA35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2A1C81F-94F9-4A16-A021-DE5A0F6BCE58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2874D90-5FF4-43D9-85F0-81F25BDB8036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BC6A3919-8D8D-4B0D-B701-5E72E5C5DB0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C00025FA-2301-4B48-8C22-A54E1818CD3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BAABAE5C-968A-4DC3-9D2C-46EFA20583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9" r:id="rId11"/>
    <p:sldLayoutId id="2147483687" r:id="rId12"/>
    <p:sldLayoutId id="2147483688" r:id="rId13"/>
    <p:sldLayoutId id="2147483671" r:id="rId14"/>
    <p:sldLayoutId id="2147483672" r:id="rId15"/>
    <p:sldLayoutId id="2147483695" r:id="rId16"/>
    <p:sldLayoutId id="214748369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>
            <a:extLst>
              <a:ext uri="{FF2B5EF4-FFF2-40B4-BE49-F238E27FC236}">
                <a16:creationId xmlns:a16="http://schemas.microsoft.com/office/drawing/2014/main" id="{890C4088-8C4B-41CD-B159-5CC3E2C0D1E8}"/>
              </a:ext>
            </a:extLst>
          </p:cNvPr>
          <p:cNvSpPr txBox="1"/>
          <p:nvPr/>
        </p:nvSpPr>
        <p:spPr>
          <a:xfrm>
            <a:off x="492885" y="3317540"/>
            <a:ext cx="6359855" cy="923330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54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Mehrsprachigkeit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801C0D7-70D9-4E09-A4A6-2CE9123DF529}"/>
              </a:ext>
            </a:extLst>
          </p:cNvPr>
          <p:cNvSpPr txBox="1"/>
          <p:nvPr/>
        </p:nvSpPr>
        <p:spPr>
          <a:xfrm>
            <a:off x="5435533" y="4240870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Issam Charef – Leon Etienne 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61">
            <a:extLst>
              <a:ext uri="{FF2B5EF4-FFF2-40B4-BE49-F238E27FC236}">
                <a16:creationId xmlns:a16="http://schemas.microsoft.com/office/drawing/2014/main" id="{F34A7B54-FD7C-45D2-A664-44AB7421643B}"/>
              </a:ext>
            </a:extLst>
          </p:cNvPr>
          <p:cNvSpPr txBox="1"/>
          <p:nvPr/>
        </p:nvSpPr>
        <p:spPr>
          <a:xfrm>
            <a:off x="492885" y="6565610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8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Prog. Graphischer Oberfläche SS 2021 | Fachbereich Informatik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1">
            <a:extLst>
              <a:ext uri="{FF2B5EF4-FFF2-40B4-BE49-F238E27FC236}">
                <a16:creationId xmlns:a16="http://schemas.microsoft.com/office/drawing/2014/main" id="{63EE088D-7660-44CF-8A4A-AB1B8582216E}"/>
              </a:ext>
            </a:extLst>
          </p:cNvPr>
          <p:cNvSpPr txBox="1"/>
          <p:nvPr/>
        </p:nvSpPr>
        <p:spPr>
          <a:xfrm>
            <a:off x="6989823" y="110654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8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Dr. Werner König | Hochschule Worms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8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9762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chemeClr val="bg1"/>
                </a:solidFill>
              </a:rPr>
              <a:t>Statische Übersetzung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23A6FB-E51F-4255-A15E-F4CA86833D47}"/>
              </a:ext>
            </a:extLst>
          </p:cNvPr>
          <p:cNvSpPr txBox="1"/>
          <p:nvPr/>
        </p:nvSpPr>
        <p:spPr>
          <a:xfrm>
            <a:off x="2224623" y="6031322"/>
            <a:ext cx="5047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Quelle : Selbstquelle </a:t>
            </a:r>
            <a:r>
              <a:rPr lang="de-DE" sz="1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-basierte Sprachdateien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47EF256-DB22-4820-A9F2-57260C8D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960" y="1776478"/>
            <a:ext cx="6141204" cy="4254844"/>
          </a:xfrm>
          <a:prstGeom prst="rect">
            <a:avLst/>
          </a:prstGeom>
        </p:spPr>
      </p:pic>
      <p:sp>
        <p:nvSpPr>
          <p:cNvPr id="8" name="TextBox 160">
            <a:extLst>
              <a:ext uri="{FF2B5EF4-FFF2-40B4-BE49-F238E27FC236}">
                <a16:creationId xmlns:a16="http://schemas.microsoft.com/office/drawing/2014/main" id="{7159A9AB-4FDC-4835-A146-F77D62984778}"/>
              </a:ext>
            </a:extLst>
          </p:cNvPr>
          <p:cNvSpPr txBox="1"/>
          <p:nvPr/>
        </p:nvSpPr>
        <p:spPr>
          <a:xfrm>
            <a:off x="11233790" y="5362814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7805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9762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chemeClr val="bg1"/>
                </a:solidFill>
              </a:rPr>
              <a:t>Statische Übersetzung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23A6FB-E51F-4255-A15E-F4CA86833D47}"/>
              </a:ext>
            </a:extLst>
          </p:cNvPr>
          <p:cNvSpPr txBox="1"/>
          <p:nvPr/>
        </p:nvSpPr>
        <p:spPr>
          <a:xfrm>
            <a:off x="2407903" y="5956701"/>
            <a:ext cx="482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Quelle : Selbstquelle </a:t>
            </a:r>
            <a:r>
              <a:rPr lang="de-DE" sz="1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-basierte Sprachdateien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F59E8A-3E6F-4794-840A-57C8A4615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099" y="1713580"/>
            <a:ext cx="5959633" cy="4254845"/>
          </a:xfrm>
          <a:prstGeom prst="rect">
            <a:avLst/>
          </a:prstGeom>
        </p:spPr>
      </p:pic>
      <p:sp>
        <p:nvSpPr>
          <p:cNvPr id="7" name="TextBox 160">
            <a:extLst>
              <a:ext uri="{FF2B5EF4-FFF2-40B4-BE49-F238E27FC236}">
                <a16:creationId xmlns:a16="http://schemas.microsoft.com/office/drawing/2014/main" id="{0EC8DAA1-BD1B-4441-8B16-1037BB5940F7}"/>
              </a:ext>
            </a:extLst>
          </p:cNvPr>
          <p:cNvSpPr txBox="1"/>
          <p:nvPr/>
        </p:nvSpPr>
        <p:spPr>
          <a:xfrm>
            <a:off x="11233790" y="5362814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0837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9762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chemeClr val="bg1"/>
                </a:solidFill>
              </a:rPr>
              <a:t>Statische Übersetzung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23A6FB-E51F-4255-A15E-F4CA86833D47}"/>
              </a:ext>
            </a:extLst>
          </p:cNvPr>
          <p:cNvSpPr txBox="1"/>
          <p:nvPr/>
        </p:nvSpPr>
        <p:spPr>
          <a:xfrm>
            <a:off x="758642" y="3742177"/>
            <a:ext cx="6138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Quelle : Selbstquelle Sprachdatei laden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A286650-00C1-4C94-A7E3-9C1339090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56" y="1971351"/>
            <a:ext cx="5186097" cy="175768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061421E-6B03-4AE8-A887-A4642481B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56" y="4626244"/>
            <a:ext cx="9628232" cy="14680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46F31DD-6420-4834-B541-A2BE666BBD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096"/>
          <a:stretch/>
        </p:blipFill>
        <p:spPr>
          <a:xfrm>
            <a:off x="631557" y="4140589"/>
            <a:ext cx="9628232" cy="50119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09E136D-1FDE-4177-AF44-C81E346C668D}"/>
              </a:ext>
            </a:extLst>
          </p:cNvPr>
          <p:cNvSpPr txBox="1"/>
          <p:nvPr/>
        </p:nvSpPr>
        <p:spPr>
          <a:xfrm>
            <a:off x="-1302581" y="6158224"/>
            <a:ext cx="6018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Quelle : Selbstquelle Sprachkonstanten einsetzen</a:t>
            </a:r>
          </a:p>
        </p:txBody>
      </p:sp>
      <p:sp>
        <p:nvSpPr>
          <p:cNvPr id="10" name="TextBox 160">
            <a:extLst>
              <a:ext uri="{FF2B5EF4-FFF2-40B4-BE49-F238E27FC236}">
                <a16:creationId xmlns:a16="http://schemas.microsoft.com/office/drawing/2014/main" id="{B74586F9-9705-420B-B1D0-1C8C1BB61F89}"/>
              </a:ext>
            </a:extLst>
          </p:cNvPr>
          <p:cNvSpPr txBox="1"/>
          <p:nvPr/>
        </p:nvSpPr>
        <p:spPr>
          <a:xfrm>
            <a:off x="11239500" y="5988946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12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2978320" y="507487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-1781997" y="10486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chemeClr val="tx1"/>
                </a:solidFill>
              </a:rPr>
              <a:t>Dynamische Übersetzung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255E2AE-00FF-46C5-A116-E491C1C7A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23" y="2133512"/>
            <a:ext cx="11352954" cy="3133277"/>
          </a:xfrm>
          <a:prstGeom prst="rect">
            <a:avLst/>
          </a:prstGeom>
        </p:spPr>
      </p:pic>
      <p:sp>
        <p:nvSpPr>
          <p:cNvPr id="7" name="Textplatzhalter 1">
            <a:extLst>
              <a:ext uri="{FF2B5EF4-FFF2-40B4-BE49-F238E27FC236}">
                <a16:creationId xmlns:a16="http://schemas.microsoft.com/office/drawing/2014/main" id="{B3A1E686-D5C2-49A5-AFEF-7A4DD09C1A15}"/>
              </a:ext>
            </a:extLst>
          </p:cNvPr>
          <p:cNvSpPr txBox="1">
            <a:spLocks/>
          </p:cNvSpPr>
          <p:nvPr/>
        </p:nvSpPr>
        <p:spPr>
          <a:xfrm>
            <a:off x="323851" y="5519819"/>
            <a:ext cx="11572875" cy="723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Quelle : selbstquelle : Google Translation </a:t>
            </a:r>
            <a:r>
              <a:rPr lang="de-DE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de-DE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160">
            <a:extLst>
              <a:ext uri="{FF2B5EF4-FFF2-40B4-BE49-F238E27FC236}">
                <a16:creationId xmlns:a16="http://schemas.microsoft.com/office/drawing/2014/main" id="{2B9BDB33-B711-4BF7-B3F5-92A1A8CEA099}"/>
              </a:ext>
            </a:extLst>
          </p:cNvPr>
          <p:cNvSpPr txBox="1"/>
          <p:nvPr/>
        </p:nvSpPr>
        <p:spPr>
          <a:xfrm>
            <a:off x="11239500" y="5988946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11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7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68">
            <a:extLst>
              <a:ext uri="{FF2B5EF4-FFF2-40B4-BE49-F238E27FC236}">
                <a16:creationId xmlns:a16="http://schemas.microsoft.com/office/drawing/2014/main" id="{EB537DC4-DA23-41B1-B2C7-5DF708C4984A}"/>
              </a:ext>
            </a:extLst>
          </p:cNvPr>
          <p:cNvSpPr/>
          <p:nvPr/>
        </p:nvSpPr>
        <p:spPr>
          <a:xfrm>
            <a:off x="926753" y="3278295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69">
            <a:extLst>
              <a:ext uri="{FF2B5EF4-FFF2-40B4-BE49-F238E27FC236}">
                <a16:creationId xmlns:a16="http://schemas.microsoft.com/office/drawing/2014/main" id="{4887A128-E1DC-47C2-9128-76EF3BD6F6FE}"/>
              </a:ext>
            </a:extLst>
          </p:cNvPr>
          <p:cNvSpPr/>
          <p:nvPr/>
        </p:nvSpPr>
        <p:spPr>
          <a:xfrm>
            <a:off x="926753" y="4696249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">
            <a:extLst>
              <a:ext uri="{FF2B5EF4-FFF2-40B4-BE49-F238E27FC236}">
                <a16:creationId xmlns:a16="http://schemas.microsoft.com/office/drawing/2014/main" id="{48102095-236D-431E-B12A-0E2190CB74BD}"/>
              </a:ext>
            </a:extLst>
          </p:cNvPr>
          <p:cNvSpPr/>
          <p:nvPr/>
        </p:nvSpPr>
        <p:spPr>
          <a:xfrm>
            <a:off x="7711874" y="3281932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63">
            <a:extLst>
              <a:ext uri="{FF2B5EF4-FFF2-40B4-BE49-F238E27FC236}">
                <a16:creationId xmlns:a16="http://schemas.microsoft.com/office/drawing/2014/main" id="{62B60467-8FAC-42BE-8A05-BD7FC8F48D47}"/>
              </a:ext>
            </a:extLst>
          </p:cNvPr>
          <p:cNvSpPr/>
          <p:nvPr/>
        </p:nvSpPr>
        <p:spPr>
          <a:xfrm>
            <a:off x="7711874" y="4699886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7827EF59-F054-44DB-9656-72126C661C9F}"/>
              </a:ext>
            </a:extLst>
          </p:cNvPr>
          <p:cNvSpPr/>
          <p:nvPr/>
        </p:nvSpPr>
        <p:spPr>
          <a:xfrm rot="2700000">
            <a:off x="4297114" y="4868971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E3BCD3CF-E6C0-4F3C-A19C-6BCF5929895F}"/>
              </a:ext>
            </a:extLst>
          </p:cNvPr>
          <p:cNvSpPr/>
          <p:nvPr/>
        </p:nvSpPr>
        <p:spPr>
          <a:xfrm rot="2700000">
            <a:off x="4027250" y="4868983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Rounded Rectangle 11">
            <a:extLst>
              <a:ext uri="{FF2B5EF4-FFF2-40B4-BE49-F238E27FC236}">
                <a16:creationId xmlns:a16="http://schemas.microsoft.com/office/drawing/2014/main" id="{B017B534-CAC6-4A1F-AC5F-6DEC4688B3E0}"/>
              </a:ext>
            </a:extLst>
          </p:cNvPr>
          <p:cNvSpPr/>
          <p:nvPr/>
        </p:nvSpPr>
        <p:spPr>
          <a:xfrm rot="2700000">
            <a:off x="4297114" y="3441145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Rounded Rectangle 12">
            <a:extLst>
              <a:ext uri="{FF2B5EF4-FFF2-40B4-BE49-F238E27FC236}">
                <a16:creationId xmlns:a16="http://schemas.microsoft.com/office/drawing/2014/main" id="{FBD61129-A8D4-4939-8363-7539E78D93D6}"/>
              </a:ext>
            </a:extLst>
          </p:cNvPr>
          <p:cNvSpPr/>
          <p:nvPr/>
        </p:nvSpPr>
        <p:spPr>
          <a:xfrm rot="2700000">
            <a:off x="4027250" y="3441156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Rounded Rectangle 23">
            <a:extLst>
              <a:ext uri="{FF2B5EF4-FFF2-40B4-BE49-F238E27FC236}">
                <a16:creationId xmlns:a16="http://schemas.microsoft.com/office/drawing/2014/main" id="{7857A74E-A50A-4FBA-9B53-D2A0D56DD771}"/>
              </a:ext>
            </a:extLst>
          </p:cNvPr>
          <p:cNvSpPr/>
          <p:nvPr/>
        </p:nvSpPr>
        <p:spPr>
          <a:xfrm rot="18900000" flipH="1">
            <a:off x="6919696" y="4868483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ounded Rectangle 24">
            <a:extLst>
              <a:ext uri="{FF2B5EF4-FFF2-40B4-BE49-F238E27FC236}">
                <a16:creationId xmlns:a16="http://schemas.microsoft.com/office/drawing/2014/main" id="{3C25D0AE-1801-4B37-B8A2-39B80E7F0C11}"/>
              </a:ext>
            </a:extLst>
          </p:cNvPr>
          <p:cNvSpPr/>
          <p:nvPr/>
        </p:nvSpPr>
        <p:spPr>
          <a:xfrm rot="18900000" flipH="1">
            <a:off x="7189560" y="4868494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A6CCA8D3-4E5B-4409-B83E-1FC4C8105493}"/>
              </a:ext>
            </a:extLst>
          </p:cNvPr>
          <p:cNvSpPr/>
          <p:nvPr/>
        </p:nvSpPr>
        <p:spPr>
          <a:xfrm rot="18900000" flipH="1">
            <a:off x="6919696" y="3440655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FB487084-FAF2-434D-A984-0601428C4FB5}"/>
              </a:ext>
            </a:extLst>
          </p:cNvPr>
          <p:cNvSpPr/>
          <p:nvPr/>
        </p:nvSpPr>
        <p:spPr>
          <a:xfrm rot="18900000" flipH="1">
            <a:off x="7189560" y="3440667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5" name="Group 20">
            <a:extLst>
              <a:ext uri="{FF2B5EF4-FFF2-40B4-BE49-F238E27FC236}">
                <a16:creationId xmlns:a16="http://schemas.microsoft.com/office/drawing/2014/main" id="{5DBAE850-45AC-4414-8E86-41C104C76360}"/>
              </a:ext>
            </a:extLst>
          </p:cNvPr>
          <p:cNvGrpSpPr/>
          <p:nvPr/>
        </p:nvGrpSpPr>
        <p:grpSpPr>
          <a:xfrm>
            <a:off x="6047448" y="3379494"/>
            <a:ext cx="68958" cy="2642792"/>
            <a:chOff x="4304926" y="2101029"/>
            <a:chExt cx="68958" cy="3877695"/>
          </a:xfrm>
        </p:grpSpPr>
        <p:sp>
          <p:nvSpPr>
            <p:cNvPr id="46" name="Rectangle 21">
              <a:extLst>
                <a:ext uri="{FF2B5EF4-FFF2-40B4-BE49-F238E27FC236}">
                  <a16:creationId xmlns:a16="http://schemas.microsoft.com/office/drawing/2014/main" id="{18E1BD20-38D1-4669-BA2A-C823C0EC4BC8}"/>
                </a:ext>
              </a:extLst>
            </p:cNvPr>
            <p:cNvSpPr/>
            <p:nvPr/>
          </p:nvSpPr>
          <p:spPr>
            <a:xfrm>
              <a:off x="4304926" y="2101029"/>
              <a:ext cx="68958" cy="64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" name="Rectangle 22">
              <a:extLst>
                <a:ext uri="{FF2B5EF4-FFF2-40B4-BE49-F238E27FC236}">
                  <a16:creationId xmlns:a16="http://schemas.microsoft.com/office/drawing/2014/main" id="{705E7ED3-6F3B-4292-9BFC-FE9E91AEAF04}"/>
                </a:ext>
              </a:extLst>
            </p:cNvPr>
            <p:cNvSpPr/>
            <p:nvPr/>
          </p:nvSpPr>
          <p:spPr>
            <a:xfrm>
              <a:off x="4304926" y="4034580"/>
              <a:ext cx="68958" cy="64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276E49CF-3D48-486B-A044-BC8CA003287D}"/>
                </a:ext>
              </a:extLst>
            </p:cNvPr>
            <p:cNvSpPr/>
            <p:nvPr/>
          </p:nvSpPr>
          <p:spPr>
            <a:xfrm>
              <a:off x="4304926" y="3387333"/>
              <a:ext cx="68958" cy="64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Rectangle 24">
              <a:extLst>
                <a:ext uri="{FF2B5EF4-FFF2-40B4-BE49-F238E27FC236}">
                  <a16:creationId xmlns:a16="http://schemas.microsoft.com/office/drawing/2014/main" id="{E2E0F8A4-9EC2-4126-8C4F-7E9500021BFA}"/>
                </a:ext>
              </a:extLst>
            </p:cNvPr>
            <p:cNvSpPr/>
            <p:nvPr/>
          </p:nvSpPr>
          <p:spPr>
            <a:xfrm>
              <a:off x="4304926" y="2737102"/>
              <a:ext cx="68958" cy="64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30FB2307-D7F5-47D9-8392-5B484B60257A}"/>
                </a:ext>
              </a:extLst>
            </p:cNvPr>
            <p:cNvSpPr/>
            <p:nvPr/>
          </p:nvSpPr>
          <p:spPr>
            <a:xfrm>
              <a:off x="4304926" y="5330724"/>
              <a:ext cx="68958" cy="6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" name="Rectangle 26">
              <a:extLst>
                <a:ext uri="{FF2B5EF4-FFF2-40B4-BE49-F238E27FC236}">
                  <a16:creationId xmlns:a16="http://schemas.microsoft.com/office/drawing/2014/main" id="{7D1121A0-BD26-4E3E-B2D7-3D835436A3FF}"/>
                </a:ext>
              </a:extLst>
            </p:cNvPr>
            <p:cNvSpPr/>
            <p:nvPr/>
          </p:nvSpPr>
          <p:spPr>
            <a:xfrm>
              <a:off x="4304926" y="4682652"/>
              <a:ext cx="68958" cy="64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52" name="Straight Connector 27">
            <a:extLst>
              <a:ext uri="{FF2B5EF4-FFF2-40B4-BE49-F238E27FC236}">
                <a16:creationId xmlns:a16="http://schemas.microsoft.com/office/drawing/2014/main" id="{88A1278A-F583-4ABF-831B-BDE03DB1C3A6}"/>
              </a:ext>
            </a:extLst>
          </p:cNvPr>
          <p:cNvCxnSpPr/>
          <p:nvPr/>
        </p:nvCxnSpPr>
        <p:spPr>
          <a:xfrm>
            <a:off x="6233841" y="4323238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28">
            <a:extLst>
              <a:ext uri="{FF2B5EF4-FFF2-40B4-BE49-F238E27FC236}">
                <a16:creationId xmlns:a16="http://schemas.microsoft.com/office/drawing/2014/main" id="{FDC939B5-0ADC-4169-A7E8-4EEE02551FB9}"/>
              </a:ext>
            </a:extLst>
          </p:cNvPr>
          <p:cNvCxnSpPr/>
          <p:nvPr/>
        </p:nvCxnSpPr>
        <p:spPr>
          <a:xfrm>
            <a:off x="6302339" y="5642040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0">
            <a:extLst>
              <a:ext uri="{FF2B5EF4-FFF2-40B4-BE49-F238E27FC236}">
                <a16:creationId xmlns:a16="http://schemas.microsoft.com/office/drawing/2014/main" id="{FEFF59A9-F0FE-4636-9025-A23CC68F6166}"/>
              </a:ext>
            </a:extLst>
          </p:cNvPr>
          <p:cNvCxnSpPr/>
          <p:nvPr/>
        </p:nvCxnSpPr>
        <p:spPr>
          <a:xfrm>
            <a:off x="5477814" y="3663837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31">
            <a:extLst>
              <a:ext uri="{FF2B5EF4-FFF2-40B4-BE49-F238E27FC236}">
                <a16:creationId xmlns:a16="http://schemas.microsoft.com/office/drawing/2014/main" id="{98F9A240-D9A2-4752-8DF0-BA770AD8726A}"/>
              </a:ext>
            </a:extLst>
          </p:cNvPr>
          <p:cNvCxnSpPr/>
          <p:nvPr/>
        </p:nvCxnSpPr>
        <p:spPr>
          <a:xfrm>
            <a:off x="5519936" y="4982639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2CBB00-CDC5-4A4C-8535-0520CC7B6EE6}"/>
              </a:ext>
            </a:extLst>
          </p:cNvPr>
          <p:cNvGrpSpPr/>
          <p:nvPr/>
        </p:nvGrpSpPr>
        <p:grpSpPr>
          <a:xfrm>
            <a:off x="8386198" y="3470531"/>
            <a:ext cx="2789802" cy="675930"/>
            <a:chOff x="2079598" y="4287457"/>
            <a:chExt cx="2262901" cy="675930"/>
          </a:xfrm>
        </p:grpSpPr>
        <p:sp>
          <p:nvSpPr>
            <p:cNvPr id="59" name="TextBox 34">
              <a:extLst>
                <a:ext uri="{FF2B5EF4-FFF2-40B4-BE49-F238E27FC236}">
                  <a16:creationId xmlns:a16="http://schemas.microsoft.com/office/drawing/2014/main" id="{DAEC73F9-328D-4C99-B2F6-785D453BBA3E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Großer Aufwand in der Pflege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Unangebracht für große Projekte</a:t>
              </a:r>
            </a:p>
          </p:txBody>
        </p:sp>
        <p:sp>
          <p:nvSpPr>
            <p:cNvPr id="60" name="TextBox 35">
              <a:extLst>
                <a:ext uri="{FF2B5EF4-FFF2-40B4-BE49-F238E27FC236}">
                  <a16:creationId xmlns:a16="http://schemas.microsoft.com/office/drawing/2014/main" id="{04C560EA-1B3B-4872-B130-A45ACB3DF0CB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Statische Übersetzung</a:t>
              </a:r>
            </a:p>
          </p:txBody>
        </p:sp>
      </p:grpSp>
      <p:grpSp>
        <p:nvGrpSpPr>
          <p:cNvPr id="61" name="Group 57">
            <a:extLst>
              <a:ext uri="{FF2B5EF4-FFF2-40B4-BE49-F238E27FC236}">
                <a16:creationId xmlns:a16="http://schemas.microsoft.com/office/drawing/2014/main" id="{6868E288-A444-4697-9B0D-B8812935B480}"/>
              </a:ext>
            </a:extLst>
          </p:cNvPr>
          <p:cNvGrpSpPr/>
          <p:nvPr/>
        </p:nvGrpSpPr>
        <p:grpSpPr>
          <a:xfrm>
            <a:off x="8386198" y="4904989"/>
            <a:ext cx="2789802" cy="1045262"/>
            <a:chOff x="2079598" y="4287457"/>
            <a:chExt cx="2262901" cy="1045262"/>
          </a:xfrm>
        </p:grpSpPr>
        <p:sp>
          <p:nvSpPr>
            <p:cNvPr id="62" name="TextBox 37">
              <a:extLst>
                <a:ext uri="{FF2B5EF4-FFF2-40B4-BE49-F238E27FC236}">
                  <a16:creationId xmlns:a16="http://schemas.microsoft.com/office/drawing/2014/main" id="{FB698BDC-76F7-40E3-AAA4-714F66EFA2F9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Schlechte bis mittlere Qualität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Schlechtere Performanz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Ggf. mit Kosten verbunden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Ggf. Fremdlogos</a:t>
              </a:r>
            </a:p>
          </p:txBody>
        </p:sp>
        <p:sp>
          <p:nvSpPr>
            <p:cNvPr id="63" name="TextBox 38">
              <a:extLst>
                <a:ext uri="{FF2B5EF4-FFF2-40B4-BE49-F238E27FC236}">
                  <a16:creationId xmlns:a16="http://schemas.microsoft.com/office/drawing/2014/main" id="{73357026-1ADD-463F-A0D7-FCD9320B50A3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Dynamische Übersetzung</a:t>
              </a:r>
            </a:p>
          </p:txBody>
        </p:sp>
      </p:grpSp>
      <p:grpSp>
        <p:nvGrpSpPr>
          <p:cNvPr id="67" name="Group 57">
            <a:extLst>
              <a:ext uri="{FF2B5EF4-FFF2-40B4-BE49-F238E27FC236}">
                <a16:creationId xmlns:a16="http://schemas.microsoft.com/office/drawing/2014/main" id="{B3621239-D415-48E2-A9A1-93E2CE9E6746}"/>
              </a:ext>
            </a:extLst>
          </p:cNvPr>
          <p:cNvGrpSpPr/>
          <p:nvPr/>
        </p:nvGrpSpPr>
        <p:grpSpPr>
          <a:xfrm>
            <a:off x="1001628" y="3428101"/>
            <a:ext cx="2789802" cy="1045262"/>
            <a:chOff x="2079598" y="4287457"/>
            <a:chExt cx="2262901" cy="1045262"/>
          </a:xfrm>
        </p:grpSpPr>
        <p:sp>
          <p:nvSpPr>
            <p:cNvPr id="68" name="TextBox 43">
              <a:extLst>
                <a:ext uri="{FF2B5EF4-FFF2-40B4-BE49-F238E27FC236}">
                  <a16:creationId xmlns:a16="http://schemas.microsoft.com/office/drawing/2014/main" id="{BFEC6039-D31A-464D-8668-113106F67D00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Günstig und schnell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Sehr gute Übersetzungsqualität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Sehr flexibel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Nahezu alles übersetzbar</a:t>
              </a:r>
            </a:p>
          </p:txBody>
        </p:sp>
        <p:sp>
          <p:nvSpPr>
            <p:cNvPr id="69" name="TextBox 44">
              <a:extLst>
                <a:ext uri="{FF2B5EF4-FFF2-40B4-BE49-F238E27FC236}">
                  <a16:creationId xmlns:a16="http://schemas.microsoft.com/office/drawing/2014/main" id="{06499D34-254A-4910-87A0-3B92228BD133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Statische Übersetzung</a:t>
              </a:r>
            </a:p>
          </p:txBody>
        </p:sp>
      </p:grpSp>
      <p:grpSp>
        <p:nvGrpSpPr>
          <p:cNvPr id="70" name="Group 57">
            <a:extLst>
              <a:ext uri="{FF2B5EF4-FFF2-40B4-BE49-F238E27FC236}">
                <a16:creationId xmlns:a16="http://schemas.microsoft.com/office/drawing/2014/main" id="{2C31E110-7BD0-47D1-9CB3-2E966899BDF5}"/>
              </a:ext>
            </a:extLst>
          </p:cNvPr>
          <p:cNvGrpSpPr/>
          <p:nvPr/>
        </p:nvGrpSpPr>
        <p:grpSpPr>
          <a:xfrm>
            <a:off x="998172" y="4904989"/>
            <a:ext cx="2789802" cy="860596"/>
            <a:chOff x="2079598" y="4287457"/>
            <a:chExt cx="2262901" cy="860596"/>
          </a:xfrm>
        </p:grpSpPr>
        <p:sp>
          <p:nvSpPr>
            <p:cNvPr id="71" name="TextBox 46">
              <a:extLst>
                <a:ext uri="{FF2B5EF4-FFF2-40B4-BE49-F238E27FC236}">
                  <a16:creationId xmlns:a16="http://schemas.microsoft.com/office/drawing/2014/main" id="{7FE35A95-B446-4BF3-A103-A70778A97E3A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Sehr geringer Aufwand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Unterstützt hunderte von Sprachen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Alle sind verständlich</a:t>
              </a:r>
            </a:p>
          </p:txBody>
        </p:sp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id="{34EDC263-5292-4909-B137-C518A0ABFCBB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Dynamische Übersetzung</a:t>
              </a:r>
            </a:p>
          </p:txBody>
        </p:sp>
      </p:grpSp>
      <p:sp>
        <p:nvSpPr>
          <p:cNvPr id="79" name="Rounded Rectangle 5">
            <a:extLst>
              <a:ext uri="{FF2B5EF4-FFF2-40B4-BE49-F238E27FC236}">
                <a16:creationId xmlns:a16="http://schemas.microsoft.com/office/drawing/2014/main" id="{F60C7CFA-B9E5-4079-AF00-45C9A657F252}"/>
              </a:ext>
            </a:extLst>
          </p:cNvPr>
          <p:cNvSpPr/>
          <p:nvPr/>
        </p:nvSpPr>
        <p:spPr>
          <a:xfrm flipH="1">
            <a:off x="7459276" y="3776637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4" name="Rounded Rectangle 5">
            <a:extLst>
              <a:ext uri="{FF2B5EF4-FFF2-40B4-BE49-F238E27FC236}">
                <a16:creationId xmlns:a16="http://schemas.microsoft.com/office/drawing/2014/main" id="{5B3F7486-1E84-4665-BEAB-E4765CBDC089}"/>
              </a:ext>
            </a:extLst>
          </p:cNvPr>
          <p:cNvSpPr/>
          <p:nvPr/>
        </p:nvSpPr>
        <p:spPr>
          <a:xfrm flipH="1">
            <a:off x="4299344" y="3764034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5" name="Rounded Rectangle 5">
            <a:extLst>
              <a:ext uri="{FF2B5EF4-FFF2-40B4-BE49-F238E27FC236}">
                <a16:creationId xmlns:a16="http://schemas.microsoft.com/office/drawing/2014/main" id="{71F8D7CB-CA35-4355-AB47-D4852923A34E}"/>
              </a:ext>
            </a:extLst>
          </p:cNvPr>
          <p:cNvSpPr/>
          <p:nvPr/>
        </p:nvSpPr>
        <p:spPr>
          <a:xfrm flipH="1">
            <a:off x="7459276" y="5229212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6" name="Rounded Rectangle 5">
            <a:extLst>
              <a:ext uri="{FF2B5EF4-FFF2-40B4-BE49-F238E27FC236}">
                <a16:creationId xmlns:a16="http://schemas.microsoft.com/office/drawing/2014/main" id="{3C9D82E7-DEDC-41A4-8042-0121FD6F2A23}"/>
              </a:ext>
            </a:extLst>
          </p:cNvPr>
          <p:cNvSpPr/>
          <p:nvPr/>
        </p:nvSpPr>
        <p:spPr>
          <a:xfrm flipH="1">
            <a:off x="4299344" y="5216609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65" name="Group 2">
            <a:extLst>
              <a:ext uri="{FF2B5EF4-FFF2-40B4-BE49-F238E27FC236}">
                <a16:creationId xmlns:a16="http://schemas.microsoft.com/office/drawing/2014/main" id="{BA6F6151-E6A5-4C46-9F82-B6EFE1B308BB}"/>
              </a:ext>
            </a:extLst>
          </p:cNvPr>
          <p:cNvGrpSpPr/>
          <p:nvPr/>
        </p:nvGrpSpPr>
        <p:grpSpPr>
          <a:xfrm>
            <a:off x="2418159" y="1346868"/>
            <a:ext cx="6839389" cy="1187814"/>
            <a:chOff x="2462560" y="1815481"/>
            <a:chExt cx="4246500" cy="747393"/>
          </a:xfrm>
        </p:grpSpPr>
        <p:sp>
          <p:nvSpPr>
            <p:cNvPr id="73" name="Freeform 39">
              <a:extLst>
                <a:ext uri="{FF2B5EF4-FFF2-40B4-BE49-F238E27FC236}">
                  <a16:creationId xmlns:a16="http://schemas.microsoft.com/office/drawing/2014/main" id="{C665B25F-4BDA-46C7-A666-6FC757B990EC}"/>
                </a:ext>
              </a:extLst>
            </p:cNvPr>
            <p:cNvSpPr/>
            <p:nvPr/>
          </p:nvSpPr>
          <p:spPr>
            <a:xfrm>
              <a:off x="6493036" y="181548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72B828E7-9C29-4087-8CEC-1E26591B8EF2}"/>
                </a:ext>
              </a:extLst>
            </p:cNvPr>
            <p:cNvSpPr/>
            <p:nvPr/>
          </p:nvSpPr>
          <p:spPr>
            <a:xfrm>
              <a:off x="4476812" y="1815481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3"/>
                </a:gs>
                <a:gs pos="100000">
                  <a:schemeClr val="accent3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ko-KR" dirty="0"/>
                <a:t>Nachteile</a:t>
              </a:r>
              <a:endParaRPr lang="ko-KR" altLang="en-US" dirty="0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A429084C-A21B-4B7C-B593-1241C5EE899B}"/>
                </a:ext>
              </a:extLst>
            </p:cNvPr>
            <p:cNvSpPr/>
            <p:nvPr/>
          </p:nvSpPr>
          <p:spPr>
            <a:xfrm flipH="1">
              <a:off x="4476812" y="1833143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D83E251-E506-4AB2-AF69-EB43E64F9E56}"/>
                </a:ext>
              </a:extLst>
            </p:cNvPr>
            <p:cNvSpPr/>
            <p:nvPr/>
          </p:nvSpPr>
          <p:spPr>
            <a:xfrm>
              <a:off x="2462560" y="2130614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2"/>
                </a:gs>
                <a:gs pos="100000">
                  <a:schemeClr val="accent2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ko-KR" sz="2000" dirty="0"/>
                <a:t>Vorteile</a:t>
              </a:r>
              <a:endParaRPr lang="ko-KR" altLang="en-US" sz="2000" dirty="0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C8D04A22-68D1-4F8E-9829-781FB572F04F}"/>
                </a:ext>
              </a:extLst>
            </p:cNvPr>
            <p:cNvSpPr/>
            <p:nvPr/>
          </p:nvSpPr>
          <p:spPr>
            <a:xfrm>
              <a:off x="2462560" y="184150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4" name="TextBox 160">
            <a:extLst>
              <a:ext uri="{FF2B5EF4-FFF2-40B4-BE49-F238E27FC236}">
                <a16:creationId xmlns:a16="http://schemas.microsoft.com/office/drawing/2014/main" id="{CE1DBEA0-90D3-4596-8AA2-ACFD7943D01B}"/>
              </a:ext>
            </a:extLst>
          </p:cNvPr>
          <p:cNvSpPr txBox="1"/>
          <p:nvPr/>
        </p:nvSpPr>
        <p:spPr>
          <a:xfrm>
            <a:off x="11239500" y="5988946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12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94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697378" y="2496365"/>
            <a:ext cx="4797245" cy="1477328"/>
            <a:chOff x="6665542" y="2426437"/>
            <a:chExt cx="4797245" cy="1477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426437"/>
              <a:ext cx="4777152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altLang="ko-KR" sz="45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Handlungs-</a:t>
              </a:r>
            </a:p>
            <a:p>
              <a:pPr algn="ctr"/>
              <a:r>
                <a:rPr lang="de-DE" altLang="ko-KR" sz="45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Empfehlungen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33237"/>
              <a:ext cx="477709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160">
            <a:extLst>
              <a:ext uri="{FF2B5EF4-FFF2-40B4-BE49-F238E27FC236}">
                <a16:creationId xmlns:a16="http://schemas.microsoft.com/office/drawing/2014/main" id="{918189B0-DE70-44A2-ABC5-9919DC2B3DB5}"/>
              </a:ext>
            </a:extLst>
          </p:cNvPr>
          <p:cNvSpPr txBox="1"/>
          <p:nvPr/>
        </p:nvSpPr>
        <p:spPr>
          <a:xfrm>
            <a:off x="11239500" y="5988946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13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8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803" y="584956"/>
            <a:ext cx="11573197" cy="724247"/>
          </a:xfrm>
        </p:spPr>
        <p:txBody>
          <a:bodyPr/>
          <a:lstStyle/>
          <a:p>
            <a:r>
              <a:rPr lang="de-DE" dirty="0"/>
              <a:t>Handlungsempfehlung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F13F59-93B2-4BCD-A58F-B1D366E826F0}"/>
              </a:ext>
            </a:extLst>
          </p:cNvPr>
          <p:cNvSpPr/>
          <p:nvPr/>
        </p:nvSpPr>
        <p:spPr>
          <a:xfrm>
            <a:off x="2170600" y="1810916"/>
            <a:ext cx="2268000" cy="43543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Pentagon 4">
            <a:extLst>
              <a:ext uri="{FF2B5EF4-FFF2-40B4-BE49-F238E27FC236}">
                <a16:creationId xmlns:a16="http://schemas.microsoft.com/office/drawing/2014/main" id="{794A7C87-0E1A-4C92-A128-785B29ECD4C3}"/>
              </a:ext>
            </a:extLst>
          </p:cNvPr>
          <p:cNvSpPr/>
          <p:nvPr/>
        </p:nvSpPr>
        <p:spPr>
          <a:xfrm rot="10800000">
            <a:off x="897009" y="4288767"/>
            <a:ext cx="1269513" cy="5040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570E6-9120-4D0A-AD19-FD9A686EEA39}"/>
              </a:ext>
            </a:extLst>
          </p:cNvPr>
          <p:cNvSpPr/>
          <p:nvPr/>
        </p:nvSpPr>
        <p:spPr>
          <a:xfrm>
            <a:off x="4430590" y="1810916"/>
            <a:ext cx="2268000" cy="4354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Pentagon 7">
            <a:extLst>
              <a:ext uri="{FF2B5EF4-FFF2-40B4-BE49-F238E27FC236}">
                <a16:creationId xmlns:a16="http://schemas.microsoft.com/office/drawing/2014/main" id="{67A7E55B-D1BE-4AD3-8CE8-8414658BE763}"/>
              </a:ext>
            </a:extLst>
          </p:cNvPr>
          <p:cNvSpPr/>
          <p:nvPr/>
        </p:nvSpPr>
        <p:spPr>
          <a:xfrm rot="10800000">
            <a:off x="3085540" y="5289973"/>
            <a:ext cx="1345050" cy="504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Pentagon 9">
            <a:extLst>
              <a:ext uri="{FF2B5EF4-FFF2-40B4-BE49-F238E27FC236}">
                <a16:creationId xmlns:a16="http://schemas.microsoft.com/office/drawing/2014/main" id="{43E470F5-A154-4157-81EE-5D47A80EA7D1}"/>
              </a:ext>
            </a:extLst>
          </p:cNvPr>
          <p:cNvSpPr/>
          <p:nvPr/>
        </p:nvSpPr>
        <p:spPr>
          <a:xfrm rot="10800000">
            <a:off x="5599974" y="4865149"/>
            <a:ext cx="1105924" cy="504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C0C10-5860-4751-AF9B-5140A19FDA90}"/>
              </a:ext>
            </a:extLst>
          </p:cNvPr>
          <p:cNvSpPr/>
          <p:nvPr/>
        </p:nvSpPr>
        <p:spPr>
          <a:xfrm>
            <a:off x="6699840" y="1810916"/>
            <a:ext cx="2268000" cy="43543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1116A6-EA3D-42DE-8FB0-92E3DC978DC8}"/>
              </a:ext>
            </a:extLst>
          </p:cNvPr>
          <p:cNvGrpSpPr/>
          <p:nvPr/>
        </p:nvGrpSpPr>
        <p:grpSpPr>
          <a:xfrm>
            <a:off x="4517460" y="2707967"/>
            <a:ext cx="1839573" cy="2426072"/>
            <a:chOff x="599224" y="2496621"/>
            <a:chExt cx="1847576" cy="24260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9859C1-E035-463A-921E-3720BEA8D7C0}"/>
                </a:ext>
              </a:extLst>
            </p:cNvPr>
            <p:cNvSpPr txBox="1"/>
            <p:nvPr/>
          </p:nvSpPr>
          <p:spPr>
            <a:xfrm>
              <a:off x="599224" y="2799035"/>
              <a:ext cx="182862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bg1"/>
                  </a:solidFill>
                  <a:cs typeface="Arial" pitchFamily="34" charset="0"/>
                </a:rPr>
                <a:t>Dynamische Methoden sind nur einzusetzen, wenn das Budget keine statischen Übersetzungen erlaubt und oder eine große Vielzahl an Sprachen unterstützt werden muss. Generell ist das die schlechtere Methode.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B69B5-B65A-4089-873E-8980A2482CD3}"/>
                </a:ext>
              </a:extLst>
            </p:cNvPr>
            <p:cNvSpPr txBox="1"/>
            <p:nvPr/>
          </p:nvSpPr>
          <p:spPr>
            <a:xfrm>
              <a:off x="618178" y="2496621"/>
              <a:ext cx="18286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ko-KR" sz="1200" b="1" dirty="0">
                  <a:solidFill>
                    <a:schemeClr val="bg1"/>
                  </a:solidFill>
                  <a:cs typeface="Arial" pitchFamily="34" charset="0"/>
                </a:rPr>
                <a:t>Dynamische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de-DE" altLang="ko-KR" sz="1200" b="1" dirty="0">
                  <a:solidFill>
                    <a:schemeClr val="bg1"/>
                  </a:solidFill>
                  <a:cs typeface="Arial" pitchFamily="34" charset="0"/>
                </a:rPr>
                <a:t>Methode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6C886C-74E9-4534-AF3B-7ACF28A674F0}"/>
              </a:ext>
            </a:extLst>
          </p:cNvPr>
          <p:cNvGrpSpPr/>
          <p:nvPr/>
        </p:nvGrpSpPr>
        <p:grpSpPr>
          <a:xfrm>
            <a:off x="2372658" y="2701518"/>
            <a:ext cx="1820701" cy="1996389"/>
            <a:chOff x="716209" y="2493222"/>
            <a:chExt cx="1828622" cy="199638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32C7C4-A687-4C8E-917F-CDFACE8A1FC7}"/>
                </a:ext>
              </a:extLst>
            </p:cNvPr>
            <p:cNvSpPr txBox="1"/>
            <p:nvPr/>
          </p:nvSpPr>
          <p:spPr>
            <a:xfrm>
              <a:off x="716209" y="2919951"/>
              <a:ext cx="18286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bg1"/>
                  </a:solidFill>
                  <a:cs typeface="Arial" pitchFamily="34" charset="0"/>
                </a:rPr>
                <a:t>Statische Übersetzungen sind in der Regel die beste Wahl, solange man wenige, aber dafür qualitativ hochwertige Übersetzungen benötigt.</a:t>
              </a:r>
            </a:p>
            <a:p>
              <a:endParaRPr lang="de-DE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1A5386-ED98-4B6C-B527-6A7EBEA14CF4}"/>
                </a:ext>
              </a:extLst>
            </p:cNvPr>
            <p:cNvSpPr txBox="1"/>
            <p:nvPr/>
          </p:nvSpPr>
          <p:spPr>
            <a:xfrm>
              <a:off x="818098" y="249322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ko-KR" sz="1200" b="1" dirty="0">
                  <a:solidFill>
                    <a:schemeClr val="bg1"/>
                  </a:solidFill>
                  <a:cs typeface="Arial" pitchFamily="34" charset="0"/>
                </a:rPr>
                <a:t>Statische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de-DE" altLang="ko-KR" sz="1200" b="1" dirty="0">
                  <a:solidFill>
                    <a:schemeClr val="bg1"/>
                  </a:solidFill>
                  <a:cs typeface="Arial" pitchFamily="34" charset="0"/>
                </a:rPr>
                <a:t>Methode</a:t>
              </a:r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0339BB25-BE54-4ECC-99F0-D7025ECF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Statische Übersetzungen sind in der Regel die beste Wahl, solange man wenige, aber dafür qualitativ hochwertige Übersetzungen benötigt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E6E6F50-4919-4CEA-ADCA-7B278B26A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6360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hitney"/>
              </a:rPr>
              <a:t>Nachricht an @Gigagramm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416B825-2263-42D8-AD04-603DBD5A4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6360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A4CEE094-FD52-44E5-9B8F-302C9B802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Statische Übersetzungen sind in der Regel die beste Wahl, solange man wenige, aber dafür qualitativ hochwertige Übersetzungen benötigt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84D80BB8-AE77-4839-8BB5-BE2F4206C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6360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hitney"/>
              </a:rPr>
              <a:t>Nachricht an @Gigagramm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BFD66E3B-93BB-4C42-89F0-DEF6AF867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6360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2AEF5A9F-0210-4173-89BE-523A0DBC01DE}"/>
              </a:ext>
            </a:extLst>
          </p:cNvPr>
          <p:cNvSpPr txBox="1"/>
          <p:nvPr/>
        </p:nvSpPr>
        <p:spPr>
          <a:xfrm>
            <a:off x="6870987" y="3082080"/>
            <a:ext cx="1820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CMS sind immer zu empfehlen, sollte es das Budget erlauben.</a:t>
            </a:r>
          </a:p>
          <a:p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CMS ist meistens eine statische Übersetzung implementiert.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16">
            <a:extLst>
              <a:ext uri="{FF2B5EF4-FFF2-40B4-BE49-F238E27FC236}">
                <a16:creationId xmlns:a16="http://schemas.microsoft.com/office/drawing/2014/main" id="{617C8A59-4334-44E6-A49A-9C74B39C4069}"/>
              </a:ext>
            </a:extLst>
          </p:cNvPr>
          <p:cNvSpPr txBox="1"/>
          <p:nvPr/>
        </p:nvSpPr>
        <p:spPr>
          <a:xfrm>
            <a:off x="6870988" y="2729739"/>
            <a:ext cx="182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ko-KR" sz="1200" b="1" dirty="0">
                <a:solidFill>
                  <a:schemeClr val="bg1"/>
                </a:solidFill>
                <a:cs typeface="Arial" pitchFamily="34" charset="0"/>
              </a:rPr>
              <a:t>CMS</a:t>
            </a:r>
          </a:p>
        </p:txBody>
      </p:sp>
      <p:sp>
        <p:nvSpPr>
          <p:cNvPr id="32" name="TextBox 160">
            <a:extLst>
              <a:ext uri="{FF2B5EF4-FFF2-40B4-BE49-F238E27FC236}">
                <a16:creationId xmlns:a16="http://schemas.microsoft.com/office/drawing/2014/main" id="{D4B0C529-D746-4BA2-A40E-BF54BC19F1A3}"/>
              </a:ext>
            </a:extLst>
          </p:cNvPr>
          <p:cNvSpPr txBox="1"/>
          <p:nvPr/>
        </p:nvSpPr>
        <p:spPr>
          <a:xfrm>
            <a:off x="11134725" y="6007713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14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6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108998" y="3013501"/>
            <a:ext cx="5702560" cy="1697043"/>
            <a:chOff x="6685691" y="3010151"/>
            <a:chExt cx="4777152" cy="8821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5691" y="3010151"/>
              <a:ext cx="4777152" cy="4319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PROJEKT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160">
            <a:extLst>
              <a:ext uri="{FF2B5EF4-FFF2-40B4-BE49-F238E27FC236}">
                <a16:creationId xmlns:a16="http://schemas.microsoft.com/office/drawing/2014/main" id="{CAC145C1-92F7-45D9-A413-13FB2E51580F}"/>
              </a:ext>
            </a:extLst>
          </p:cNvPr>
          <p:cNvSpPr txBox="1"/>
          <p:nvPr/>
        </p:nvSpPr>
        <p:spPr>
          <a:xfrm>
            <a:off x="11201400" y="5988946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15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99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108998" y="3013501"/>
            <a:ext cx="5702560" cy="1697043"/>
            <a:chOff x="6685691" y="3010151"/>
            <a:chExt cx="4777152" cy="8821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5691" y="3010151"/>
              <a:ext cx="4777152" cy="431985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FAZIT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160">
            <a:extLst>
              <a:ext uri="{FF2B5EF4-FFF2-40B4-BE49-F238E27FC236}">
                <a16:creationId xmlns:a16="http://schemas.microsoft.com/office/drawing/2014/main" id="{0AC2C07C-D267-4C4A-ABAC-D770F65EA544}"/>
              </a:ext>
            </a:extLst>
          </p:cNvPr>
          <p:cNvSpPr txBox="1"/>
          <p:nvPr/>
        </p:nvSpPr>
        <p:spPr>
          <a:xfrm>
            <a:off x="11239500" y="5988946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16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65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3">
            <a:extLst>
              <a:ext uri="{FF2B5EF4-FFF2-40B4-BE49-F238E27FC236}">
                <a16:creationId xmlns:a16="http://schemas.microsoft.com/office/drawing/2014/main" id="{4176A06C-6BD0-4FB1-83F9-3E46CE6FEC10}"/>
              </a:ext>
            </a:extLst>
          </p:cNvPr>
          <p:cNvGrpSpPr/>
          <p:nvPr/>
        </p:nvGrpSpPr>
        <p:grpSpPr>
          <a:xfrm>
            <a:off x="8231323" y="-7534"/>
            <a:ext cx="3960677" cy="6858002"/>
            <a:chOff x="8241895" y="0"/>
            <a:chExt cx="3960676" cy="68580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0CFD38-5911-40F1-A46A-16A50B8DC966}"/>
                </a:ext>
              </a:extLst>
            </p:cNvPr>
            <p:cNvSpPr/>
            <p:nvPr/>
          </p:nvSpPr>
          <p:spPr>
            <a:xfrm>
              <a:off x="8241895" y="0"/>
              <a:ext cx="3950101" cy="11455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95F9DF-21CD-43E8-96C6-416FD6A03561}"/>
                </a:ext>
              </a:extLst>
            </p:cNvPr>
            <p:cNvSpPr/>
            <p:nvPr/>
          </p:nvSpPr>
          <p:spPr>
            <a:xfrm>
              <a:off x="8454655" y="1143723"/>
              <a:ext cx="3747916" cy="11455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58A11B0-89F6-43EE-B3C9-B412BD8F6B3E}"/>
                </a:ext>
              </a:extLst>
            </p:cNvPr>
            <p:cNvSpPr/>
            <p:nvPr/>
          </p:nvSpPr>
          <p:spPr>
            <a:xfrm>
              <a:off x="8454655" y="2287446"/>
              <a:ext cx="3747916" cy="11455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D40EED-88E1-4BE7-841A-4B541A6FA709}"/>
                </a:ext>
              </a:extLst>
            </p:cNvPr>
            <p:cNvSpPr/>
            <p:nvPr/>
          </p:nvSpPr>
          <p:spPr>
            <a:xfrm>
              <a:off x="8454655" y="3431170"/>
              <a:ext cx="3747916" cy="115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59A8B7-58FE-4E6F-99B4-8BE8BD624971}"/>
                </a:ext>
              </a:extLst>
            </p:cNvPr>
            <p:cNvSpPr/>
            <p:nvPr/>
          </p:nvSpPr>
          <p:spPr>
            <a:xfrm>
              <a:off x="8694029" y="4580296"/>
              <a:ext cx="3497967" cy="1145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6C6DB-4D53-4A82-B507-1846747F3217}"/>
                </a:ext>
              </a:extLst>
            </p:cNvPr>
            <p:cNvSpPr/>
            <p:nvPr/>
          </p:nvSpPr>
          <p:spPr>
            <a:xfrm>
              <a:off x="8694030" y="5724019"/>
              <a:ext cx="3497970" cy="11339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A5406C-62DA-45F1-91F3-D156D83C13D9}"/>
              </a:ext>
            </a:extLst>
          </p:cNvPr>
          <p:cNvGrpSpPr>
            <a:grpSpLocks noChangeAspect="1"/>
          </p:cNvGrpSpPr>
          <p:nvPr/>
        </p:nvGrpSpPr>
        <p:grpSpPr>
          <a:xfrm>
            <a:off x="7235224" y="0"/>
            <a:ext cx="2168866" cy="6870410"/>
            <a:chOff x="5716900" y="189000"/>
            <a:chExt cx="2044833" cy="6477496"/>
          </a:xfrm>
          <a:solidFill>
            <a:schemeClr val="accent1"/>
          </a:solidFill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EEDACBB-B97B-4ADC-B306-0C87848BC34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716900" y="5586496"/>
              <a:ext cx="1677800" cy="1080000"/>
            </a:xfrm>
            <a:custGeom>
              <a:avLst/>
              <a:gdLst/>
              <a:ahLst/>
              <a:cxnLst/>
              <a:rect l="l" t="t" r="r" b="b"/>
              <a:pathLst>
                <a:path w="1677800" h="1080000">
                  <a:moveTo>
                    <a:pt x="405990" y="0"/>
                  </a:moveTo>
                  <a:lnTo>
                    <a:pt x="14920" y="0"/>
                  </a:lnTo>
                  <a:cubicBezTo>
                    <a:pt x="19605" y="40861"/>
                    <a:pt x="26348" y="78676"/>
                    <a:pt x="34570" y="112368"/>
                  </a:cubicBezTo>
                  <a:cubicBezTo>
                    <a:pt x="56813" y="198254"/>
                    <a:pt x="-16492" y="426415"/>
                    <a:pt x="3492" y="516654"/>
                  </a:cubicBezTo>
                  <a:cubicBezTo>
                    <a:pt x="35886" y="602873"/>
                    <a:pt x="36262" y="644518"/>
                    <a:pt x="67996" y="716963"/>
                  </a:cubicBezTo>
                  <a:cubicBezTo>
                    <a:pt x="82935" y="759571"/>
                    <a:pt x="3595" y="835901"/>
                    <a:pt x="12035" y="880935"/>
                  </a:cubicBezTo>
                  <a:cubicBezTo>
                    <a:pt x="41943" y="992172"/>
                    <a:pt x="160178" y="1029192"/>
                    <a:pt x="283931" y="1072154"/>
                  </a:cubicBezTo>
                  <a:cubicBezTo>
                    <a:pt x="540578" y="1100381"/>
                    <a:pt x="654781" y="1048819"/>
                    <a:pt x="559322" y="975547"/>
                  </a:cubicBezTo>
                  <a:cubicBezTo>
                    <a:pt x="436895" y="872565"/>
                    <a:pt x="421362" y="856532"/>
                    <a:pt x="327639" y="743522"/>
                  </a:cubicBezTo>
                  <a:cubicBezTo>
                    <a:pt x="314896" y="682482"/>
                    <a:pt x="322099" y="585132"/>
                    <a:pt x="366827" y="494613"/>
                  </a:cubicBezTo>
                  <a:cubicBezTo>
                    <a:pt x="388784" y="396535"/>
                    <a:pt x="334869" y="246001"/>
                    <a:pt x="354121" y="198669"/>
                  </a:cubicBezTo>
                  <a:cubicBezTo>
                    <a:pt x="371449" y="145407"/>
                    <a:pt x="389780" y="75715"/>
                    <a:pt x="405990" y="0"/>
                  </a:cubicBezTo>
                  <a:close/>
                  <a:moveTo>
                    <a:pt x="1188635" y="0"/>
                  </a:moveTo>
                  <a:lnTo>
                    <a:pt x="822159" y="0"/>
                  </a:lnTo>
                  <a:cubicBezTo>
                    <a:pt x="826325" y="117417"/>
                    <a:pt x="829883" y="229278"/>
                    <a:pt x="824855" y="297516"/>
                  </a:cubicBezTo>
                  <a:cubicBezTo>
                    <a:pt x="828187" y="395859"/>
                    <a:pt x="899040" y="428947"/>
                    <a:pt x="874015" y="453628"/>
                  </a:cubicBezTo>
                  <a:cubicBezTo>
                    <a:pt x="794935" y="508734"/>
                    <a:pt x="897970" y="570621"/>
                    <a:pt x="844953" y="639996"/>
                  </a:cubicBezTo>
                  <a:cubicBezTo>
                    <a:pt x="828354" y="663075"/>
                    <a:pt x="869609" y="691667"/>
                    <a:pt x="861274" y="717502"/>
                  </a:cubicBezTo>
                  <a:cubicBezTo>
                    <a:pt x="858163" y="765703"/>
                    <a:pt x="821384" y="864430"/>
                    <a:pt x="870069" y="890591"/>
                  </a:cubicBezTo>
                  <a:cubicBezTo>
                    <a:pt x="1027088" y="956498"/>
                    <a:pt x="1111591" y="1017224"/>
                    <a:pt x="1271200" y="1041692"/>
                  </a:cubicBezTo>
                  <a:cubicBezTo>
                    <a:pt x="1421068" y="1058498"/>
                    <a:pt x="1596837" y="1072717"/>
                    <a:pt x="1656062" y="1050676"/>
                  </a:cubicBezTo>
                  <a:cubicBezTo>
                    <a:pt x="1693035" y="1020314"/>
                    <a:pt x="1679483" y="943603"/>
                    <a:pt x="1640658" y="913901"/>
                  </a:cubicBezTo>
                  <a:cubicBezTo>
                    <a:pt x="1417953" y="775424"/>
                    <a:pt x="1164022" y="643347"/>
                    <a:pt x="1205563" y="584990"/>
                  </a:cubicBezTo>
                  <a:cubicBezTo>
                    <a:pt x="1270516" y="495899"/>
                    <a:pt x="1246641" y="485610"/>
                    <a:pt x="1224312" y="467932"/>
                  </a:cubicBezTo>
                  <a:cubicBezTo>
                    <a:pt x="1176229" y="446071"/>
                    <a:pt x="1168262" y="421787"/>
                    <a:pt x="1188836" y="379042"/>
                  </a:cubicBezTo>
                  <a:cubicBezTo>
                    <a:pt x="1216542" y="318917"/>
                    <a:pt x="1210581" y="266563"/>
                    <a:pt x="1178720" y="198669"/>
                  </a:cubicBezTo>
                  <a:cubicBezTo>
                    <a:pt x="1164609" y="142192"/>
                    <a:pt x="1169753" y="86082"/>
                    <a:pt x="1188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B4E01B6-3ABF-4982-B697-B895A80B417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19147" y="4509000"/>
              <a:ext cx="1376807" cy="1080000"/>
            </a:xfrm>
            <a:custGeom>
              <a:avLst/>
              <a:gdLst/>
              <a:ahLst/>
              <a:cxnLst/>
              <a:rect l="l" t="t" r="r" b="b"/>
              <a:pathLst>
                <a:path w="1376807" h="1080000">
                  <a:moveTo>
                    <a:pt x="624339" y="0"/>
                  </a:moveTo>
                  <a:lnTo>
                    <a:pt x="127193" y="0"/>
                  </a:lnTo>
                  <a:cubicBezTo>
                    <a:pt x="109123" y="58470"/>
                    <a:pt x="161935" y="118842"/>
                    <a:pt x="129399" y="139055"/>
                  </a:cubicBezTo>
                  <a:cubicBezTo>
                    <a:pt x="78465" y="177453"/>
                    <a:pt x="124181" y="231720"/>
                    <a:pt x="100910" y="269789"/>
                  </a:cubicBezTo>
                  <a:cubicBezTo>
                    <a:pt x="5954" y="483070"/>
                    <a:pt x="-18596" y="835256"/>
                    <a:pt x="13088" y="1080000"/>
                  </a:cubicBezTo>
                  <a:lnTo>
                    <a:pt x="404158" y="1080000"/>
                  </a:lnTo>
                  <a:cubicBezTo>
                    <a:pt x="442184" y="908174"/>
                    <a:pt x="470765" y="705566"/>
                    <a:pt x="457854" y="595381"/>
                  </a:cubicBezTo>
                  <a:cubicBezTo>
                    <a:pt x="449621" y="550671"/>
                    <a:pt x="511134" y="530620"/>
                    <a:pt x="502312" y="497614"/>
                  </a:cubicBezTo>
                  <a:cubicBezTo>
                    <a:pt x="487977" y="466779"/>
                    <a:pt x="481413" y="454072"/>
                    <a:pt x="495566" y="433596"/>
                  </a:cubicBezTo>
                  <a:cubicBezTo>
                    <a:pt x="504111" y="396469"/>
                    <a:pt x="538832" y="394329"/>
                    <a:pt x="561150" y="346512"/>
                  </a:cubicBezTo>
                  <a:cubicBezTo>
                    <a:pt x="571249" y="299677"/>
                    <a:pt x="539910" y="268762"/>
                    <a:pt x="562958" y="218234"/>
                  </a:cubicBezTo>
                  <a:cubicBezTo>
                    <a:pt x="587661" y="145363"/>
                    <a:pt x="607863" y="71522"/>
                    <a:pt x="624339" y="0"/>
                  </a:cubicBezTo>
                  <a:close/>
                  <a:moveTo>
                    <a:pt x="1372033" y="0"/>
                  </a:moveTo>
                  <a:lnTo>
                    <a:pt x="880103" y="0"/>
                  </a:lnTo>
                  <a:cubicBezTo>
                    <a:pt x="879880" y="17298"/>
                    <a:pt x="883247" y="33852"/>
                    <a:pt x="892867" y="48518"/>
                  </a:cubicBezTo>
                  <a:cubicBezTo>
                    <a:pt x="930548" y="84866"/>
                    <a:pt x="866295" y="101931"/>
                    <a:pt x="868160" y="143789"/>
                  </a:cubicBezTo>
                  <a:cubicBezTo>
                    <a:pt x="872106" y="192834"/>
                    <a:pt x="917376" y="208817"/>
                    <a:pt x="904792" y="257864"/>
                  </a:cubicBezTo>
                  <a:cubicBezTo>
                    <a:pt x="864280" y="356188"/>
                    <a:pt x="849667" y="521848"/>
                    <a:pt x="822105" y="653841"/>
                  </a:cubicBezTo>
                  <a:cubicBezTo>
                    <a:pt x="807236" y="733337"/>
                    <a:pt x="814397" y="912334"/>
                    <a:pt x="820327" y="1080000"/>
                  </a:cubicBezTo>
                  <a:lnTo>
                    <a:pt x="1186803" y="1080000"/>
                  </a:lnTo>
                  <a:cubicBezTo>
                    <a:pt x="1189377" y="1066045"/>
                    <a:pt x="1192698" y="1051397"/>
                    <a:pt x="1196339" y="1035844"/>
                  </a:cubicBezTo>
                  <a:cubicBezTo>
                    <a:pt x="1211172" y="931891"/>
                    <a:pt x="1260788" y="736716"/>
                    <a:pt x="1239989" y="629875"/>
                  </a:cubicBezTo>
                  <a:cubicBezTo>
                    <a:pt x="1229549" y="590371"/>
                    <a:pt x="1298967" y="576349"/>
                    <a:pt x="1250241" y="482857"/>
                  </a:cubicBezTo>
                  <a:cubicBezTo>
                    <a:pt x="1240218" y="455170"/>
                    <a:pt x="1304579" y="441259"/>
                    <a:pt x="1308330" y="413573"/>
                  </a:cubicBezTo>
                  <a:cubicBezTo>
                    <a:pt x="1321131" y="312306"/>
                    <a:pt x="1332498" y="304657"/>
                    <a:pt x="1366794" y="210830"/>
                  </a:cubicBezTo>
                  <a:cubicBezTo>
                    <a:pt x="1387798" y="141891"/>
                    <a:pt x="1368703" y="57481"/>
                    <a:pt x="1372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2331ACAE-135E-4991-8178-E10B3C3FD20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55893" y="3429000"/>
              <a:ext cx="1637989" cy="1080000"/>
            </a:xfrm>
            <a:custGeom>
              <a:avLst/>
              <a:gdLst/>
              <a:ahLst/>
              <a:cxnLst/>
              <a:rect l="l" t="t" r="r" b="b"/>
              <a:pathLst>
                <a:path w="1637989" h="1080000">
                  <a:moveTo>
                    <a:pt x="1581228" y="0"/>
                  </a:moveTo>
                  <a:lnTo>
                    <a:pt x="14898" y="0"/>
                  </a:lnTo>
                  <a:cubicBezTo>
                    <a:pt x="7741" y="70595"/>
                    <a:pt x="2484" y="130483"/>
                    <a:pt x="0" y="171730"/>
                  </a:cubicBezTo>
                  <a:cubicBezTo>
                    <a:pt x="8970" y="270077"/>
                    <a:pt x="141878" y="236077"/>
                    <a:pt x="121535" y="324397"/>
                  </a:cubicBezTo>
                  <a:cubicBezTo>
                    <a:pt x="66652" y="496577"/>
                    <a:pt x="180570" y="498359"/>
                    <a:pt x="173143" y="544398"/>
                  </a:cubicBezTo>
                  <a:cubicBezTo>
                    <a:pt x="137813" y="748412"/>
                    <a:pt x="238554" y="849452"/>
                    <a:pt x="228097" y="903607"/>
                  </a:cubicBezTo>
                  <a:cubicBezTo>
                    <a:pt x="185459" y="993082"/>
                    <a:pt x="254276" y="1034203"/>
                    <a:pt x="235867" y="1051228"/>
                  </a:cubicBezTo>
                  <a:cubicBezTo>
                    <a:pt x="228442" y="1060601"/>
                    <a:pt x="223626" y="1070209"/>
                    <a:pt x="221169" y="1080000"/>
                  </a:cubicBezTo>
                  <a:lnTo>
                    <a:pt x="718315" y="1080000"/>
                  </a:lnTo>
                  <a:cubicBezTo>
                    <a:pt x="785005" y="804481"/>
                    <a:pt x="804830" y="565660"/>
                    <a:pt x="859097" y="561924"/>
                  </a:cubicBezTo>
                  <a:cubicBezTo>
                    <a:pt x="964079" y="553426"/>
                    <a:pt x="908245" y="814820"/>
                    <a:pt x="983003" y="929696"/>
                  </a:cubicBezTo>
                  <a:cubicBezTo>
                    <a:pt x="1007464" y="963054"/>
                    <a:pt x="973827" y="1025251"/>
                    <a:pt x="974079" y="1080000"/>
                  </a:cubicBezTo>
                  <a:lnTo>
                    <a:pt x="1466009" y="1080000"/>
                  </a:lnTo>
                  <a:cubicBezTo>
                    <a:pt x="1466755" y="1061368"/>
                    <a:pt x="1470077" y="1045572"/>
                    <a:pt x="1477840" y="1034038"/>
                  </a:cubicBezTo>
                  <a:cubicBezTo>
                    <a:pt x="1495851" y="929912"/>
                    <a:pt x="1488979" y="803475"/>
                    <a:pt x="1489060" y="651527"/>
                  </a:cubicBezTo>
                  <a:cubicBezTo>
                    <a:pt x="1489523" y="478810"/>
                    <a:pt x="1501667" y="415527"/>
                    <a:pt x="1471712" y="250910"/>
                  </a:cubicBezTo>
                  <a:cubicBezTo>
                    <a:pt x="1554481" y="196934"/>
                    <a:pt x="1657191" y="236991"/>
                    <a:pt x="1634895" y="166833"/>
                  </a:cubicBezTo>
                  <a:cubicBezTo>
                    <a:pt x="1619175" y="115995"/>
                    <a:pt x="1600950" y="59533"/>
                    <a:pt x="1581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60121E0-CC5F-47C6-A659-6F568B36FF1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05997" y="2350106"/>
              <a:ext cx="1917474" cy="1080000"/>
            </a:xfrm>
            <a:custGeom>
              <a:avLst/>
              <a:gdLst/>
              <a:ahLst/>
              <a:cxnLst/>
              <a:rect l="l" t="t" r="r" b="b"/>
              <a:pathLst>
                <a:path w="1917474" h="1080000">
                  <a:moveTo>
                    <a:pt x="1917474" y="0"/>
                  </a:moveTo>
                  <a:lnTo>
                    <a:pt x="0" y="0"/>
                  </a:lnTo>
                  <a:cubicBezTo>
                    <a:pt x="64046" y="206244"/>
                    <a:pt x="170600" y="189898"/>
                    <a:pt x="339667" y="296160"/>
                  </a:cubicBezTo>
                  <a:cubicBezTo>
                    <a:pt x="313133" y="471359"/>
                    <a:pt x="268077" y="838410"/>
                    <a:pt x="244076" y="1080000"/>
                  </a:cubicBezTo>
                  <a:lnTo>
                    <a:pt x="1810406" y="1080000"/>
                  </a:lnTo>
                  <a:cubicBezTo>
                    <a:pt x="1707448" y="766922"/>
                    <a:pt x="1566054" y="368071"/>
                    <a:pt x="1548391" y="248688"/>
                  </a:cubicBezTo>
                  <a:cubicBezTo>
                    <a:pt x="1667467" y="235938"/>
                    <a:pt x="1874282" y="233670"/>
                    <a:pt x="1915736" y="402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AF54585-8E3D-42B6-8AA6-32A1669C1A9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06739" y="1269000"/>
              <a:ext cx="1954994" cy="1080000"/>
            </a:xfrm>
            <a:custGeom>
              <a:avLst/>
              <a:gdLst/>
              <a:ahLst/>
              <a:cxnLst/>
              <a:rect l="l" t="t" r="r" b="b"/>
              <a:pathLst>
                <a:path w="1954994" h="1080000">
                  <a:moveTo>
                    <a:pt x="1523764" y="0"/>
                  </a:moveTo>
                  <a:lnTo>
                    <a:pt x="189283" y="0"/>
                  </a:lnTo>
                  <a:cubicBezTo>
                    <a:pt x="170637" y="12530"/>
                    <a:pt x="153375" y="27483"/>
                    <a:pt x="137291" y="44705"/>
                  </a:cubicBezTo>
                  <a:cubicBezTo>
                    <a:pt x="105152" y="92546"/>
                    <a:pt x="-33051" y="694368"/>
                    <a:pt x="7327" y="970116"/>
                  </a:cubicBezTo>
                  <a:cubicBezTo>
                    <a:pt x="15204" y="1012663"/>
                    <a:pt x="23976" y="1048928"/>
                    <a:pt x="34044" y="1080000"/>
                  </a:cubicBezTo>
                  <a:lnTo>
                    <a:pt x="1951518" y="1080000"/>
                  </a:lnTo>
                  <a:cubicBezTo>
                    <a:pt x="1968247" y="904659"/>
                    <a:pt x="1924376" y="781971"/>
                    <a:pt x="1824851" y="581424"/>
                  </a:cubicBezTo>
                  <a:cubicBezTo>
                    <a:pt x="1782972" y="535628"/>
                    <a:pt x="1838570" y="467072"/>
                    <a:pt x="1787436" y="401715"/>
                  </a:cubicBezTo>
                  <a:cubicBezTo>
                    <a:pt x="1766665" y="389849"/>
                    <a:pt x="1818567" y="300845"/>
                    <a:pt x="1771732" y="193217"/>
                  </a:cubicBezTo>
                  <a:cubicBezTo>
                    <a:pt x="1761300" y="157871"/>
                    <a:pt x="1794452" y="107151"/>
                    <a:pt x="1717953" y="73568"/>
                  </a:cubicBezTo>
                  <a:cubicBezTo>
                    <a:pt x="1654306" y="44207"/>
                    <a:pt x="1586764" y="20219"/>
                    <a:pt x="1523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3CB73966-FA67-4CD0-A00B-C1E509335DF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215467" y="189000"/>
              <a:ext cx="1334481" cy="1080000"/>
            </a:xfrm>
            <a:custGeom>
              <a:avLst/>
              <a:gdLst/>
              <a:ahLst/>
              <a:cxnLst/>
              <a:rect l="l" t="t" r="r" b="b"/>
              <a:pathLst>
                <a:path w="1334481" h="1080000">
                  <a:moveTo>
                    <a:pt x="798803" y="495"/>
                  </a:moveTo>
                  <a:cubicBezTo>
                    <a:pt x="669255" y="10891"/>
                    <a:pt x="653662" y="70492"/>
                    <a:pt x="573322" y="106786"/>
                  </a:cubicBezTo>
                  <a:lnTo>
                    <a:pt x="485457" y="256323"/>
                  </a:lnTo>
                  <a:cubicBezTo>
                    <a:pt x="485979" y="343749"/>
                    <a:pt x="470959" y="425994"/>
                    <a:pt x="489610" y="508239"/>
                  </a:cubicBezTo>
                  <a:cubicBezTo>
                    <a:pt x="564050" y="589181"/>
                    <a:pt x="584104" y="701201"/>
                    <a:pt x="614517" y="792502"/>
                  </a:cubicBezTo>
                  <a:cubicBezTo>
                    <a:pt x="583420" y="835342"/>
                    <a:pt x="575633" y="893723"/>
                    <a:pt x="516049" y="921024"/>
                  </a:cubicBezTo>
                  <a:cubicBezTo>
                    <a:pt x="345841" y="988886"/>
                    <a:pt x="142528" y="976932"/>
                    <a:pt x="0" y="1080000"/>
                  </a:cubicBezTo>
                  <a:lnTo>
                    <a:pt x="1334481" y="1080000"/>
                  </a:lnTo>
                  <a:cubicBezTo>
                    <a:pt x="1245907" y="1050367"/>
                    <a:pt x="1166529" y="1027797"/>
                    <a:pt x="1120646" y="1006058"/>
                  </a:cubicBezTo>
                  <a:cubicBezTo>
                    <a:pt x="1072185" y="970808"/>
                    <a:pt x="1049621" y="945916"/>
                    <a:pt x="1032239" y="902896"/>
                  </a:cubicBezTo>
                  <a:cubicBezTo>
                    <a:pt x="1014470" y="851243"/>
                    <a:pt x="1066627" y="778870"/>
                    <a:pt x="1082526" y="724627"/>
                  </a:cubicBezTo>
                  <a:cubicBezTo>
                    <a:pt x="1099814" y="659584"/>
                    <a:pt x="1099442" y="612693"/>
                    <a:pt x="1143738" y="546306"/>
                  </a:cubicBezTo>
                  <a:cubicBezTo>
                    <a:pt x="1133648" y="464379"/>
                    <a:pt x="1157749" y="411814"/>
                    <a:pt x="1154071" y="328893"/>
                  </a:cubicBezTo>
                  <a:cubicBezTo>
                    <a:pt x="1155358" y="272643"/>
                    <a:pt x="1146284" y="182728"/>
                    <a:pt x="1080233" y="131659"/>
                  </a:cubicBezTo>
                  <a:cubicBezTo>
                    <a:pt x="1053759" y="66356"/>
                    <a:pt x="931460" y="-6717"/>
                    <a:pt x="798803" y="4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CED90DC-6251-415B-B0E4-FD9EF7C67E34}"/>
              </a:ext>
            </a:extLst>
          </p:cNvPr>
          <p:cNvSpPr txBox="1"/>
          <p:nvPr/>
        </p:nvSpPr>
        <p:spPr>
          <a:xfrm>
            <a:off x="547093" y="1718266"/>
            <a:ext cx="6282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 gibt viele verschiedene Möglichkeiten,  Mehrsprachigkeit in der Informatik zu integrieren und jeder hat ihren Anwendungsgebiet.</a:t>
            </a:r>
          </a:p>
          <a:p>
            <a:r>
              <a:rPr lang="de-DE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Welche man nimmt, hängt von vielen verschiedenen Faktoren ab und bringt eigene Vor- und Nachteile.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2BF6FB6-6C29-4CB7-9EC8-393BDBD56F26}"/>
              </a:ext>
            </a:extLst>
          </p:cNvPr>
          <p:cNvSpPr txBox="1">
            <a:spLocks/>
          </p:cNvSpPr>
          <p:nvPr/>
        </p:nvSpPr>
        <p:spPr>
          <a:xfrm>
            <a:off x="796700" y="400226"/>
            <a:ext cx="6185125" cy="88274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accent1"/>
                </a:solidFill>
              </a:rPr>
              <a:t>FAZIT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1" name="TextBox 160">
            <a:extLst>
              <a:ext uri="{FF2B5EF4-FFF2-40B4-BE49-F238E27FC236}">
                <a16:creationId xmlns:a16="http://schemas.microsoft.com/office/drawing/2014/main" id="{99375FA8-403B-4F35-9F57-7C7778D1BBED}"/>
              </a:ext>
            </a:extLst>
          </p:cNvPr>
          <p:cNvSpPr txBox="1"/>
          <p:nvPr/>
        </p:nvSpPr>
        <p:spPr>
          <a:xfrm>
            <a:off x="11239500" y="5988946"/>
            <a:ext cx="838201" cy="646331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36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17</a:t>
            </a:r>
            <a:endParaRPr lang="de-DE" altLang="ko-KR" sz="4000" dirty="0">
              <a:solidFill>
                <a:schemeClr val="tx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77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4042F99F-F488-4CA5-9052-508911DE1EF3}"/>
              </a:ext>
            </a:extLst>
          </p:cNvPr>
          <p:cNvGrpSpPr/>
          <p:nvPr/>
        </p:nvGrpSpPr>
        <p:grpSpPr>
          <a:xfrm>
            <a:off x="623356" y="1596764"/>
            <a:ext cx="8705367" cy="3809294"/>
            <a:chOff x="518018" y="928084"/>
            <a:chExt cx="6127115" cy="386507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FB68D68-90B3-4E70-8F45-0B47A150BF21}"/>
                </a:ext>
              </a:extLst>
            </p:cNvPr>
            <p:cNvGrpSpPr/>
            <p:nvPr/>
          </p:nvGrpSpPr>
          <p:grpSpPr>
            <a:xfrm>
              <a:off x="518018" y="928084"/>
              <a:ext cx="6107614" cy="989391"/>
              <a:chOff x="4801964" y="769273"/>
              <a:chExt cx="6107614" cy="9893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3BBAD6-5061-4166-9716-B980C35F67D7}"/>
                  </a:ext>
                </a:extLst>
              </p:cNvPr>
              <p:cNvSpPr txBox="1"/>
              <p:nvPr/>
            </p:nvSpPr>
            <p:spPr>
              <a:xfrm>
                <a:off x="5885718" y="861605"/>
                <a:ext cx="3631508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de-DE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DEFINITION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396D0F-8287-41CF-AF85-C78E318FADAB}"/>
                  </a:ext>
                </a:extLst>
              </p:cNvPr>
              <p:cNvSpPr txBox="1"/>
              <p:nvPr/>
            </p:nvSpPr>
            <p:spPr>
              <a:xfrm>
                <a:off x="4801964" y="769273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de-DE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8EC921-4741-4157-9E84-F98A2F0ED7C2}"/>
                  </a:ext>
                </a:extLst>
              </p:cNvPr>
              <p:cNvSpPr txBox="1"/>
              <p:nvPr/>
            </p:nvSpPr>
            <p:spPr>
              <a:xfrm>
                <a:off x="6223759" y="1446380"/>
                <a:ext cx="4685819" cy="31228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altLang="ko-KR" sz="1400" dirty="0">
                    <a:solidFill>
                      <a:srgbClr val="FCBE0E"/>
                    </a:solidFill>
                  </a:rPr>
                  <a:t>Was ist Mehrsprachigkeit in der Informatik?</a:t>
                </a:r>
                <a:endParaRPr lang="de-DE" altLang="ko-KR" sz="1400" b="1" dirty="0">
                  <a:solidFill>
                    <a:srgbClr val="FCBE0E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9403AA-B6EB-46CE-8D65-EB376B9A3F65}"/>
                </a:ext>
              </a:extLst>
            </p:cNvPr>
            <p:cNvGrpSpPr/>
            <p:nvPr/>
          </p:nvGrpSpPr>
          <p:grpSpPr>
            <a:xfrm>
              <a:off x="518018" y="2133862"/>
              <a:ext cx="6120611" cy="942536"/>
              <a:chOff x="4801964" y="609959"/>
              <a:chExt cx="6120611" cy="94253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F27DA2-E792-4E50-850A-290C0984B920}"/>
                  </a:ext>
                </a:extLst>
              </p:cNvPr>
              <p:cNvSpPr txBox="1"/>
              <p:nvPr/>
            </p:nvSpPr>
            <p:spPr>
              <a:xfrm>
                <a:off x="5885715" y="721029"/>
                <a:ext cx="4077340" cy="59333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de-DE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TECHNISCHE KONZEPTE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9E79DDD-25EB-4881-A648-B271E3EE5C3A}"/>
                  </a:ext>
                </a:extLst>
              </p:cNvPr>
              <p:cNvSpPr txBox="1"/>
              <p:nvPr/>
            </p:nvSpPr>
            <p:spPr>
              <a:xfrm>
                <a:off x="4801964" y="609959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de-DE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23BF420-77E7-4561-8184-0983E1C04FC0}"/>
                  </a:ext>
                </a:extLst>
              </p:cNvPr>
              <p:cNvSpPr txBox="1"/>
              <p:nvPr/>
            </p:nvSpPr>
            <p:spPr>
              <a:xfrm>
                <a:off x="6236756" y="1240211"/>
                <a:ext cx="4685819" cy="31228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altLang="ko-KR" sz="1400" dirty="0">
                    <a:solidFill>
                      <a:srgbClr val="FCBE0E"/>
                    </a:solidFill>
                    <a:cs typeface="Arial" pitchFamily="34" charset="0"/>
                  </a:rPr>
                  <a:t>State </a:t>
                </a:r>
                <a:r>
                  <a:rPr lang="de-DE" altLang="ko-KR" sz="1400" dirty="0" err="1">
                    <a:solidFill>
                      <a:srgbClr val="FCBE0E"/>
                    </a:solidFill>
                    <a:cs typeface="Arial" pitchFamily="34" charset="0"/>
                  </a:rPr>
                  <a:t>of</a:t>
                </a:r>
                <a:r>
                  <a:rPr lang="de-DE" altLang="ko-KR" sz="1400" dirty="0">
                    <a:solidFill>
                      <a:srgbClr val="FCBE0E"/>
                    </a:solidFill>
                    <a:cs typeface="Arial" pitchFamily="34" charset="0"/>
                  </a:rPr>
                  <a:t> </a:t>
                </a:r>
                <a:r>
                  <a:rPr lang="de-DE" altLang="ko-KR" sz="1400" dirty="0" err="1">
                    <a:solidFill>
                      <a:srgbClr val="FCBE0E"/>
                    </a:solidFill>
                    <a:cs typeface="Arial" pitchFamily="34" charset="0"/>
                  </a:rPr>
                  <a:t>the</a:t>
                </a:r>
                <a:r>
                  <a:rPr lang="de-DE" altLang="ko-KR" sz="1400" dirty="0">
                    <a:solidFill>
                      <a:srgbClr val="FCBE0E"/>
                    </a:solidFill>
                    <a:cs typeface="Arial" pitchFamily="34" charset="0"/>
                  </a:rPr>
                  <a:t> Art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1A17B49-B4D4-4AC7-8EFE-7F8031555CCE}"/>
                </a:ext>
              </a:extLst>
            </p:cNvPr>
            <p:cNvGrpSpPr/>
            <p:nvPr/>
          </p:nvGrpSpPr>
          <p:grpSpPr>
            <a:xfrm>
              <a:off x="518018" y="3604855"/>
              <a:ext cx="6127115" cy="1188303"/>
              <a:chOff x="4801964" y="715860"/>
              <a:chExt cx="6127115" cy="1188303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EE24AF-089F-48AE-AAE1-122F907D7ADF}"/>
                  </a:ext>
                </a:extLst>
              </p:cNvPr>
              <p:cNvSpPr txBox="1"/>
              <p:nvPr/>
            </p:nvSpPr>
            <p:spPr>
              <a:xfrm>
                <a:off x="5885718" y="826945"/>
                <a:ext cx="4077337" cy="107721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de-DE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HANDLUNGSEMPFEHLUNG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63B5F5E-F627-4146-AD60-0219FC15C7A2}"/>
                  </a:ext>
                </a:extLst>
              </p:cNvPr>
              <p:cNvSpPr txBox="1"/>
              <p:nvPr/>
            </p:nvSpPr>
            <p:spPr>
              <a:xfrm>
                <a:off x="4801964" y="715860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de-DE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7F75712-E9BA-4800-A0BF-3DBDBE4785F0}"/>
                  </a:ext>
                </a:extLst>
              </p:cNvPr>
              <p:cNvSpPr txBox="1"/>
              <p:nvPr/>
            </p:nvSpPr>
            <p:spPr>
              <a:xfrm>
                <a:off x="6243260" y="1392978"/>
                <a:ext cx="4685819" cy="31228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altLang="ko-KR" sz="1400" dirty="0">
                    <a:solidFill>
                      <a:srgbClr val="FCBE0E"/>
                    </a:solidFill>
                  </a:rPr>
                  <a:t>Welche Methode ist welchem Kontext am besten?</a:t>
                </a:r>
                <a:endParaRPr lang="de-DE" altLang="ko-KR" sz="1400" b="1" dirty="0">
                  <a:solidFill>
                    <a:srgbClr val="FCBE0E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24" name="TextBox 34">
            <a:extLst>
              <a:ext uri="{FF2B5EF4-FFF2-40B4-BE49-F238E27FC236}">
                <a16:creationId xmlns:a16="http://schemas.microsoft.com/office/drawing/2014/main" id="{93B7ECC5-AB45-431D-AFA4-3E5154F5AA19}"/>
              </a:ext>
            </a:extLst>
          </p:cNvPr>
          <p:cNvSpPr txBox="1"/>
          <p:nvPr/>
        </p:nvSpPr>
        <p:spPr>
          <a:xfrm>
            <a:off x="1179883" y="693291"/>
            <a:ext cx="5821283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de-DE" altLang="ko-KR" sz="4400" b="1" dirty="0">
                <a:solidFill>
                  <a:srgbClr val="FCBE0E"/>
                </a:solidFill>
                <a:cs typeface="Arial" pitchFamily="34" charset="0"/>
              </a:rPr>
              <a:t>GLIEDERUNG</a:t>
            </a:r>
          </a:p>
        </p:txBody>
      </p:sp>
      <p:sp>
        <p:nvSpPr>
          <p:cNvPr id="26" name="TextBox 36">
            <a:extLst>
              <a:ext uri="{FF2B5EF4-FFF2-40B4-BE49-F238E27FC236}">
                <a16:creationId xmlns:a16="http://schemas.microsoft.com/office/drawing/2014/main" id="{ECDB962A-2A84-493B-AB13-E336E01B1EEA}"/>
              </a:ext>
            </a:extLst>
          </p:cNvPr>
          <p:cNvSpPr txBox="1"/>
          <p:nvPr/>
        </p:nvSpPr>
        <p:spPr>
          <a:xfrm>
            <a:off x="2643819" y="2564815"/>
            <a:ext cx="619999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</a:rPr>
              <a:t>Warum ist Mehrsprachigkeit wichtig?</a:t>
            </a:r>
            <a:endParaRPr lang="de-DE" altLang="ko-KR" sz="1400" b="1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27" name="TextBox 41">
            <a:extLst>
              <a:ext uri="{FF2B5EF4-FFF2-40B4-BE49-F238E27FC236}">
                <a16:creationId xmlns:a16="http://schemas.microsoft.com/office/drawing/2014/main" id="{0B150F78-DC2C-4ED4-923F-5A42F1ABEB43}"/>
              </a:ext>
            </a:extLst>
          </p:cNvPr>
          <p:cNvSpPr txBox="1"/>
          <p:nvPr/>
        </p:nvSpPr>
        <p:spPr>
          <a:xfrm>
            <a:off x="2643817" y="3689772"/>
            <a:ext cx="6199997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  <a:cs typeface="Arial" pitchFamily="34" charset="0"/>
              </a:rPr>
              <a:t>Vorgehensweisen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ko-KR" sz="1400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28" name="TextBox 44">
            <a:extLst>
              <a:ext uri="{FF2B5EF4-FFF2-40B4-BE49-F238E27FC236}">
                <a16:creationId xmlns:a16="http://schemas.microsoft.com/office/drawing/2014/main" id="{3572653E-6FA5-4A12-9FC3-89F014087668}"/>
              </a:ext>
            </a:extLst>
          </p:cNvPr>
          <p:cNvSpPr txBox="1"/>
          <p:nvPr/>
        </p:nvSpPr>
        <p:spPr>
          <a:xfrm>
            <a:off x="2153898" y="5350441"/>
            <a:ext cx="579305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de-DE" altLang="ko-KR" sz="3200" b="1" dirty="0">
                <a:solidFill>
                  <a:schemeClr val="bg1"/>
                </a:solidFill>
                <a:cs typeface="Arial" pitchFamily="34" charset="0"/>
              </a:rPr>
              <a:t>Projektvorstellung</a:t>
            </a:r>
          </a:p>
        </p:txBody>
      </p:sp>
      <p:sp>
        <p:nvSpPr>
          <p:cNvPr id="29" name="TextBox 45">
            <a:extLst>
              <a:ext uri="{FF2B5EF4-FFF2-40B4-BE49-F238E27FC236}">
                <a16:creationId xmlns:a16="http://schemas.microsoft.com/office/drawing/2014/main" id="{14BB7DF9-27AC-4E80-ACD2-4A7F08543500}"/>
              </a:ext>
            </a:extLst>
          </p:cNvPr>
          <p:cNvSpPr txBox="1"/>
          <p:nvPr/>
        </p:nvSpPr>
        <p:spPr>
          <a:xfrm>
            <a:off x="614103" y="5314860"/>
            <a:ext cx="153979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de-DE" altLang="ko-KR" sz="4400" b="1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67" name="TextBox 46">
            <a:extLst>
              <a:ext uri="{FF2B5EF4-FFF2-40B4-BE49-F238E27FC236}">
                <a16:creationId xmlns:a16="http://schemas.microsoft.com/office/drawing/2014/main" id="{6ED3D775-6719-4517-958E-658C25F98752}"/>
              </a:ext>
            </a:extLst>
          </p:cNvPr>
          <p:cNvSpPr txBox="1"/>
          <p:nvPr/>
        </p:nvSpPr>
        <p:spPr>
          <a:xfrm>
            <a:off x="2661899" y="5957506"/>
            <a:ext cx="665758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</a:rPr>
              <a:t>Worum geht es in unserem Projekt?</a:t>
            </a:r>
            <a:endParaRPr lang="de-DE" altLang="ko-KR" sz="1400" b="1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68" name="TextBox 46">
            <a:extLst>
              <a:ext uri="{FF2B5EF4-FFF2-40B4-BE49-F238E27FC236}">
                <a16:creationId xmlns:a16="http://schemas.microsoft.com/office/drawing/2014/main" id="{B05CFD99-0348-414A-84E3-629FDC709C24}"/>
              </a:ext>
            </a:extLst>
          </p:cNvPr>
          <p:cNvSpPr txBox="1"/>
          <p:nvPr/>
        </p:nvSpPr>
        <p:spPr>
          <a:xfrm>
            <a:off x="2652655" y="6226656"/>
            <a:ext cx="665758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</a:rPr>
              <a:t>Live-Demonstration</a:t>
            </a:r>
            <a:endParaRPr lang="de-DE" altLang="ko-KR" sz="1400" b="1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22" name="TextBox 41">
            <a:extLst>
              <a:ext uri="{FF2B5EF4-FFF2-40B4-BE49-F238E27FC236}">
                <a16:creationId xmlns:a16="http://schemas.microsoft.com/office/drawing/2014/main" id="{D23AA04C-518F-4137-983C-2DC226216264}"/>
              </a:ext>
            </a:extLst>
          </p:cNvPr>
          <p:cNvSpPr txBox="1"/>
          <p:nvPr/>
        </p:nvSpPr>
        <p:spPr>
          <a:xfrm>
            <a:off x="2643433" y="3958922"/>
            <a:ext cx="619999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  <a:cs typeface="Arial" pitchFamily="34" charset="0"/>
              </a:rPr>
              <a:t>Vor- und Nachteile jeder Vorgehensweise</a:t>
            </a: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48D677-60A2-4FA4-8F8D-B3A18D91A76C}"/>
              </a:ext>
            </a:extLst>
          </p:cNvPr>
          <p:cNvGrpSpPr/>
          <p:nvPr/>
        </p:nvGrpSpPr>
        <p:grpSpPr>
          <a:xfrm>
            <a:off x="3699163" y="2769507"/>
            <a:ext cx="6383299" cy="1318987"/>
            <a:chOff x="3699164" y="4714489"/>
            <a:chExt cx="63832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3699164" y="4714489"/>
              <a:ext cx="5541089" cy="1015663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VIELEN DANK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3699168" y="5653820"/>
              <a:ext cx="6383295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" name="TextBox 3">
            <a:extLst>
              <a:ext uri="{FF2B5EF4-FFF2-40B4-BE49-F238E27FC236}">
                <a16:creationId xmlns:a16="http://schemas.microsoft.com/office/drawing/2014/main" id="{391FC7EC-2CB7-4DEB-BA42-3DC19EEAB517}"/>
              </a:ext>
            </a:extLst>
          </p:cNvPr>
          <p:cNvSpPr txBox="1"/>
          <p:nvPr/>
        </p:nvSpPr>
        <p:spPr>
          <a:xfrm>
            <a:off x="3610931" y="3970330"/>
            <a:ext cx="760250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altLang="ko-KR" sz="3600" dirty="0">
                <a:solidFill>
                  <a:schemeClr val="bg1"/>
                </a:solidFill>
                <a:cs typeface="Arial" pitchFamily="34" charset="0"/>
              </a:rPr>
              <a:t>Für Ihre Aufmerksamkeit ,Wir freuen uns auf Fragen!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1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108998" y="2629719"/>
            <a:ext cx="5702560" cy="2080827"/>
            <a:chOff x="6685691" y="2810645"/>
            <a:chExt cx="4777152" cy="10816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5691" y="2810645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Definition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160">
            <a:extLst>
              <a:ext uri="{FF2B5EF4-FFF2-40B4-BE49-F238E27FC236}">
                <a16:creationId xmlns:a16="http://schemas.microsoft.com/office/drawing/2014/main" id="{F0AD142B-9B84-411E-9C58-11E0CF2452E1}"/>
              </a:ext>
            </a:extLst>
          </p:cNvPr>
          <p:cNvSpPr txBox="1"/>
          <p:nvPr/>
        </p:nvSpPr>
        <p:spPr>
          <a:xfrm>
            <a:off x="11233790" y="5362814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44E8784-ED87-46F3-83E9-B0B86C12533B}"/>
              </a:ext>
            </a:extLst>
          </p:cNvPr>
          <p:cNvGrpSpPr/>
          <p:nvPr/>
        </p:nvGrpSpPr>
        <p:grpSpPr>
          <a:xfrm rot="21411753">
            <a:off x="3730250" y="835045"/>
            <a:ext cx="4087102" cy="5066047"/>
            <a:chOff x="395536" y="1793041"/>
            <a:chExt cx="3170093" cy="3929395"/>
          </a:xfrm>
          <a:solidFill>
            <a:schemeClr val="accent1">
              <a:alpha val="7000"/>
            </a:schemeClr>
          </a:solidFill>
        </p:grpSpPr>
        <p:sp>
          <p:nvSpPr>
            <p:cNvPr id="4" name="Freeform 26">
              <a:extLst>
                <a:ext uri="{FF2B5EF4-FFF2-40B4-BE49-F238E27FC236}">
                  <a16:creationId xmlns:a16="http://schemas.microsoft.com/office/drawing/2014/main" id="{9A238DEA-2572-4004-B3B1-E58508D64626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000FEA4-93F7-4BF1-8719-881480C7CCAE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4DE28F-49B7-45A9-ABB5-B7B0DCA095F5}"/>
              </a:ext>
            </a:extLst>
          </p:cNvPr>
          <p:cNvGrpSpPr/>
          <p:nvPr/>
        </p:nvGrpSpPr>
        <p:grpSpPr>
          <a:xfrm rot="21411753">
            <a:off x="6906396" y="587532"/>
            <a:ext cx="4446424" cy="5511434"/>
            <a:chOff x="395536" y="1793041"/>
            <a:chExt cx="3170093" cy="3929395"/>
          </a:xfrm>
          <a:solidFill>
            <a:schemeClr val="accent1">
              <a:alpha val="7000"/>
            </a:schemeClr>
          </a:solidFill>
        </p:grpSpPr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5D5CE453-9A53-4588-B8AA-451A7BD5B82E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BC97D0-155C-4704-83FE-4B92C7C11CE5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780B5A4-BB74-47F2-8C94-91E82B9F6AFB}"/>
              </a:ext>
            </a:extLst>
          </p:cNvPr>
          <p:cNvSpPr txBox="1"/>
          <p:nvPr/>
        </p:nvSpPr>
        <p:spPr>
          <a:xfrm>
            <a:off x="5275422" y="643709"/>
            <a:ext cx="4842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Was ist </a:t>
            </a:r>
            <a:r>
              <a:rPr lang="de-DE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Mehrsprachigkeit?</a:t>
            </a:r>
            <a:endParaRPr lang="de-DE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E0B6C-879C-4F2A-B400-13732D246D37}"/>
              </a:ext>
            </a:extLst>
          </p:cNvPr>
          <p:cNvSpPr txBox="1"/>
          <p:nvPr/>
        </p:nvSpPr>
        <p:spPr>
          <a:xfrm>
            <a:off x="4969676" y="3093571"/>
            <a:ext cx="5683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Mehrsprachigkeit ist die Fähigkeit einer Anwendung mehrere Sprachen darzustellen und Inhalte basierend darauf selektiv auszuwählen.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9A1CA4-1C5A-4F23-999A-AE086E1EF523}"/>
              </a:ext>
            </a:extLst>
          </p:cNvPr>
          <p:cNvGrpSpPr/>
          <p:nvPr/>
        </p:nvGrpSpPr>
        <p:grpSpPr>
          <a:xfrm rot="21411753">
            <a:off x="817019" y="1082521"/>
            <a:ext cx="3824191" cy="4740163"/>
            <a:chOff x="395536" y="1793041"/>
            <a:chExt cx="3170093" cy="3929395"/>
          </a:xfrm>
          <a:solidFill>
            <a:schemeClr val="accent1"/>
          </a:solidFill>
        </p:grpSpPr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FB72CEA-42BA-44E5-9F74-EC84A2A3DCA4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A34D61F-D2C9-47A9-8554-8971C06D7ACF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3" name="TextBox 160">
            <a:extLst>
              <a:ext uri="{FF2B5EF4-FFF2-40B4-BE49-F238E27FC236}">
                <a16:creationId xmlns:a16="http://schemas.microsoft.com/office/drawing/2014/main" id="{906CEDC1-DBC4-4840-ABF3-13D6A7DA403D}"/>
              </a:ext>
            </a:extLst>
          </p:cNvPr>
          <p:cNvSpPr txBox="1"/>
          <p:nvPr/>
        </p:nvSpPr>
        <p:spPr>
          <a:xfrm>
            <a:off x="11233790" y="5362814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Und… </a:t>
            </a:r>
            <a:r>
              <a:rPr lang="de-DE" dirty="0"/>
              <a:t>wieso</a:t>
            </a:r>
            <a:r>
              <a:rPr lang="en-US" dirty="0"/>
              <a:t>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A34BD4-65B4-44C0-B6EC-C12D42504F26}"/>
              </a:ext>
            </a:extLst>
          </p:cNvPr>
          <p:cNvGrpSpPr/>
          <p:nvPr/>
        </p:nvGrpSpPr>
        <p:grpSpPr>
          <a:xfrm>
            <a:off x="5606290" y="2312090"/>
            <a:ext cx="2542982" cy="2686100"/>
            <a:chOff x="3538286" y="2170725"/>
            <a:chExt cx="1978143" cy="2089472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2598295-36C4-4115-90CC-E4D2126CB963}"/>
                </a:ext>
              </a:extLst>
            </p:cNvPr>
            <p:cNvSpPr/>
            <p:nvPr/>
          </p:nvSpPr>
          <p:spPr>
            <a:xfrm rot="900000">
              <a:off x="4602029" y="2183569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BDEF496E-69FC-400C-8277-C06232C7C2C5}"/>
                </a:ext>
              </a:extLst>
            </p:cNvPr>
            <p:cNvSpPr/>
            <p:nvPr/>
          </p:nvSpPr>
          <p:spPr>
            <a:xfrm rot="5400000">
              <a:off x="4325450" y="3345797"/>
              <a:ext cx="914400" cy="91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AE8E8D3E-B399-44F8-ACF9-B0D24E5DBD68}"/>
                </a:ext>
              </a:extLst>
            </p:cNvPr>
            <p:cNvSpPr/>
            <p:nvPr/>
          </p:nvSpPr>
          <p:spPr>
            <a:xfrm rot="18000000">
              <a:off x="3538286" y="2170725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E67F8-CED8-46A1-B53F-16751FF761FC}"/>
              </a:ext>
            </a:extLst>
          </p:cNvPr>
          <p:cNvGrpSpPr/>
          <p:nvPr/>
        </p:nvGrpSpPr>
        <p:grpSpPr>
          <a:xfrm>
            <a:off x="7880655" y="2622069"/>
            <a:ext cx="4140000" cy="714829"/>
            <a:chOff x="200945" y="4307149"/>
            <a:chExt cx="4397461" cy="7148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20EE8-C415-4FA6-A8A1-7E92E385C729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Durch ein erweitertes Sprachangebot kann man eine viel größere Zielgruppe ansprechen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DA1EED-70B3-460E-A0E9-C2AE97B3CA1C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accent2"/>
                  </a:solidFill>
                  <a:cs typeface="Arial" pitchFamily="34" charset="0"/>
                </a:rPr>
                <a:t>Zielgruppe erweitern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A5AFD1-DCC9-4602-936F-2F1FD6D7A213}"/>
              </a:ext>
            </a:extLst>
          </p:cNvPr>
          <p:cNvGrpSpPr/>
          <p:nvPr/>
        </p:nvGrpSpPr>
        <p:grpSpPr>
          <a:xfrm>
            <a:off x="7610140" y="4443862"/>
            <a:ext cx="4140000" cy="714829"/>
            <a:chOff x="200945" y="4307149"/>
            <a:chExt cx="4397461" cy="7148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2B484B-57B5-496B-92A1-0336896ED802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Durch die Unterstützung mehrerer Sprachen können im Inland Sprachbarrieren gehoben werden.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931882-3B64-49D4-B604-F2AC4667D3FF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accent5"/>
                  </a:solidFill>
                  <a:cs typeface="Arial" pitchFamily="34" charset="0"/>
                </a:rPr>
                <a:t>Sprachbarrieren heben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C76304-6C16-4C94-BBF9-F491D7FAD867}"/>
              </a:ext>
            </a:extLst>
          </p:cNvPr>
          <p:cNvGrpSpPr/>
          <p:nvPr/>
        </p:nvGrpSpPr>
        <p:grpSpPr>
          <a:xfrm>
            <a:off x="2675465" y="1423317"/>
            <a:ext cx="4140000" cy="714829"/>
            <a:chOff x="200945" y="4307149"/>
            <a:chExt cx="4397461" cy="7148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7AD657-ADFF-42F7-B321-F291B12D4926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Durch Mehrsprachigkeit wird die Anwendung mehr professional aussieht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327E3F-B674-4CD7-91BB-CBF8E1A428AB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rgbClr val="7030A0"/>
                  </a:solidFill>
                  <a:cs typeface="Arial" pitchFamily="34" charset="0"/>
                </a:rPr>
                <a:t>Professionell werden</a:t>
              </a:r>
            </a:p>
          </p:txBody>
        </p:sp>
      </p:grpSp>
      <p:sp>
        <p:nvSpPr>
          <p:cNvPr id="24" name="Isosceles Triangle 8">
            <a:extLst>
              <a:ext uri="{FF2B5EF4-FFF2-40B4-BE49-F238E27FC236}">
                <a16:creationId xmlns:a16="http://schemas.microsoft.com/office/drawing/2014/main" id="{4F7B129B-74DC-4636-926F-F2973949D35B}"/>
              </a:ext>
            </a:extLst>
          </p:cNvPr>
          <p:cNvSpPr/>
          <p:nvPr/>
        </p:nvSpPr>
        <p:spPr>
          <a:xfrm rot="16200000">
            <a:off x="6753433" y="3914859"/>
            <a:ext cx="378518" cy="45129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9EED0879-08FD-4993-A390-8491920DE2FA}"/>
              </a:ext>
            </a:extLst>
          </p:cNvPr>
          <p:cNvSpPr>
            <a:spLocks noChangeAspect="1"/>
          </p:cNvSpPr>
          <p:nvPr/>
        </p:nvSpPr>
        <p:spPr>
          <a:xfrm rot="9900000">
            <a:off x="6019037" y="3039233"/>
            <a:ext cx="440025" cy="37371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AADBEE16-A887-4E76-B80A-5FC83CC4D9CB}"/>
              </a:ext>
            </a:extLst>
          </p:cNvPr>
          <p:cNvSpPr/>
          <p:nvPr/>
        </p:nvSpPr>
        <p:spPr>
          <a:xfrm>
            <a:off x="7016643" y="2948903"/>
            <a:ext cx="384906" cy="2956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73019F86-46A2-4EB5-A6B3-C23D5575901F}"/>
              </a:ext>
            </a:extLst>
          </p:cNvPr>
          <p:cNvSpPr>
            <a:spLocks noChangeAspect="1"/>
          </p:cNvSpPr>
          <p:nvPr/>
        </p:nvSpPr>
        <p:spPr>
          <a:xfrm>
            <a:off x="5560583" y="3999430"/>
            <a:ext cx="424362" cy="4279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9" name="Group 75">
            <a:extLst>
              <a:ext uri="{FF2B5EF4-FFF2-40B4-BE49-F238E27FC236}">
                <a16:creationId xmlns:a16="http://schemas.microsoft.com/office/drawing/2014/main" id="{B9186F44-8C57-4243-872A-19A9F12B68D6}"/>
              </a:ext>
            </a:extLst>
          </p:cNvPr>
          <p:cNvGrpSpPr/>
          <p:nvPr/>
        </p:nvGrpSpPr>
        <p:grpSpPr>
          <a:xfrm>
            <a:off x="-291935" y="1567912"/>
            <a:ext cx="4409545" cy="5304733"/>
            <a:chOff x="960863" y="1769584"/>
            <a:chExt cx="4017930" cy="4833616"/>
          </a:xfrm>
        </p:grpSpPr>
        <p:sp>
          <p:nvSpPr>
            <p:cNvPr id="30" name="Oval 2">
              <a:extLst>
                <a:ext uri="{FF2B5EF4-FFF2-40B4-BE49-F238E27FC236}">
                  <a16:creationId xmlns:a16="http://schemas.microsoft.com/office/drawing/2014/main" id="{7E855BA9-4849-4A61-A654-41DA90B14F68}"/>
                </a:ext>
              </a:extLst>
            </p:cNvPr>
            <p:cNvSpPr/>
            <p:nvPr/>
          </p:nvSpPr>
          <p:spPr>
            <a:xfrm>
              <a:off x="960863" y="1769584"/>
              <a:ext cx="4017930" cy="4017930"/>
            </a:xfrm>
            <a:prstGeom prst="ellipse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28B1410-BC37-4ED7-A1B2-30B2875FC6EB}"/>
                </a:ext>
              </a:extLst>
            </p:cNvPr>
            <p:cNvSpPr/>
            <p:nvPr/>
          </p:nvSpPr>
          <p:spPr>
            <a:xfrm>
              <a:off x="1780430" y="3155781"/>
              <a:ext cx="2952328" cy="3447419"/>
            </a:xfrm>
            <a:custGeom>
              <a:avLst/>
              <a:gdLst>
                <a:gd name="connsiteX0" fmla="*/ 2373452 w 4301913"/>
                <a:gd name="connsiteY0" fmla="*/ 4142218 h 5339689"/>
                <a:gd name="connsiteX1" fmla="*/ 2491863 w 4301913"/>
                <a:gd name="connsiteY1" fmla="*/ 4504031 h 5339689"/>
                <a:gd name="connsiteX2" fmla="*/ 2514887 w 4301913"/>
                <a:gd name="connsiteY2" fmla="*/ 4224449 h 5339689"/>
                <a:gd name="connsiteX3" fmla="*/ 2373452 w 4301913"/>
                <a:gd name="connsiteY3" fmla="*/ 4142218 h 5339689"/>
                <a:gd name="connsiteX4" fmla="*/ 1737713 w 4301913"/>
                <a:gd name="connsiteY4" fmla="*/ 0 h 5339689"/>
                <a:gd name="connsiteX5" fmla="*/ 2494232 w 4301913"/>
                <a:gd name="connsiteY5" fmla="*/ 793865 h 5339689"/>
                <a:gd name="connsiteX6" fmla="*/ 2531098 w 4301913"/>
                <a:gd name="connsiteY6" fmla="*/ 1178908 h 5339689"/>
                <a:gd name="connsiteX7" fmla="*/ 2424404 w 4301913"/>
                <a:gd name="connsiteY7" fmla="*/ 1268744 h 5339689"/>
                <a:gd name="connsiteX8" fmla="*/ 2241510 w 4301913"/>
                <a:gd name="connsiteY8" fmla="*/ 1761783 h 5339689"/>
                <a:gd name="connsiteX9" fmla="*/ 2220061 w 4301913"/>
                <a:gd name="connsiteY9" fmla="*/ 1910756 h 5339689"/>
                <a:gd name="connsiteX10" fmla="*/ 2066052 w 4301913"/>
                <a:gd name="connsiteY10" fmla="*/ 2183666 h 5339689"/>
                <a:gd name="connsiteX11" fmla="*/ 2317587 w 4301913"/>
                <a:gd name="connsiteY11" fmla="*/ 2483987 h 5339689"/>
                <a:gd name="connsiteX12" fmla="*/ 2322187 w 4301913"/>
                <a:gd name="connsiteY12" fmla="*/ 2504347 h 5339689"/>
                <a:gd name="connsiteX13" fmla="*/ 2224379 w 4301913"/>
                <a:gd name="connsiteY13" fmla="*/ 2497471 h 5339689"/>
                <a:gd name="connsiteX14" fmla="*/ 2357729 w 4301913"/>
                <a:gd name="connsiteY14" fmla="*/ 2754646 h 5339689"/>
                <a:gd name="connsiteX15" fmla="*/ 2322187 w 4301913"/>
                <a:gd name="connsiteY15" fmla="*/ 2504347 h 5339689"/>
                <a:gd name="connsiteX16" fmla="*/ 2337445 w 4301913"/>
                <a:gd name="connsiteY16" fmla="*/ 2505420 h 5339689"/>
                <a:gd name="connsiteX17" fmla="*/ 2317587 w 4301913"/>
                <a:gd name="connsiteY17" fmla="*/ 2483987 h 5339689"/>
                <a:gd name="connsiteX18" fmla="*/ 2245348 w 4301913"/>
                <a:gd name="connsiteY18" fmla="*/ 2296761 h 5339689"/>
                <a:gd name="connsiteX19" fmla="*/ 2232191 w 4301913"/>
                <a:gd name="connsiteY19" fmla="*/ 1957698 h 5339689"/>
                <a:gd name="connsiteX20" fmla="*/ 2335047 w 4301913"/>
                <a:gd name="connsiteY20" fmla="*/ 2199249 h 5339689"/>
                <a:gd name="connsiteX21" fmla="*/ 3132200 w 4301913"/>
                <a:gd name="connsiteY21" fmla="*/ 2447242 h 5339689"/>
                <a:gd name="connsiteX22" fmla="*/ 3378274 w 4301913"/>
                <a:gd name="connsiteY22" fmla="*/ 2560857 h 5339689"/>
                <a:gd name="connsiteX23" fmla="*/ 3508883 w 4301913"/>
                <a:gd name="connsiteY23" fmla="*/ 2990167 h 5339689"/>
                <a:gd name="connsiteX24" fmla="*/ 3598240 w 4301913"/>
                <a:gd name="connsiteY24" fmla="*/ 3107894 h 5339689"/>
                <a:gd name="connsiteX25" fmla="*/ 3594745 w 4301913"/>
                <a:gd name="connsiteY25" fmla="*/ 3285579 h 5339689"/>
                <a:gd name="connsiteX26" fmla="*/ 3651895 w 4301913"/>
                <a:gd name="connsiteY26" fmla="*/ 3356092 h 5339689"/>
                <a:gd name="connsiteX27" fmla="*/ 3637711 w 4301913"/>
                <a:gd name="connsiteY27" fmla="*/ 3431264 h 5339689"/>
                <a:gd name="connsiteX28" fmla="*/ 3719804 w 4301913"/>
                <a:gd name="connsiteY28" fmla="*/ 3476627 h 5339689"/>
                <a:gd name="connsiteX29" fmla="*/ 3712883 w 4301913"/>
                <a:gd name="connsiteY29" fmla="*/ 3623134 h 5339689"/>
                <a:gd name="connsiteX30" fmla="*/ 4072229 w 4301913"/>
                <a:gd name="connsiteY30" fmla="*/ 4192921 h 5339689"/>
                <a:gd name="connsiteX31" fmla="*/ 4224629 w 4301913"/>
                <a:gd name="connsiteY31" fmla="*/ 4288171 h 5339689"/>
                <a:gd name="connsiteX32" fmla="*/ 4300829 w 4301913"/>
                <a:gd name="connsiteY32" fmla="*/ 4756815 h 5339689"/>
                <a:gd name="connsiteX33" fmla="*/ 3847261 w 4301913"/>
                <a:gd name="connsiteY33" fmla="*/ 5216962 h 5339689"/>
                <a:gd name="connsiteX34" fmla="*/ 3422680 w 4301913"/>
                <a:gd name="connsiteY34" fmla="*/ 5222784 h 5339689"/>
                <a:gd name="connsiteX35" fmla="*/ 3313176 w 4301913"/>
                <a:gd name="connsiteY35" fmla="*/ 5151314 h 5339689"/>
                <a:gd name="connsiteX36" fmla="*/ 3369638 w 4301913"/>
                <a:gd name="connsiteY36" fmla="*/ 5323498 h 5339689"/>
                <a:gd name="connsiteX37" fmla="*/ 433336 w 4301913"/>
                <a:gd name="connsiteY37" fmla="*/ 5339690 h 5339689"/>
                <a:gd name="connsiteX38" fmla="*/ 481304 w 4301913"/>
                <a:gd name="connsiteY38" fmla="*/ 4979179 h 5339689"/>
                <a:gd name="connsiteX39" fmla="*/ 398526 w 4301913"/>
                <a:gd name="connsiteY39" fmla="*/ 4755101 h 5339689"/>
                <a:gd name="connsiteX40" fmla="*/ 421207 w 4301913"/>
                <a:gd name="connsiteY40" fmla="*/ 4524378 h 5339689"/>
                <a:gd name="connsiteX41" fmla="*/ 348297 w 4301913"/>
                <a:gd name="connsiteY41" fmla="*/ 4473120 h 5339689"/>
                <a:gd name="connsiteX42" fmla="*/ 279224 w 4301913"/>
                <a:gd name="connsiteY42" fmla="*/ 4134948 h 5339689"/>
                <a:gd name="connsiteX43" fmla="*/ 73305 w 4301913"/>
                <a:gd name="connsiteY43" fmla="*/ 3621969 h 5339689"/>
                <a:gd name="connsiteX44" fmla="*/ 12523 w 4301913"/>
                <a:gd name="connsiteY44" fmla="*/ 3119269 h 5339689"/>
                <a:gd name="connsiteX45" fmla="*/ 109829 w 4301913"/>
                <a:gd name="connsiteY45" fmla="*/ 2487946 h 5339689"/>
                <a:gd name="connsiteX46" fmla="*/ 874434 w 4301913"/>
                <a:gd name="connsiteY46" fmla="*/ 2132575 h 5339689"/>
                <a:gd name="connsiteX47" fmla="*/ 1273431 w 4301913"/>
                <a:gd name="connsiteY47" fmla="*/ 1758902 h 5339689"/>
                <a:gd name="connsiteX48" fmla="*/ 1281747 w 4301913"/>
                <a:gd name="connsiteY48" fmla="*/ 1766651 h 5339689"/>
                <a:gd name="connsiteX49" fmla="*/ 1956993 w 4301913"/>
                <a:gd name="connsiteY49" fmla="*/ 2690917 h 5339689"/>
                <a:gd name="connsiteX50" fmla="*/ 1754023 w 4301913"/>
                <a:gd name="connsiteY50" fmla="*/ 2443267 h 5339689"/>
                <a:gd name="connsiteX51" fmla="*/ 2026615 w 4301913"/>
                <a:gd name="connsiteY51" fmla="*/ 2183146 h 5339689"/>
                <a:gd name="connsiteX52" fmla="*/ 2044038 w 4301913"/>
                <a:gd name="connsiteY52" fmla="*/ 2183376 h 5339689"/>
                <a:gd name="connsiteX53" fmla="*/ 1900529 w 4301913"/>
                <a:gd name="connsiteY53" fmla="*/ 2106944 h 5339689"/>
                <a:gd name="connsiteX54" fmla="*/ 1525079 w 4301913"/>
                <a:gd name="connsiteY54" fmla="*/ 1935494 h 5339689"/>
                <a:gd name="connsiteX55" fmla="*/ 1329029 w 4301913"/>
                <a:gd name="connsiteY55" fmla="*/ 1706894 h 5339689"/>
                <a:gd name="connsiteX56" fmla="*/ 1195679 w 4301913"/>
                <a:gd name="connsiteY56" fmla="*/ 1325894 h 5339689"/>
                <a:gd name="connsiteX57" fmla="*/ 1114614 w 4301913"/>
                <a:gd name="connsiteY57" fmla="*/ 1385991 h 5339689"/>
                <a:gd name="connsiteX58" fmla="*/ 960295 w 4301913"/>
                <a:gd name="connsiteY58" fmla="*/ 992999 h 5339689"/>
                <a:gd name="connsiteX59" fmla="*/ 1055408 w 4301913"/>
                <a:gd name="connsiteY59" fmla="*/ 898982 h 5339689"/>
                <a:gd name="connsiteX60" fmla="*/ 1737713 w 4301913"/>
                <a:gd name="connsiteY60" fmla="*/ 0 h 5339689"/>
                <a:gd name="connsiteX0" fmla="*/ 2373452 w 4301913"/>
                <a:gd name="connsiteY0" fmla="*/ 4142218 h 5334537"/>
                <a:gd name="connsiteX1" fmla="*/ 2491863 w 4301913"/>
                <a:gd name="connsiteY1" fmla="*/ 4504031 h 5334537"/>
                <a:gd name="connsiteX2" fmla="*/ 2514887 w 4301913"/>
                <a:gd name="connsiteY2" fmla="*/ 4224449 h 5334537"/>
                <a:gd name="connsiteX3" fmla="*/ 2373452 w 4301913"/>
                <a:gd name="connsiteY3" fmla="*/ 4142218 h 5334537"/>
                <a:gd name="connsiteX4" fmla="*/ 1737713 w 4301913"/>
                <a:gd name="connsiteY4" fmla="*/ 0 h 5334537"/>
                <a:gd name="connsiteX5" fmla="*/ 2494232 w 4301913"/>
                <a:gd name="connsiteY5" fmla="*/ 793865 h 5334537"/>
                <a:gd name="connsiteX6" fmla="*/ 2531098 w 4301913"/>
                <a:gd name="connsiteY6" fmla="*/ 1178908 h 5334537"/>
                <a:gd name="connsiteX7" fmla="*/ 2424404 w 4301913"/>
                <a:gd name="connsiteY7" fmla="*/ 1268744 h 5334537"/>
                <a:gd name="connsiteX8" fmla="*/ 2241510 w 4301913"/>
                <a:gd name="connsiteY8" fmla="*/ 1761783 h 5334537"/>
                <a:gd name="connsiteX9" fmla="*/ 2220061 w 4301913"/>
                <a:gd name="connsiteY9" fmla="*/ 1910756 h 5334537"/>
                <a:gd name="connsiteX10" fmla="*/ 2066052 w 4301913"/>
                <a:gd name="connsiteY10" fmla="*/ 2183666 h 5334537"/>
                <a:gd name="connsiteX11" fmla="*/ 2317587 w 4301913"/>
                <a:gd name="connsiteY11" fmla="*/ 2483987 h 5334537"/>
                <a:gd name="connsiteX12" fmla="*/ 2322187 w 4301913"/>
                <a:gd name="connsiteY12" fmla="*/ 2504347 h 5334537"/>
                <a:gd name="connsiteX13" fmla="*/ 2224379 w 4301913"/>
                <a:gd name="connsiteY13" fmla="*/ 2497471 h 5334537"/>
                <a:gd name="connsiteX14" fmla="*/ 2357729 w 4301913"/>
                <a:gd name="connsiteY14" fmla="*/ 2754646 h 5334537"/>
                <a:gd name="connsiteX15" fmla="*/ 2322187 w 4301913"/>
                <a:gd name="connsiteY15" fmla="*/ 2504347 h 5334537"/>
                <a:gd name="connsiteX16" fmla="*/ 2337445 w 4301913"/>
                <a:gd name="connsiteY16" fmla="*/ 2505420 h 5334537"/>
                <a:gd name="connsiteX17" fmla="*/ 2317587 w 4301913"/>
                <a:gd name="connsiteY17" fmla="*/ 2483987 h 5334537"/>
                <a:gd name="connsiteX18" fmla="*/ 2245348 w 4301913"/>
                <a:gd name="connsiteY18" fmla="*/ 2296761 h 5334537"/>
                <a:gd name="connsiteX19" fmla="*/ 2232191 w 4301913"/>
                <a:gd name="connsiteY19" fmla="*/ 1957698 h 5334537"/>
                <a:gd name="connsiteX20" fmla="*/ 2335047 w 4301913"/>
                <a:gd name="connsiteY20" fmla="*/ 2199249 h 5334537"/>
                <a:gd name="connsiteX21" fmla="*/ 3132200 w 4301913"/>
                <a:gd name="connsiteY21" fmla="*/ 2447242 h 5334537"/>
                <a:gd name="connsiteX22" fmla="*/ 3378274 w 4301913"/>
                <a:gd name="connsiteY22" fmla="*/ 2560857 h 5334537"/>
                <a:gd name="connsiteX23" fmla="*/ 3508883 w 4301913"/>
                <a:gd name="connsiteY23" fmla="*/ 2990167 h 5334537"/>
                <a:gd name="connsiteX24" fmla="*/ 3598240 w 4301913"/>
                <a:gd name="connsiteY24" fmla="*/ 3107894 h 5334537"/>
                <a:gd name="connsiteX25" fmla="*/ 3594745 w 4301913"/>
                <a:gd name="connsiteY25" fmla="*/ 3285579 h 5334537"/>
                <a:gd name="connsiteX26" fmla="*/ 3651895 w 4301913"/>
                <a:gd name="connsiteY26" fmla="*/ 3356092 h 5334537"/>
                <a:gd name="connsiteX27" fmla="*/ 3637711 w 4301913"/>
                <a:gd name="connsiteY27" fmla="*/ 3431264 h 5334537"/>
                <a:gd name="connsiteX28" fmla="*/ 3719804 w 4301913"/>
                <a:gd name="connsiteY28" fmla="*/ 3476627 h 5334537"/>
                <a:gd name="connsiteX29" fmla="*/ 3712883 w 4301913"/>
                <a:gd name="connsiteY29" fmla="*/ 3623134 h 5334537"/>
                <a:gd name="connsiteX30" fmla="*/ 4072229 w 4301913"/>
                <a:gd name="connsiteY30" fmla="*/ 4192921 h 5334537"/>
                <a:gd name="connsiteX31" fmla="*/ 4224629 w 4301913"/>
                <a:gd name="connsiteY31" fmla="*/ 4288171 h 5334537"/>
                <a:gd name="connsiteX32" fmla="*/ 4300829 w 4301913"/>
                <a:gd name="connsiteY32" fmla="*/ 4756815 h 5334537"/>
                <a:gd name="connsiteX33" fmla="*/ 3847261 w 4301913"/>
                <a:gd name="connsiteY33" fmla="*/ 5216962 h 5334537"/>
                <a:gd name="connsiteX34" fmla="*/ 3422680 w 4301913"/>
                <a:gd name="connsiteY34" fmla="*/ 5222784 h 5334537"/>
                <a:gd name="connsiteX35" fmla="*/ 3313176 w 4301913"/>
                <a:gd name="connsiteY35" fmla="*/ 5151314 h 5334537"/>
                <a:gd name="connsiteX36" fmla="*/ 3369638 w 4301913"/>
                <a:gd name="connsiteY36" fmla="*/ 5323498 h 5334537"/>
                <a:gd name="connsiteX37" fmla="*/ 428472 w 4301913"/>
                <a:gd name="connsiteY37" fmla="*/ 5334537 h 5334537"/>
                <a:gd name="connsiteX38" fmla="*/ 481304 w 4301913"/>
                <a:gd name="connsiteY38" fmla="*/ 4979179 h 5334537"/>
                <a:gd name="connsiteX39" fmla="*/ 398526 w 4301913"/>
                <a:gd name="connsiteY39" fmla="*/ 4755101 h 5334537"/>
                <a:gd name="connsiteX40" fmla="*/ 421207 w 4301913"/>
                <a:gd name="connsiteY40" fmla="*/ 4524378 h 5334537"/>
                <a:gd name="connsiteX41" fmla="*/ 348297 w 4301913"/>
                <a:gd name="connsiteY41" fmla="*/ 4473120 h 5334537"/>
                <a:gd name="connsiteX42" fmla="*/ 279224 w 4301913"/>
                <a:gd name="connsiteY42" fmla="*/ 4134948 h 5334537"/>
                <a:gd name="connsiteX43" fmla="*/ 73305 w 4301913"/>
                <a:gd name="connsiteY43" fmla="*/ 3621969 h 5334537"/>
                <a:gd name="connsiteX44" fmla="*/ 12523 w 4301913"/>
                <a:gd name="connsiteY44" fmla="*/ 3119269 h 5334537"/>
                <a:gd name="connsiteX45" fmla="*/ 109829 w 4301913"/>
                <a:gd name="connsiteY45" fmla="*/ 2487946 h 5334537"/>
                <a:gd name="connsiteX46" fmla="*/ 874434 w 4301913"/>
                <a:gd name="connsiteY46" fmla="*/ 2132575 h 5334537"/>
                <a:gd name="connsiteX47" fmla="*/ 1273431 w 4301913"/>
                <a:gd name="connsiteY47" fmla="*/ 1758902 h 5334537"/>
                <a:gd name="connsiteX48" fmla="*/ 1281747 w 4301913"/>
                <a:gd name="connsiteY48" fmla="*/ 1766651 h 5334537"/>
                <a:gd name="connsiteX49" fmla="*/ 1956993 w 4301913"/>
                <a:gd name="connsiteY49" fmla="*/ 2690917 h 5334537"/>
                <a:gd name="connsiteX50" fmla="*/ 1754023 w 4301913"/>
                <a:gd name="connsiteY50" fmla="*/ 2443267 h 5334537"/>
                <a:gd name="connsiteX51" fmla="*/ 2026615 w 4301913"/>
                <a:gd name="connsiteY51" fmla="*/ 2183146 h 5334537"/>
                <a:gd name="connsiteX52" fmla="*/ 2044038 w 4301913"/>
                <a:gd name="connsiteY52" fmla="*/ 2183376 h 5334537"/>
                <a:gd name="connsiteX53" fmla="*/ 1900529 w 4301913"/>
                <a:gd name="connsiteY53" fmla="*/ 2106944 h 5334537"/>
                <a:gd name="connsiteX54" fmla="*/ 1525079 w 4301913"/>
                <a:gd name="connsiteY54" fmla="*/ 1935494 h 5334537"/>
                <a:gd name="connsiteX55" fmla="*/ 1329029 w 4301913"/>
                <a:gd name="connsiteY55" fmla="*/ 1706894 h 5334537"/>
                <a:gd name="connsiteX56" fmla="*/ 1195679 w 4301913"/>
                <a:gd name="connsiteY56" fmla="*/ 1325894 h 5334537"/>
                <a:gd name="connsiteX57" fmla="*/ 1114614 w 4301913"/>
                <a:gd name="connsiteY57" fmla="*/ 1385991 h 5334537"/>
                <a:gd name="connsiteX58" fmla="*/ 960295 w 4301913"/>
                <a:gd name="connsiteY58" fmla="*/ 992999 h 5334537"/>
                <a:gd name="connsiteX59" fmla="*/ 1055408 w 4301913"/>
                <a:gd name="connsiteY59" fmla="*/ 898982 h 5334537"/>
                <a:gd name="connsiteX60" fmla="*/ 1737713 w 4301913"/>
                <a:gd name="connsiteY60" fmla="*/ 0 h 5334537"/>
                <a:gd name="connsiteX0" fmla="*/ 2373452 w 4301913"/>
                <a:gd name="connsiteY0" fmla="*/ 4142218 h 5324230"/>
                <a:gd name="connsiteX1" fmla="*/ 2491863 w 4301913"/>
                <a:gd name="connsiteY1" fmla="*/ 4504031 h 5324230"/>
                <a:gd name="connsiteX2" fmla="*/ 2514887 w 4301913"/>
                <a:gd name="connsiteY2" fmla="*/ 4224449 h 5324230"/>
                <a:gd name="connsiteX3" fmla="*/ 2373452 w 4301913"/>
                <a:gd name="connsiteY3" fmla="*/ 4142218 h 5324230"/>
                <a:gd name="connsiteX4" fmla="*/ 1737713 w 4301913"/>
                <a:gd name="connsiteY4" fmla="*/ 0 h 5324230"/>
                <a:gd name="connsiteX5" fmla="*/ 2494232 w 4301913"/>
                <a:gd name="connsiteY5" fmla="*/ 793865 h 5324230"/>
                <a:gd name="connsiteX6" fmla="*/ 2531098 w 4301913"/>
                <a:gd name="connsiteY6" fmla="*/ 1178908 h 5324230"/>
                <a:gd name="connsiteX7" fmla="*/ 2424404 w 4301913"/>
                <a:gd name="connsiteY7" fmla="*/ 1268744 h 5324230"/>
                <a:gd name="connsiteX8" fmla="*/ 2241510 w 4301913"/>
                <a:gd name="connsiteY8" fmla="*/ 1761783 h 5324230"/>
                <a:gd name="connsiteX9" fmla="*/ 2220061 w 4301913"/>
                <a:gd name="connsiteY9" fmla="*/ 1910756 h 5324230"/>
                <a:gd name="connsiteX10" fmla="*/ 2066052 w 4301913"/>
                <a:gd name="connsiteY10" fmla="*/ 2183666 h 5324230"/>
                <a:gd name="connsiteX11" fmla="*/ 2317587 w 4301913"/>
                <a:gd name="connsiteY11" fmla="*/ 2483987 h 5324230"/>
                <a:gd name="connsiteX12" fmla="*/ 2322187 w 4301913"/>
                <a:gd name="connsiteY12" fmla="*/ 2504347 h 5324230"/>
                <a:gd name="connsiteX13" fmla="*/ 2224379 w 4301913"/>
                <a:gd name="connsiteY13" fmla="*/ 2497471 h 5324230"/>
                <a:gd name="connsiteX14" fmla="*/ 2357729 w 4301913"/>
                <a:gd name="connsiteY14" fmla="*/ 2754646 h 5324230"/>
                <a:gd name="connsiteX15" fmla="*/ 2322187 w 4301913"/>
                <a:gd name="connsiteY15" fmla="*/ 2504347 h 5324230"/>
                <a:gd name="connsiteX16" fmla="*/ 2337445 w 4301913"/>
                <a:gd name="connsiteY16" fmla="*/ 2505420 h 5324230"/>
                <a:gd name="connsiteX17" fmla="*/ 2317587 w 4301913"/>
                <a:gd name="connsiteY17" fmla="*/ 2483987 h 5324230"/>
                <a:gd name="connsiteX18" fmla="*/ 2245348 w 4301913"/>
                <a:gd name="connsiteY18" fmla="*/ 2296761 h 5324230"/>
                <a:gd name="connsiteX19" fmla="*/ 2232191 w 4301913"/>
                <a:gd name="connsiteY19" fmla="*/ 1957698 h 5324230"/>
                <a:gd name="connsiteX20" fmla="*/ 2335047 w 4301913"/>
                <a:gd name="connsiteY20" fmla="*/ 2199249 h 5324230"/>
                <a:gd name="connsiteX21" fmla="*/ 3132200 w 4301913"/>
                <a:gd name="connsiteY21" fmla="*/ 2447242 h 5324230"/>
                <a:gd name="connsiteX22" fmla="*/ 3378274 w 4301913"/>
                <a:gd name="connsiteY22" fmla="*/ 2560857 h 5324230"/>
                <a:gd name="connsiteX23" fmla="*/ 3508883 w 4301913"/>
                <a:gd name="connsiteY23" fmla="*/ 2990167 h 5324230"/>
                <a:gd name="connsiteX24" fmla="*/ 3598240 w 4301913"/>
                <a:gd name="connsiteY24" fmla="*/ 3107894 h 5324230"/>
                <a:gd name="connsiteX25" fmla="*/ 3594745 w 4301913"/>
                <a:gd name="connsiteY25" fmla="*/ 3285579 h 5324230"/>
                <a:gd name="connsiteX26" fmla="*/ 3651895 w 4301913"/>
                <a:gd name="connsiteY26" fmla="*/ 3356092 h 5324230"/>
                <a:gd name="connsiteX27" fmla="*/ 3637711 w 4301913"/>
                <a:gd name="connsiteY27" fmla="*/ 3431264 h 5324230"/>
                <a:gd name="connsiteX28" fmla="*/ 3719804 w 4301913"/>
                <a:gd name="connsiteY28" fmla="*/ 3476627 h 5324230"/>
                <a:gd name="connsiteX29" fmla="*/ 3712883 w 4301913"/>
                <a:gd name="connsiteY29" fmla="*/ 3623134 h 5324230"/>
                <a:gd name="connsiteX30" fmla="*/ 4072229 w 4301913"/>
                <a:gd name="connsiteY30" fmla="*/ 4192921 h 5324230"/>
                <a:gd name="connsiteX31" fmla="*/ 4224629 w 4301913"/>
                <a:gd name="connsiteY31" fmla="*/ 4288171 h 5324230"/>
                <a:gd name="connsiteX32" fmla="*/ 4300829 w 4301913"/>
                <a:gd name="connsiteY32" fmla="*/ 4756815 h 5324230"/>
                <a:gd name="connsiteX33" fmla="*/ 3847261 w 4301913"/>
                <a:gd name="connsiteY33" fmla="*/ 5216962 h 5324230"/>
                <a:gd name="connsiteX34" fmla="*/ 3422680 w 4301913"/>
                <a:gd name="connsiteY34" fmla="*/ 5222784 h 5324230"/>
                <a:gd name="connsiteX35" fmla="*/ 3313176 w 4301913"/>
                <a:gd name="connsiteY35" fmla="*/ 5151314 h 5324230"/>
                <a:gd name="connsiteX36" fmla="*/ 3369638 w 4301913"/>
                <a:gd name="connsiteY36" fmla="*/ 5323498 h 5324230"/>
                <a:gd name="connsiteX37" fmla="*/ 438198 w 4301913"/>
                <a:gd name="connsiteY37" fmla="*/ 5324230 h 5324230"/>
                <a:gd name="connsiteX38" fmla="*/ 481304 w 4301913"/>
                <a:gd name="connsiteY38" fmla="*/ 4979179 h 5324230"/>
                <a:gd name="connsiteX39" fmla="*/ 398526 w 4301913"/>
                <a:gd name="connsiteY39" fmla="*/ 4755101 h 5324230"/>
                <a:gd name="connsiteX40" fmla="*/ 421207 w 4301913"/>
                <a:gd name="connsiteY40" fmla="*/ 4524378 h 5324230"/>
                <a:gd name="connsiteX41" fmla="*/ 348297 w 4301913"/>
                <a:gd name="connsiteY41" fmla="*/ 4473120 h 5324230"/>
                <a:gd name="connsiteX42" fmla="*/ 279224 w 4301913"/>
                <a:gd name="connsiteY42" fmla="*/ 4134948 h 5324230"/>
                <a:gd name="connsiteX43" fmla="*/ 73305 w 4301913"/>
                <a:gd name="connsiteY43" fmla="*/ 3621969 h 5324230"/>
                <a:gd name="connsiteX44" fmla="*/ 12523 w 4301913"/>
                <a:gd name="connsiteY44" fmla="*/ 3119269 h 5324230"/>
                <a:gd name="connsiteX45" fmla="*/ 109829 w 4301913"/>
                <a:gd name="connsiteY45" fmla="*/ 2487946 h 5324230"/>
                <a:gd name="connsiteX46" fmla="*/ 874434 w 4301913"/>
                <a:gd name="connsiteY46" fmla="*/ 2132575 h 5324230"/>
                <a:gd name="connsiteX47" fmla="*/ 1273431 w 4301913"/>
                <a:gd name="connsiteY47" fmla="*/ 1758902 h 5324230"/>
                <a:gd name="connsiteX48" fmla="*/ 1281747 w 4301913"/>
                <a:gd name="connsiteY48" fmla="*/ 1766651 h 5324230"/>
                <a:gd name="connsiteX49" fmla="*/ 1956993 w 4301913"/>
                <a:gd name="connsiteY49" fmla="*/ 2690917 h 5324230"/>
                <a:gd name="connsiteX50" fmla="*/ 1754023 w 4301913"/>
                <a:gd name="connsiteY50" fmla="*/ 2443267 h 5324230"/>
                <a:gd name="connsiteX51" fmla="*/ 2026615 w 4301913"/>
                <a:gd name="connsiteY51" fmla="*/ 2183146 h 5324230"/>
                <a:gd name="connsiteX52" fmla="*/ 2044038 w 4301913"/>
                <a:gd name="connsiteY52" fmla="*/ 2183376 h 5324230"/>
                <a:gd name="connsiteX53" fmla="*/ 1900529 w 4301913"/>
                <a:gd name="connsiteY53" fmla="*/ 2106944 h 5324230"/>
                <a:gd name="connsiteX54" fmla="*/ 1525079 w 4301913"/>
                <a:gd name="connsiteY54" fmla="*/ 1935494 h 5324230"/>
                <a:gd name="connsiteX55" fmla="*/ 1329029 w 4301913"/>
                <a:gd name="connsiteY55" fmla="*/ 1706894 h 5324230"/>
                <a:gd name="connsiteX56" fmla="*/ 1195679 w 4301913"/>
                <a:gd name="connsiteY56" fmla="*/ 1325894 h 5324230"/>
                <a:gd name="connsiteX57" fmla="*/ 1114614 w 4301913"/>
                <a:gd name="connsiteY57" fmla="*/ 1385991 h 5324230"/>
                <a:gd name="connsiteX58" fmla="*/ 960295 w 4301913"/>
                <a:gd name="connsiteY58" fmla="*/ 992999 h 5324230"/>
                <a:gd name="connsiteX59" fmla="*/ 1055408 w 4301913"/>
                <a:gd name="connsiteY59" fmla="*/ 898982 h 5324230"/>
                <a:gd name="connsiteX60" fmla="*/ 1737713 w 4301913"/>
                <a:gd name="connsiteY60" fmla="*/ 0 h 532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01913" h="5324230">
                  <a:moveTo>
                    <a:pt x="2373452" y="4142218"/>
                  </a:moveTo>
                  <a:cubicBezTo>
                    <a:pt x="2537913" y="4328606"/>
                    <a:pt x="2521465" y="4373558"/>
                    <a:pt x="2491863" y="4504031"/>
                  </a:cubicBezTo>
                  <a:cubicBezTo>
                    <a:pt x="2580670" y="4487585"/>
                    <a:pt x="2613564" y="4300100"/>
                    <a:pt x="2514887" y="4224449"/>
                  </a:cubicBezTo>
                  <a:lnTo>
                    <a:pt x="2373452" y="4142218"/>
                  </a:lnTo>
                  <a:close/>
                  <a:moveTo>
                    <a:pt x="1737713" y="0"/>
                  </a:moveTo>
                  <a:cubicBezTo>
                    <a:pt x="2425158" y="11352"/>
                    <a:pt x="2435026" y="479905"/>
                    <a:pt x="2494232" y="793865"/>
                  </a:cubicBezTo>
                  <a:cubicBezTo>
                    <a:pt x="2643572" y="724861"/>
                    <a:pt x="2542930" y="1106476"/>
                    <a:pt x="2531098" y="1178908"/>
                  </a:cubicBezTo>
                  <a:cubicBezTo>
                    <a:pt x="2495533" y="1314109"/>
                    <a:pt x="2466547" y="1288137"/>
                    <a:pt x="2424404" y="1268744"/>
                  </a:cubicBezTo>
                  <a:cubicBezTo>
                    <a:pt x="2416066" y="1502164"/>
                    <a:pt x="2355102" y="1617173"/>
                    <a:pt x="2241510" y="1761783"/>
                  </a:cubicBezTo>
                  <a:cubicBezTo>
                    <a:pt x="2224493" y="1818019"/>
                    <a:pt x="2227211" y="1861098"/>
                    <a:pt x="2220061" y="1910756"/>
                  </a:cubicBezTo>
                  <a:cubicBezTo>
                    <a:pt x="2220368" y="2040551"/>
                    <a:pt x="2142095" y="2121990"/>
                    <a:pt x="2066052" y="2183666"/>
                  </a:cubicBezTo>
                  <a:cubicBezTo>
                    <a:pt x="2195885" y="2193566"/>
                    <a:pt x="2229649" y="2389328"/>
                    <a:pt x="2317587" y="2483987"/>
                  </a:cubicBezTo>
                  <a:cubicBezTo>
                    <a:pt x="2319660" y="2490805"/>
                    <a:pt x="2321127" y="2497602"/>
                    <a:pt x="2322187" y="2504347"/>
                  </a:cubicBezTo>
                  <a:lnTo>
                    <a:pt x="2224379" y="2497471"/>
                  </a:lnTo>
                  <a:lnTo>
                    <a:pt x="2357729" y="2754646"/>
                  </a:lnTo>
                  <a:cubicBezTo>
                    <a:pt x="2335028" y="2662152"/>
                    <a:pt x="2340109" y="2592609"/>
                    <a:pt x="2322187" y="2504347"/>
                  </a:cubicBezTo>
                  <a:lnTo>
                    <a:pt x="2337445" y="2505420"/>
                  </a:lnTo>
                  <a:lnTo>
                    <a:pt x="2317587" y="2483987"/>
                  </a:lnTo>
                  <a:cubicBezTo>
                    <a:pt x="2305761" y="2431381"/>
                    <a:pt x="2284721" y="2371643"/>
                    <a:pt x="2245348" y="2296761"/>
                  </a:cubicBezTo>
                  <a:lnTo>
                    <a:pt x="2232191" y="1957698"/>
                  </a:lnTo>
                  <a:cubicBezTo>
                    <a:pt x="2277440" y="2105096"/>
                    <a:pt x="2296376" y="2176842"/>
                    <a:pt x="2335047" y="2199249"/>
                  </a:cubicBezTo>
                  <a:cubicBezTo>
                    <a:pt x="2609537" y="2319191"/>
                    <a:pt x="2854421" y="2347036"/>
                    <a:pt x="3132200" y="2447242"/>
                  </a:cubicBezTo>
                  <a:cubicBezTo>
                    <a:pt x="3214225" y="2485114"/>
                    <a:pt x="3322563" y="2476936"/>
                    <a:pt x="3378274" y="2560857"/>
                  </a:cubicBezTo>
                  <a:cubicBezTo>
                    <a:pt x="3471148" y="2656815"/>
                    <a:pt x="3478503" y="2894208"/>
                    <a:pt x="3508883" y="2990167"/>
                  </a:cubicBezTo>
                  <a:cubicBezTo>
                    <a:pt x="3561694" y="3072169"/>
                    <a:pt x="3568454" y="3068652"/>
                    <a:pt x="3598240" y="3107894"/>
                  </a:cubicBezTo>
                  <a:lnTo>
                    <a:pt x="3594745" y="3285579"/>
                  </a:lnTo>
                  <a:cubicBezTo>
                    <a:pt x="3632434" y="3346361"/>
                    <a:pt x="3604339" y="3311757"/>
                    <a:pt x="3651895" y="3356092"/>
                  </a:cubicBezTo>
                  <a:lnTo>
                    <a:pt x="3637711" y="3431264"/>
                  </a:lnTo>
                  <a:cubicBezTo>
                    <a:pt x="3669461" y="3449674"/>
                    <a:pt x="3681475" y="3431904"/>
                    <a:pt x="3719804" y="3476627"/>
                  </a:cubicBezTo>
                  <a:cubicBezTo>
                    <a:pt x="3747100" y="3522174"/>
                    <a:pt x="3715190" y="3574298"/>
                    <a:pt x="3712883" y="3623134"/>
                  </a:cubicBezTo>
                  <a:cubicBezTo>
                    <a:pt x="3810737" y="3668338"/>
                    <a:pt x="3974375" y="3976678"/>
                    <a:pt x="4072229" y="4192921"/>
                  </a:cubicBezTo>
                  <a:lnTo>
                    <a:pt x="4224629" y="4288171"/>
                  </a:lnTo>
                  <a:cubicBezTo>
                    <a:pt x="4276342" y="4450964"/>
                    <a:pt x="4308321" y="4521659"/>
                    <a:pt x="4300829" y="4756815"/>
                  </a:cubicBezTo>
                  <a:cubicBezTo>
                    <a:pt x="4202268" y="4993524"/>
                    <a:pt x="4185935" y="5141424"/>
                    <a:pt x="3847261" y="5216962"/>
                  </a:cubicBezTo>
                  <a:lnTo>
                    <a:pt x="3422680" y="5222784"/>
                  </a:lnTo>
                  <a:cubicBezTo>
                    <a:pt x="3348901" y="5207732"/>
                    <a:pt x="3373798" y="5209126"/>
                    <a:pt x="3313176" y="5151314"/>
                  </a:cubicBezTo>
                  <a:lnTo>
                    <a:pt x="3369638" y="5323498"/>
                  </a:lnTo>
                  <a:lnTo>
                    <a:pt x="438198" y="5324230"/>
                  </a:lnTo>
                  <a:lnTo>
                    <a:pt x="481304" y="4979179"/>
                  </a:lnTo>
                  <a:cubicBezTo>
                    <a:pt x="453711" y="4893522"/>
                    <a:pt x="445854" y="4867071"/>
                    <a:pt x="398526" y="4755101"/>
                  </a:cubicBezTo>
                  <a:cubicBezTo>
                    <a:pt x="403894" y="4649687"/>
                    <a:pt x="389525" y="4652816"/>
                    <a:pt x="421207" y="4524378"/>
                  </a:cubicBezTo>
                  <a:lnTo>
                    <a:pt x="348297" y="4473120"/>
                  </a:lnTo>
                  <a:cubicBezTo>
                    <a:pt x="328562" y="4368071"/>
                    <a:pt x="354876" y="4328805"/>
                    <a:pt x="279224" y="4134948"/>
                  </a:cubicBezTo>
                  <a:cubicBezTo>
                    <a:pt x="217163" y="3997944"/>
                    <a:pt x="138656" y="3874096"/>
                    <a:pt x="73305" y="3621969"/>
                  </a:cubicBezTo>
                  <a:cubicBezTo>
                    <a:pt x="24538" y="3425896"/>
                    <a:pt x="71158" y="3338367"/>
                    <a:pt x="12523" y="3119269"/>
                  </a:cubicBezTo>
                  <a:cubicBezTo>
                    <a:pt x="12066" y="2833176"/>
                    <a:pt x="-50885" y="2823377"/>
                    <a:pt x="109829" y="2487946"/>
                  </a:cubicBezTo>
                  <a:cubicBezTo>
                    <a:pt x="259443" y="2339886"/>
                    <a:pt x="589963" y="2214850"/>
                    <a:pt x="874434" y="2132575"/>
                  </a:cubicBezTo>
                  <a:cubicBezTo>
                    <a:pt x="1092173" y="2072702"/>
                    <a:pt x="1226075" y="1743973"/>
                    <a:pt x="1273431" y="1758902"/>
                  </a:cubicBezTo>
                  <a:cubicBezTo>
                    <a:pt x="1276588" y="1759897"/>
                    <a:pt x="1279360" y="1762420"/>
                    <a:pt x="1281747" y="1766651"/>
                  </a:cubicBezTo>
                  <a:cubicBezTo>
                    <a:pt x="1249173" y="1864230"/>
                    <a:pt x="1677091" y="2363092"/>
                    <a:pt x="1956993" y="2690917"/>
                  </a:cubicBezTo>
                  <a:cubicBezTo>
                    <a:pt x="1924422" y="2597402"/>
                    <a:pt x="1924741" y="2576252"/>
                    <a:pt x="1754023" y="2443267"/>
                  </a:cubicBezTo>
                  <a:lnTo>
                    <a:pt x="2026615" y="2183146"/>
                  </a:lnTo>
                  <a:lnTo>
                    <a:pt x="2044038" y="2183376"/>
                  </a:lnTo>
                  <a:cubicBezTo>
                    <a:pt x="1996486" y="2148046"/>
                    <a:pt x="1948508" y="2133093"/>
                    <a:pt x="1900529" y="2106944"/>
                  </a:cubicBezTo>
                  <a:cubicBezTo>
                    <a:pt x="1791825" y="2112289"/>
                    <a:pt x="1739038" y="2170262"/>
                    <a:pt x="1525079" y="1935494"/>
                  </a:cubicBezTo>
                  <a:cubicBezTo>
                    <a:pt x="1452054" y="1859294"/>
                    <a:pt x="1388897" y="1806119"/>
                    <a:pt x="1329029" y="1706894"/>
                  </a:cubicBezTo>
                  <a:cubicBezTo>
                    <a:pt x="1251687" y="1593051"/>
                    <a:pt x="1240129" y="1452894"/>
                    <a:pt x="1195679" y="1325894"/>
                  </a:cubicBezTo>
                  <a:cubicBezTo>
                    <a:pt x="1168657" y="1345926"/>
                    <a:pt x="1148214" y="1379116"/>
                    <a:pt x="1114614" y="1385991"/>
                  </a:cubicBezTo>
                  <a:cubicBezTo>
                    <a:pt x="1060982" y="1393140"/>
                    <a:pt x="971167" y="1160178"/>
                    <a:pt x="960295" y="992999"/>
                  </a:cubicBezTo>
                  <a:cubicBezTo>
                    <a:pt x="956914" y="871755"/>
                    <a:pt x="1002873" y="898526"/>
                    <a:pt x="1055408" y="898982"/>
                  </a:cubicBezTo>
                  <a:cubicBezTo>
                    <a:pt x="961597" y="398680"/>
                    <a:pt x="1206574" y="23367"/>
                    <a:pt x="1737713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grpSp>
          <p:nvGrpSpPr>
            <p:cNvPr id="32" name="그룹 3">
              <a:extLst>
                <a:ext uri="{FF2B5EF4-FFF2-40B4-BE49-F238E27FC236}">
                  <a16:creationId xmlns:a16="http://schemas.microsoft.com/office/drawing/2014/main" id="{91CEB5EE-BF79-4670-BAC7-8C42EFC2D351}"/>
                </a:ext>
              </a:extLst>
            </p:cNvPr>
            <p:cNvGrpSpPr/>
            <p:nvPr/>
          </p:nvGrpSpPr>
          <p:grpSpPr>
            <a:xfrm>
              <a:off x="1078074" y="1839424"/>
              <a:ext cx="3831243" cy="3282786"/>
              <a:chOff x="1078070" y="1839423"/>
              <a:chExt cx="3831243" cy="3282786"/>
            </a:xfrm>
          </p:grpSpPr>
          <p:sp>
            <p:nvSpPr>
              <p:cNvPr id="33" name="Rectangle 14">
                <a:extLst>
                  <a:ext uri="{FF2B5EF4-FFF2-40B4-BE49-F238E27FC236}">
                    <a16:creationId xmlns:a16="http://schemas.microsoft.com/office/drawing/2014/main" id="{A330AAC2-3241-4BF6-98BC-D29B7F876088}"/>
                  </a:ext>
                </a:extLst>
              </p:cNvPr>
              <p:cNvSpPr/>
              <p:nvPr/>
            </p:nvSpPr>
            <p:spPr>
              <a:xfrm>
                <a:off x="2404724" y="2438108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Right Triangle 13">
                <a:extLst>
                  <a:ext uri="{FF2B5EF4-FFF2-40B4-BE49-F238E27FC236}">
                    <a16:creationId xmlns:a16="http://schemas.microsoft.com/office/drawing/2014/main" id="{F8A727D1-D17F-4BED-856F-F65A0AEFC74E}"/>
                  </a:ext>
                </a:extLst>
              </p:cNvPr>
              <p:cNvSpPr/>
              <p:nvPr/>
            </p:nvSpPr>
            <p:spPr>
              <a:xfrm>
                <a:off x="3555666" y="2235219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24">
                <a:extLst>
                  <a:ext uri="{FF2B5EF4-FFF2-40B4-BE49-F238E27FC236}">
                    <a16:creationId xmlns:a16="http://schemas.microsoft.com/office/drawing/2014/main" id="{3D73D89A-8B64-4B52-AFC3-8E36ED87FA2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4052779" y="2881841"/>
                <a:ext cx="303013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Rounded Rectangle 4">
                <a:extLst>
                  <a:ext uri="{FF2B5EF4-FFF2-40B4-BE49-F238E27FC236}">
                    <a16:creationId xmlns:a16="http://schemas.microsoft.com/office/drawing/2014/main" id="{CEEAC215-A4AF-44D8-8DF2-6785E32B5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2885" y="255224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" name="Oval 17">
                <a:extLst>
                  <a:ext uri="{FF2B5EF4-FFF2-40B4-BE49-F238E27FC236}">
                    <a16:creationId xmlns:a16="http://schemas.microsoft.com/office/drawing/2014/main" id="{75D2BC23-7977-44DF-89C6-DB4F88963D4F}"/>
                  </a:ext>
                </a:extLst>
              </p:cNvPr>
              <p:cNvSpPr/>
              <p:nvPr/>
            </p:nvSpPr>
            <p:spPr>
              <a:xfrm rot="18918221">
                <a:off x="1794989" y="3227385"/>
                <a:ext cx="240821" cy="396417"/>
              </a:xfrm>
              <a:custGeom>
                <a:avLst/>
                <a:gdLst>
                  <a:gd name="connsiteX0" fmla="*/ 1355591 w 2487611"/>
                  <a:gd name="connsiteY0" fmla="*/ 3081285 h 4007282"/>
                  <a:gd name="connsiteX1" fmla="*/ 1668701 w 2487611"/>
                  <a:gd name="connsiteY1" fmla="*/ 3381869 h 4007282"/>
                  <a:gd name="connsiteX2" fmla="*/ 1698103 w 2487611"/>
                  <a:gd name="connsiteY2" fmla="*/ 3725512 h 4007282"/>
                  <a:gd name="connsiteX3" fmla="*/ 1503571 w 2487611"/>
                  <a:gd name="connsiteY3" fmla="*/ 3508020 h 4007282"/>
                  <a:gd name="connsiteX4" fmla="*/ 1461585 w 2487611"/>
                  <a:gd name="connsiteY4" fmla="*/ 3721761 h 4007282"/>
                  <a:gd name="connsiteX5" fmla="*/ 1244671 w 2487611"/>
                  <a:gd name="connsiteY5" fmla="*/ 4007282 h 4007282"/>
                  <a:gd name="connsiteX6" fmla="*/ 1079392 w 2487611"/>
                  <a:gd name="connsiteY6" fmla="*/ 3701523 h 4007282"/>
                  <a:gd name="connsiteX7" fmla="*/ 987763 w 2487611"/>
                  <a:gd name="connsiteY7" fmla="*/ 3569325 h 4007282"/>
                  <a:gd name="connsiteX8" fmla="*/ 854400 w 2487611"/>
                  <a:gd name="connsiteY8" fmla="*/ 3636047 h 4007282"/>
                  <a:gd name="connsiteX9" fmla="*/ 869102 w 2487611"/>
                  <a:gd name="connsiteY9" fmla="*/ 3312632 h 4007282"/>
                  <a:gd name="connsiteX10" fmla="*/ 1052587 w 2487611"/>
                  <a:gd name="connsiteY10" fmla="*/ 3115087 h 4007282"/>
                  <a:gd name="connsiteX11" fmla="*/ 1019981 w 2487611"/>
                  <a:gd name="connsiteY11" fmla="*/ 3159110 h 4007282"/>
                  <a:gd name="connsiteX12" fmla="*/ 1012121 w 2487611"/>
                  <a:gd name="connsiteY12" fmla="*/ 3332027 h 4007282"/>
                  <a:gd name="connsiteX13" fmla="*/ 1083424 w 2487611"/>
                  <a:gd name="connsiteY13" fmla="*/ 3296354 h 4007282"/>
                  <a:gd name="connsiteX14" fmla="*/ 1132416 w 2487611"/>
                  <a:gd name="connsiteY14" fmla="*/ 3367034 h 4007282"/>
                  <a:gd name="connsiteX15" fmla="*/ 1220783 w 2487611"/>
                  <a:gd name="connsiteY15" fmla="*/ 3530511 h 4007282"/>
                  <a:gd name="connsiteX16" fmla="*/ 1336759 w 2487611"/>
                  <a:gd name="connsiteY16" fmla="*/ 3377854 h 4007282"/>
                  <a:gd name="connsiteX17" fmla="*/ 1359207 w 2487611"/>
                  <a:gd name="connsiteY17" fmla="*/ 3263575 h 4007282"/>
                  <a:gd name="connsiteX18" fmla="*/ 1463216 w 2487611"/>
                  <a:gd name="connsiteY18" fmla="*/ 3379859 h 4007282"/>
                  <a:gd name="connsiteX19" fmla="*/ 1447496 w 2487611"/>
                  <a:gd name="connsiteY19" fmla="*/ 3196127 h 4007282"/>
                  <a:gd name="connsiteX20" fmla="*/ 1355591 w 2487611"/>
                  <a:gd name="connsiteY20" fmla="*/ 3081285 h 4007282"/>
                  <a:gd name="connsiteX21" fmla="*/ 803026 w 2487611"/>
                  <a:gd name="connsiteY21" fmla="*/ 2773720 h 4007282"/>
                  <a:gd name="connsiteX22" fmla="*/ 1689473 w 2487611"/>
                  <a:gd name="connsiteY22" fmla="*/ 2773720 h 4007282"/>
                  <a:gd name="connsiteX23" fmla="*/ 1482985 w 2487611"/>
                  <a:gd name="connsiteY23" fmla="*/ 3053768 h 4007282"/>
                  <a:gd name="connsiteX24" fmla="*/ 1009514 w 2487611"/>
                  <a:gd name="connsiteY24" fmla="*/ 3053768 h 4007282"/>
                  <a:gd name="connsiteX25" fmla="*/ 803026 w 2487611"/>
                  <a:gd name="connsiteY25" fmla="*/ 2773720 h 4007282"/>
                  <a:gd name="connsiteX26" fmla="*/ 1246249 w 2487611"/>
                  <a:gd name="connsiteY26" fmla="*/ 1473655 h 4007282"/>
                  <a:gd name="connsiteX27" fmla="*/ 1346518 w 2487611"/>
                  <a:gd name="connsiteY27" fmla="*/ 1573924 h 4007282"/>
                  <a:gd name="connsiteX28" fmla="*/ 1246249 w 2487611"/>
                  <a:gd name="connsiteY28" fmla="*/ 1674193 h 4007282"/>
                  <a:gd name="connsiteX29" fmla="*/ 1145980 w 2487611"/>
                  <a:gd name="connsiteY29" fmla="*/ 1573924 h 4007282"/>
                  <a:gd name="connsiteX30" fmla="*/ 1246249 w 2487611"/>
                  <a:gd name="connsiteY30" fmla="*/ 1473655 h 4007282"/>
                  <a:gd name="connsiteX31" fmla="*/ 1246249 w 2487611"/>
                  <a:gd name="connsiteY31" fmla="*/ 1404149 h 4007282"/>
                  <a:gd name="connsiteX32" fmla="*/ 1076474 w 2487611"/>
                  <a:gd name="connsiteY32" fmla="*/ 1573924 h 4007282"/>
                  <a:gd name="connsiteX33" fmla="*/ 1246249 w 2487611"/>
                  <a:gd name="connsiteY33" fmla="*/ 1743699 h 4007282"/>
                  <a:gd name="connsiteX34" fmla="*/ 1416024 w 2487611"/>
                  <a:gd name="connsiteY34" fmla="*/ 1573924 h 4007282"/>
                  <a:gd name="connsiteX35" fmla="*/ 1246249 w 2487611"/>
                  <a:gd name="connsiteY35" fmla="*/ 1404149 h 4007282"/>
                  <a:gd name="connsiteX36" fmla="*/ 1246249 w 2487611"/>
                  <a:gd name="connsiteY36" fmla="*/ 650779 h 4007282"/>
                  <a:gd name="connsiteX37" fmla="*/ 1446787 w 2487611"/>
                  <a:gd name="connsiteY37" fmla="*/ 851317 h 4007282"/>
                  <a:gd name="connsiteX38" fmla="*/ 1246249 w 2487611"/>
                  <a:gd name="connsiteY38" fmla="*/ 1051855 h 4007282"/>
                  <a:gd name="connsiteX39" fmla="*/ 1045711 w 2487611"/>
                  <a:gd name="connsiteY39" fmla="*/ 851317 h 4007282"/>
                  <a:gd name="connsiteX40" fmla="*/ 1246249 w 2487611"/>
                  <a:gd name="connsiteY40" fmla="*/ 650779 h 4007282"/>
                  <a:gd name="connsiteX41" fmla="*/ 1246249 w 2487611"/>
                  <a:gd name="connsiteY41" fmla="*/ 511767 h 4007282"/>
                  <a:gd name="connsiteX42" fmla="*/ 906699 w 2487611"/>
                  <a:gd name="connsiteY42" fmla="*/ 851317 h 4007282"/>
                  <a:gd name="connsiteX43" fmla="*/ 1246249 w 2487611"/>
                  <a:gd name="connsiteY43" fmla="*/ 1190867 h 4007282"/>
                  <a:gd name="connsiteX44" fmla="*/ 1585799 w 2487611"/>
                  <a:gd name="connsiteY44" fmla="*/ 851317 h 4007282"/>
                  <a:gd name="connsiteX45" fmla="*/ 1246249 w 2487611"/>
                  <a:gd name="connsiteY45" fmla="*/ 511767 h 4007282"/>
                  <a:gd name="connsiteX46" fmla="*/ 1236486 w 2487611"/>
                  <a:gd name="connsiteY46" fmla="*/ 0 h 4007282"/>
                  <a:gd name="connsiteX47" fmla="*/ 1243449 w 2487611"/>
                  <a:gd name="connsiteY47" fmla="*/ 468 h 4007282"/>
                  <a:gd name="connsiteX48" fmla="*/ 1250411 w 2487611"/>
                  <a:gd name="connsiteY48" fmla="*/ 0 h 4007282"/>
                  <a:gd name="connsiteX49" fmla="*/ 1891856 w 2487611"/>
                  <a:gd name="connsiteY49" fmla="*/ 602756 h 4007282"/>
                  <a:gd name="connsiteX50" fmla="*/ 2096831 w 2487611"/>
                  <a:gd name="connsiteY50" fmla="*/ 1442023 h 4007282"/>
                  <a:gd name="connsiteX51" fmla="*/ 2003408 w 2487611"/>
                  <a:gd name="connsiteY51" fmla="*/ 1943608 h 4007282"/>
                  <a:gd name="connsiteX52" fmla="*/ 2224895 w 2487611"/>
                  <a:gd name="connsiteY52" fmla="*/ 2078968 h 4007282"/>
                  <a:gd name="connsiteX53" fmla="*/ 2487611 w 2487611"/>
                  <a:gd name="connsiteY53" fmla="*/ 2809123 h 4007282"/>
                  <a:gd name="connsiteX54" fmla="*/ 1777602 w 2487611"/>
                  <a:gd name="connsiteY54" fmla="*/ 2545137 h 4007282"/>
                  <a:gd name="connsiteX55" fmla="*/ 1697050 w 2487611"/>
                  <a:gd name="connsiteY55" fmla="*/ 2693117 h 4007282"/>
                  <a:gd name="connsiteX56" fmla="*/ 789847 w 2487611"/>
                  <a:gd name="connsiteY56" fmla="*/ 2693117 h 4007282"/>
                  <a:gd name="connsiteX57" fmla="*/ 709405 w 2487611"/>
                  <a:gd name="connsiteY57" fmla="*/ 2545362 h 4007282"/>
                  <a:gd name="connsiteX58" fmla="*/ 0 w 2487611"/>
                  <a:gd name="connsiteY58" fmla="*/ 2809123 h 4007282"/>
                  <a:gd name="connsiteX59" fmla="*/ 262716 w 2487611"/>
                  <a:gd name="connsiteY59" fmla="*/ 2078968 h 4007282"/>
                  <a:gd name="connsiteX60" fmla="*/ 483603 w 2487611"/>
                  <a:gd name="connsiteY60" fmla="*/ 1943974 h 4007282"/>
                  <a:gd name="connsiteX61" fmla="*/ 390066 w 2487611"/>
                  <a:gd name="connsiteY61" fmla="*/ 1442023 h 4007282"/>
                  <a:gd name="connsiteX62" fmla="*/ 595041 w 2487611"/>
                  <a:gd name="connsiteY62" fmla="*/ 602756 h 4007282"/>
                  <a:gd name="connsiteX63" fmla="*/ 1236486 w 2487611"/>
                  <a:gd name="connsiteY63" fmla="*/ 0 h 4007282"/>
                  <a:gd name="connsiteX0" fmla="*/ 1355591 w 2487611"/>
                  <a:gd name="connsiteY0" fmla="*/ 3081285 h 4007282"/>
                  <a:gd name="connsiteX1" fmla="*/ 1668701 w 2487611"/>
                  <a:gd name="connsiteY1" fmla="*/ 3381869 h 4007282"/>
                  <a:gd name="connsiteX2" fmla="*/ 1698103 w 2487611"/>
                  <a:gd name="connsiteY2" fmla="*/ 3725512 h 4007282"/>
                  <a:gd name="connsiteX3" fmla="*/ 1503571 w 2487611"/>
                  <a:gd name="connsiteY3" fmla="*/ 3508020 h 4007282"/>
                  <a:gd name="connsiteX4" fmla="*/ 1461585 w 2487611"/>
                  <a:gd name="connsiteY4" fmla="*/ 3721761 h 4007282"/>
                  <a:gd name="connsiteX5" fmla="*/ 1244671 w 2487611"/>
                  <a:gd name="connsiteY5" fmla="*/ 4007282 h 4007282"/>
                  <a:gd name="connsiteX6" fmla="*/ 1079392 w 2487611"/>
                  <a:gd name="connsiteY6" fmla="*/ 3701523 h 4007282"/>
                  <a:gd name="connsiteX7" fmla="*/ 987763 w 2487611"/>
                  <a:gd name="connsiteY7" fmla="*/ 3569325 h 4007282"/>
                  <a:gd name="connsiteX8" fmla="*/ 854400 w 2487611"/>
                  <a:gd name="connsiteY8" fmla="*/ 3636047 h 4007282"/>
                  <a:gd name="connsiteX9" fmla="*/ 869102 w 2487611"/>
                  <a:gd name="connsiteY9" fmla="*/ 3312632 h 4007282"/>
                  <a:gd name="connsiteX10" fmla="*/ 1052587 w 2487611"/>
                  <a:gd name="connsiteY10" fmla="*/ 3115087 h 4007282"/>
                  <a:gd name="connsiteX11" fmla="*/ 1019981 w 2487611"/>
                  <a:gd name="connsiteY11" fmla="*/ 3159110 h 4007282"/>
                  <a:gd name="connsiteX12" fmla="*/ 1012121 w 2487611"/>
                  <a:gd name="connsiteY12" fmla="*/ 3332027 h 4007282"/>
                  <a:gd name="connsiteX13" fmla="*/ 1083424 w 2487611"/>
                  <a:gd name="connsiteY13" fmla="*/ 3296354 h 4007282"/>
                  <a:gd name="connsiteX14" fmla="*/ 1132416 w 2487611"/>
                  <a:gd name="connsiteY14" fmla="*/ 3367034 h 4007282"/>
                  <a:gd name="connsiteX15" fmla="*/ 1220783 w 2487611"/>
                  <a:gd name="connsiteY15" fmla="*/ 3530511 h 4007282"/>
                  <a:gd name="connsiteX16" fmla="*/ 1336759 w 2487611"/>
                  <a:gd name="connsiteY16" fmla="*/ 3377854 h 4007282"/>
                  <a:gd name="connsiteX17" fmla="*/ 1359207 w 2487611"/>
                  <a:gd name="connsiteY17" fmla="*/ 3263575 h 4007282"/>
                  <a:gd name="connsiteX18" fmla="*/ 1463216 w 2487611"/>
                  <a:gd name="connsiteY18" fmla="*/ 3379859 h 4007282"/>
                  <a:gd name="connsiteX19" fmla="*/ 1447496 w 2487611"/>
                  <a:gd name="connsiteY19" fmla="*/ 3196127 h 4007282"/>
                  <a:gd name="connsiteX20" fmla="*/ 1355591 w 2487611"/>
                  <a:gd name="connsiteY20" fmla="*/ 3081285 h 4007282"/>
                  <a:gd name="connsiteX21" fmla="*/ 803026 w 2487611"/>
                  <a:gd name="connsiteY21" fmla="*/ 2773720 h 4007282"/>
                  <a:gd name="connsiteX22" fmla="*/ 1689473 w 2487611"/>
                  <a:gd name="connsiteY22" fmla="*/ 2773720 h 4007282"/>
                  <a:gd name="connsiteX23" fmla="*/ 1482985 w 2487611"/>
                  <a:gd name="connsiteY23" fmla="*/ 3053768 h 4007282"/>
                  <a:gd name="connsiteX24" fmla="*/ 1009514 w 2487611"/>
                  <a:gd name="connsiteY24" fmla="*/ 3053768 h 4007282"/>
                  <a:gd name="connsiteX25" fmla="*/ 803026 w 2487611"/>
                  <a:gd name="connsiteY25" fmla="*/ 2773720 h 4007282"/>
                  <a:gd name="connsiteX26" fmla="*/ 1246249 w 2487611"/>
                  <a:gd name="connsiteY26" fmla="*/ 1473655 h 4007282"/>
                  <a:gd name="connsiteX27" fmla="*/ 1346518 w 2487611"/>
                  <a:gd name="connsiteY27" fmla="*/ 1573924 h 4007282"/>
                  <a:gd name="connsiteX28" fmla="*/ 1246249 w 2487611"/>
                  <a:gd name="connsiteY28" fmla="*/ 1674193 h 4007282"/>
                  <a:gd name="connsiteX29" fmla="*/ 1145980 w 2487611"/>
                  <a:gd name="connsiteY29" fmla="*/ 1573924 h 4007282"/>
                  <a:gd name="connsiteX30" fmla="*/ 1246249 w 2487611"/>
                  <a:gd name="connsiteY30" fmla="*/ 1473655 h 4007282"/>
                  <a:gd name="connsiteX31" fmla="*/ 1246249 w 2487611"/>
                  <a:gd name="connsiteY31" fmla="*/ 1404149 h 4007282"/>
                  <a:gd name="connsiteX32" fmla="*/ 1076474 w 2487611"/>
                  <a:gd name="connsiteY32" fmla="*/ 1573924 h 4007282"/>
                  <a:gd name="connsiteX33" fmla="*/ 1246249 w 2487611"/>
                  <a:gd name="connsiteY33" fmla="*/ 1743699 h 4007282"/>
                  <a:gd name="connsiteX34" fmla="*/ 1416024 w 2487611"/>
                  <a:gd name="connsiteY34" fmla="*/ 1573924 h 4007282"/>
                  <a:gd name="connsiteX35" fmla="*/ 1246249 w 2487611"/>
                  <a:gd name="connsiteY35" fmla="*/ 1404149 h 4007282"/>
                  <a:gd name="connsiteX36" fmla="*/ 1246249 w 2487611"/>
                  <a:gd name="connsiteY36" fmla="*/ 650779 h 4007282"/>
                  <a:gd name="connsiteX37" fmla="*/ 1446787 w 2487611"/>
                  <a:gd name="connsiteY37" fmla="*/ 851317 h 4007282"/>
                  <a:gd name="connsiteX38" fmla="*/ 1246249 w 2487611"/>
                  <a:gd name="connsiteY38" fmla="*/ 1051855 h 4007282"/>
                  <a:gd name="connsiteX39" fmla="*/ 1045711 w 2487611"/>
                  <a:gd name="connsiteY39" fmla="*/ 851317 h 4007282"/>
                  <a:gd name="connsiteX40" fmla="*/ 1246249 w 2487611"/>
                  <a:gd name="connsiteY40" fmla="*/ 650779 h 4007282"/>
                  <a:gd name="connsiteX41" fmla="*/ 1246249 w 2487611"/>
                  <a:gd name="connsiteY41" fmla="*/ 511767 h 4007282"/>
                  <a:gd name="connsiteX42" fmla="*/ 906699 w 2487611"/>
                  <a:gd name="connsiteY42" fmla="*/ 851317 h 4007282"/>
                  <a:gd name="connsiteX43" fmla="*/ 1246249 w 2487611"/>
                  <a:gd name="connsiteY43" fmla="*/ 1190867 h 4007282"/>
                  <a:gd name="connsiteX44" fmla="*/ 1585799 w 2487611"/>
                  <a:gd name="connsiteY44" fmla="*/ 851317 h 4007282"/>
                  <a:gd name="connsiteX45" fmla="*/ 1246249 w 2487611"/>
                  <a:gd name="connsiteY45" fmla="*/ 511767 h 4007282"/>
                  <a:gd name="connsiteX46" fmla="*/ 1236486 w 2487611"/>
                  <a:gd name="connsiteY46" fmla="*/ 0 h 4007282"/>
                  <a:gd name="connsiteX47" fmla="*/ 1243449 w 2487611"/>
                  <a:gd name="connsiteY47" fmla="*/ 468 h 4007282"/>
                  <a:gd name="connsiteX48" fmla="*/ 1250411 w 2487611"/>
                  <a:gd name="connsiteY48" fmla="*/ 0 h 4007282"/>
                  <a:gd name="connsiteX49" fmla="*/ 1891856 w 2487611"/>
                  <a:gd name="connsiteY49" fmla="*/ 602756 h 4007282"/>
                  <a:gd name="connsiteX50" fmla="*/ 2096831 w 2487611"/>
                  <a:gd name="connsiteY50" fmla="*/ 1442023 h 4007282"/>
                  <a:gd name="connsiteX51" fmla="*/ 2003408 w 2487611"/>
                  <a:gd name="connsiteY51" fmla="*/ 1943608 h 4007282"/>
                  <a:gd name="connsiteX52" fmla="*/ 2224895 w 2487611"/>
                  <a:gd name="connsiteY52" fmla="*/ 2078968 h 4007282"/>
                  <a:gd name="connsiteX53" fmla="*/ 2487611 w 2487611"/>
                  <a:gd name="connsiteY53" fmla="*/ 2809123 h 4007282"/>
                  <a:gd name="connsiteX54" fmla="*/ 1777602 w 2487611"/>
                  <a:gd name="connsiteY54" fmla="*/ 2545137 h 4007282"/>
                  <a:gd name="connsiteX55" fmla="*/ 1697050 w 2487611"/>
                  <a:gd name="connsiteY55" fmla="*/ 2693117 h 4007282"/>
                  <a:gd name="connsiteX56" fmla="*/ 789847 w 2487611"/>
                  <a:gd name="connsiteY56" fmla="*/ 2693117 h 4007282"/>
                  <a:gd name="connsiteX57" fmla="*/ 709405 w 2487611"/>
                  <a:gd name="connsiteY57" fmla="*/ 2545362 h 4007282"/>
                  <a:gd name="connsiteX58" fmla="*/ 0 w 2487611"/>
                  <a:gd name="connsiteY58" fmla="*/ 2809123 h 4007282"/>
                  <a:gd name="connsiteX59" fmla="*/ 262716 w 2487611"/>
                  <a:gd name="connsiteY59" fmla="*/ 2078968 h 4007282"/>
                  <a:gd name="connsiteX60" fmla="*/ 483603 w 2487611"/>
                  <a:gd name="connsiteY60" fmla="*/ 1943974 h 4007282"/>
                  <a:gd name="connsiteX61" fmla="*/ 390066 w 2487611"/>
                  <a:gd name="connsiteY61" fmla="*/ 1442023 h 4007282"/>
                  <a:gd name="connsiteX62" fmla="*/ 595041 w 2487611"/>
                  <a:gd name="connsiteY62" fmla="*/ 602756 h 4007282"/>
                  <a:gd name="connsiteX63" fmla="*/ 1236486 w 2487611"/>
                  <a:gd name="connsiteY63" fmla="*/ 0 h 4007282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0411 w 2487611"/>
                  <a:gd name="connsiteY48" fmla="*/ 101253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91732 h 4117729"/>
                  <a:gd name="connsiteX1" fmla="*/ 1668701 w 2487611"/>
                  <a:gd name="connsiteY1" fmla="*/ 3492316 h 4117729"/>
                  <a:gd name="connsiteX2" fmla="*/ 1698103 w 2487611"/>
                  <a:gd name="connsiteY2" fmla="*/ 3835959 h 4117729"/>
                  <a:gd name="connsiteX3" fmla="*/ 1503571 w 2487611"/>
                  <a:gd name="connsiteY3" fmla="*/ 3618467 h 4117729"/>
                  <a:gd name="connsiteX4" fmla="*/ 1461585 w 2487611"/>
                  <a:gd name="connsiteY4" fmla="*/ 3832208 h 4117729"/>
                  <a:gd name="connsiteX5" fmla="*/ 1244671 w 2487611"/>
                  <a:gd name="connsiteY5" fmla="*/ 4117729 h 4117729"/>
                  <a:gd name="connsiteX6" fmla="*/ 1079392 w 2487611"/>
                  <a:gd name="connsiteY6" fmla="*/ 3811970 h 4117729"/>
                  <a:gd name="connsiteX7" fmla="*/ 987763 w 2487611"/>
                  <a:gd name="connsiteY7" fmla="*/ 3679772 h 4117729"/>
                  <a:gd name="connsiteX8" fmla="*/ 854400 w 2487611"/>
                  <a:gd name="connsiteY8" fmla="*/ 3746494 h 4117729"/>
                  <a:gd name="connsiteX9" fmla="*/ 869102 w 2487611"/>
                  <a:gd name="connsiteY9" fmla="*/ 3423079 h 4117729"/>
                  <a:gd name="connsiteX10" fmla="*/ 1052587 w 2487611"/>
                  <a:gd name="connsiteY10" fmla="*/ 3225534 h 4117729"/>
                  <a:gd name="connsiteX11" fmla="*/ 1019981 w 2487611"/>
                  <a:gd name="connsiteY11" fmla="*/ 3269557 h 4117729"/>
                  <a:gd name="connsiteX12" fmla="*/ 1012121 w 2487611"/>
                  <a:gd name="connsiteY12" fmla="*/ 3442474 h 4117729"/>
                  <a:gd name="connsiteX13" fmla="*/ 1083424 w 2487611"/>
                  <a:gd name="connsiteY13" fmla="*/ 3406801 h 4117729"/>
                  <a:gd name="connsiteX14" fmla="*/ 1132416 w 2487611"/>
                  <a:gd name="connsiteY14" fmla="*/ 3477481 h 4117729"/>
                  <a:gd name="connsiteX15" fmla="*/ 1220783 w 2487611"/>
                  <a:gd name="connsiteY15" fmla="*/ 3640958 h 4117729"/>
                  <a:gd name="connsiteX16" fmla="*/ 1336759 w 2487611"/>
                  <a:gd name="connsiteY16" fmla="*/ 3488301 h 4117729"/>
                  <a:gd name="connsiteX17" fmla="*/ 1359207 w 2487611"/>
                  <a:gd name="connsiteY17" fmla="*/ 3374022 h 4117729"/>
                  <a:gd name="connsiteX18" fmla="*/ 1463216 w 2487611"/>
                  <a:gd name="connsiteY18" fmla="*/ 3490306 h 4117729"/>
                  <a:gd name="connsiteX19" fmla="*/ 1447496 w 2487611"/>
                  <a:gd name="connsiteY19" fmla="*/ 3306574 h 4117729"/>
                  <a:gd name="connsiteX20" fmla="*/ 1355591 w 2487611"/>
                  <a:gd name="connsiteY20" fmla="*/ 3191732 h 4117729"/>
                  <a:gd name="connsiteX21" fmla="*/ 803026 w 2487611"/>
                  <a:gd name="connsiteY21" fmla="*/ 2884167 h 4117729"/>
                  <a:gd name="connsiteX22" fmla="*/ 1689473 w 2487611"/>
                  <a:gd name="connsiteY22" fmla="*/ 2884167 h 4117729"/>
                  <a:gd name="connsiteX23" fmla="*/ 1482985 w 2487611"/>
                  <a:gd name="connsiteY23" fmla="*/ 3164215 h 4117729"/>
                  <a:gd name="connsiteX24" fmla="*/ 1009514 w 2487611"/>
                  <a:gd name="connsiteY24" fmla="*/ 3164215 h 4117729"/>
                  <a:gd name="connsiteX25" fmla="*/ 803026 w 2487611"/>
                  <a:gd name="connsiteY25" fmla="*/ 2884167 h 4117729"/>
                  <a:gd name="connsiteX26" fmla="*/ 1246249 w 2487611"/>
                  <a:gd name="connsiteY26" fmla="*/ 1584102 h 4117729"/>
                  <a:gd name="connsiteX27" fmla="*/ 1346518 w 2487611"/>
                  <a:gd name="connsiteY27" fmla="*/ 1684371 h 4117729"/>
                  <a:gd name="connsiteX28" fmla="*/ 1246249 w 2487611"/>
                  <a:gd name="connsiteY28" fmla="*/ 1784640 h 4117729"/>
                  <a:gd name="connsiteX29" fmla="*/ 1145980 w 2487611"/>
                  <a:gd name="connsiteY29" fmla="*/ 1684371 h 4117729"/>
                  <a:gd name="connsiteX30" fmla="*/ 1246249 w 2487611"/>
                  <a:gd name="connsiteY30" fmla="*/ 1584102 h 4117729"/>
                  <a:gd name="connsiteX31" fmla="*/ 1246249 w 2487611"/>
                  <a:gd name="connsiteY31" fmla="*/ 1514596 h 4117729"/>
                  <a:gd name="connsiteX32" fmla="*/ 1076474 w 2487611"/>
                  <a:gd name="connsiteY32" fmla="*/ 1684371 h 4117729"/>
                  <a:gd name="connsiteX33" fmla="*/ 1246249 w 2487611"/>
                  <a:gd name="connsiteY33" fmla="*/ 1854146 h 4117729"/>
                  <a:gd name="connsiteX34" fmla="*/ 1416024 w 2487611"/>
                  <a:gd name="connsiteY34" fmla="*/ 1684371 h 4117729"/>
                  <a:gd name="connsiteX35" fmla="*/ 1246249 w 2487611"/>
                  <a:gd name="connsiteY35" fmla="*/ 1514596 h 4117729"/>
                  <a:gd name="connsiteX36" fmla="*/ 1246249 w 2487611"/>
                  <a:gd name="connsiteY36" fmla="*/ 761226 h 4117729"/>
                  <a:gd name="connsiteX37" fmla="*/ 1446787 w 2487611"/>
                  <a:gd name="connsiteY37" fmla="*/ 961764 h 4117729"/>
                  <a:gd name="connsiteX38" fmla="*/ 1246249 w 2487611"/>
                  <a:gd name="connsiteY38" fmla="*/ 1162302 h 4117729"/>
                  <a:gd name="connsiteX39" fmla="*/ 1045711 w 2487611"/>
                  <a:gd name="connsiteY39" fmla="*/ 961764 h 4117729"/>
                  <a:gd name="connsiteX40" fmla="*/ 1246249 w 2487611"/>
                  <a:gd name="connsiteY40" fmla="*/ 761226 h 4117729"/>
                  <a:gd name="connsiteX41" fmla="*/ 1246249 w 2487611"/>
                  <a:gd name="connsiteY41" fmla="*/ 622214 h 4117729"/>
                  <a:gd name="connsiteX42" fmla="*/ 906699 w 2487611"/>
                  <a:gd name="connsiteY42" fmla="*/ 961764 h 4117729"/>
                  <a:gd name="connsiteX43" fmla="*/ 1246249 w 2487611"/>
                  <a:gd name="connsiteY43" fmla="*/ 1301314 h 4117729"/>
                  <a:gd name="connsiteX44" fmla="*/ 1585799 w 2487611"/>
                  <a:gd name="connsiteY44" fmla="*/ 961764 h 4117729"/>
                  <a:gd name="connsiteX45" fmla="*/ 1246249 w 2487611"/>
                  <a:gd name="connsiteY45" fmla="*/ 622214 h 4117729"/>
                  <a:gd name="connsiteX46" fmla="*/ 1237076 w 2487611"/>
                  <a:gd name="connsiteY46" fmla="*/ 0 h 4117729"/>
                  <a:gd name="connsiteX47" fmla="*/ 1243449 w 2487611"/>
                  <a:gd name="connsiteY47" fmla="*/ 110915 h 4117729"/>
                  <a:gd name="connsiteX48" fmla="*/ 1258169 w 2487611"/>
                  <a:gd name="connsiteY48" fmla="*/ 12605 h 4117729"/>
                  <a:gd name="connsiteX49" fmla="*/ 1891856 w 2487611"/>
                  <a:gd name="connsiteY49" fmla="*/ 713203 h 4117729"/>
                  <a:gd name="connsiteX50" fmla="*/ 2096831 w 2487611"/>
                  <a:gd name="connsiteY50" fmla="*/ 1552470 h 4117729"/>
                  <a:gd name="connsiteX51" fmla="*/ 2003408 w 2487611"/>
                  <a:gd name="connsiteY51" fmla="*/ 2054055 h 4117729"/>
                  <a:gd name="connsiteX52" fmla="*/ 2224895 w 2487611"/>
                  <a:gd name="connsiteY52" fmla="*/ 2189415 h 4117729"/>
                  <a:gd name="connsiteX53" fmla="*/ 2487611 w 2487611"/>
                  <a:gd name="connsiteY53" fmla="*/ 2919570 h 4117729"/>
                  <a:gd name="connsiteX54" fmla="*/ 1777602 w 2487611"/>
                  <a:gd name="connsiteY54" fmla="*/ 2655584 h 4117729"/>
                  <a:gd name="connsiteX55" fmla="*/ 1697050 w 2487611"/>
                  <a:gd name="connsiteY55" fmla="*/ 2803564 h 4117729"/>
                  <a:gd name="connsiteX56" fmla="*/ 789847 w 2487611"/>
                  <a:gd name="connsiteY56" fmla="*/ 2803564 h 4117729"/>
                  <a:gd name="connsiteX57" fmla="*/ 709405 w 2487611"/>
                  <a:gd name="connsiteY57" fmla="*/ 2655809 h 4117729"/>
                  <a:gd name="connsiteX58" fmla="*/ 0 w 2487611"/>
                  <a:gd name="connsiteY58" fmla="*/ 2919570 h 4117729"/>
                  <a:gd name="connsiteX59" fmla="*/ 262716 w 2487611"/>
                  <a:gd name="connsiteY59" fmla="*/ 2189415 h 4117729"/>
                  <a:gd name="connsiteX60" fmla="*/ 483603 w 2487611"/>
                  <a:gd name="connsiteY60" fmla="*/ 2054421 h 4117729"/>
                  <a:gd name="connsiteX61" fmla="*/ 390066 w 2487611"/>
                  <a:gd name="connsiteY61" fmla="*/ 1552470 h 4117729"/>
                  <a:gd name="connsiteX62" fmla="*/ 595041 w 2487611"/>
                  <a:gd name="connsiteY62" fmla="*/ 713203 h 4117729"/>
                  <a:gd name="connsiteX63" fmla="*/ 1237076 w 2487611"/>
                  <a:gd name="connsiteY63" fmla="*/ 0 h 4117729"/>
                  <a:gd name="connsiteX0" fmla="*/ 1355591 w 2487611"/>
                  <a:gd name="connsiteY0" fmla="*/ 3197172 h 4123169"/>
                  <a:gd name="connsiteX1" fmla="*/ 1668701 w 2487611"/>
                  <a:gd name="connsiteY1" fmla="*/ 3497756 h 4123169"/>
                  <a:gd name="connsiteX2" fmla="*/ 1698103 w 2487611"/>
                  <a:gd name="connsiteY2" fmla="*/ 3841399 h 4123169"/>
                  <a:gd name="connsiteX3" fmla="*/ 1503571 w 2487611"/>
                  <a:gd name="connsiteY3" fmla="*/ 3623907 h 4123169"/>
                  <a:gd name="connsiteX4" fmla="*/ 1461585 w 2487611"/>
                  <a:gd name="connsiteY4" fmla="*/ 3837648 h 4123169"/>
                  <a:gd name="connsiteX5" fmla="*/ 1244671 w 2487611"/>
                  <a:gd name="connsiteY5" fmla="*/ 4123169 h 4123169"/>
                  <a:gd name="connsiteX6" fmla="*/ 1079392 w 2487611"/>
                  <a:gd name="connsiteY6" fmla="*/ 3817410 h 4123169"/>
                  <a:gd name="connsiteX7" fmla="*/ 987763 w 2487611"/>
                  <a:gd name="connsiteY7" fmla="*/ 3685212 h 4123169"/>
                  <a:gd name="connsiteX8" fmla="*/ 854400 w 2487611"/>
                  <a:gd name="connsiteY8" fmla="*/ 3751934 h 4123169"/>
                  <a:gd name="connsiteX9" fmla="*/ 869102 w 2487611"/>
                  <a:gd name="connsiteY9" fmla="*/ 3428519 h 4123169"/>
                  <a:gd name="connsiteX10" fmla="*/ 1052587 w 2487611"/>
                  <a:gd name="connsiteY10" fmla="*/ 3230974 h 4123169"/>
                  <a:gd name="connsiteX11" fmla="*/ 1019981 w 2487611"/>
                  <a:gd name="connsiteY11" fmla="*/ 3274997 h 4123169"/>
                  <a:gd name="connsiteX12" fmla="*/ 1012121 w 2487611"/>
                  <a:gd name="connsiteY12" fmla="*/ 3447914 h 4123169"/>
                  <a:gd name="connsiteX13" fmla="*/ 1083424 w 2487611"/>
                  <a:gd name="connsiteY13" fmla="*/ 3412241 h 4123169"/>
                  <a:gd name="connsiteX14" fmla="*/ 1132416 w 2487611"/>
                  <a:gd name="connsiteY14" fmla="*/ 3482921 h 4123169"/>
                  <a:gd name="connsiteX15" fmla="*/ 1220783 w 2487611"/>
                  <a:gd name="connsiteY15" fmla="*/ 3646398 h 4123169"/>
                  <a:gd name="connsiteX16" fmla="*/ 1336759 w 2487611"/>
                  <a:gd name="connsiteY16" fmla="*/ 3493741 h 4123169"/>
                  <a:gd name="connsiteX17" fmla="*/ 1359207 w 2487611"/>
                  <a:gd name="connsiteY17" fmla="*/ 3379462 h 4123169"/>
                  <a:gd name="connsiteX18" fmla="*/ 1463216 w 2487611"/>
                  <a:gd name="connsiteY18" fmla="*/ 3495746 h 4123169"/>
                  <a:gd name="connsiteX19" fmla="*/ 1447496 w 2487611"/>
                  <a:gd name="connsiteY19" fmla="*/ 3312014 h 4123169"/>
                  <a:gd name="connsiteX20" fmla="*/ 1355591 w 2487611"/>
                  <a:gd name="connsiteY20" fmla="*/ 3197172 h 4123169"/>
                  <a:gd name="connsiteX21" fmla="*/ 803026 w 2487611"/>
                  <a:gd name="connsiteY21" fmla="*/ 2889607 h 4123169"/>
                  <a:gd name="connsiteX22" fmla="*/ 1689473 w 2487611"/>
                  <a:gd name="connsiteY22" fmla="*/ 2889607 h 4123169"/>
                  <a:gd name="connsiteX23" fmla="*/ 1482985 w 2487611"/>
                  <a:gd name="connsiteY23" fmla="*/ 3169655 h 4123169"/>
                  <a:gd name="connsiteX24" fmla="*/ 1009514 w 2487611"/>
                  <a:gd name="connsiteY24" fmla="*/ 3169655 h 4123169"/>
                  <a:gd name="connsiteX25" fmla="*/ 803026 w 2487611"/>
                  <a:gd name="connsiteY25" fmla="*/ 2889607 h 4123169"/>
                  <a:gd name="connsiteX26" fmla="*/ 1246249 w 2487611"/>
                  <a:gd name="connsiteY26" fmla="*/ 1589542 h 4123169"/>
                  <a:gd name="connsiteX27" fmla="*/ 1346518 w 2487611"/>
                  <a:gd name="connsiteY27" fmla="*/ 1689811 h 4123169"/>
                  <a:gd name="connsiteX28" fmla="*/ 1246249 w 2487611"/>
                  <a:gd name="connsiteY28" fmla="*/ 1790080 h 4123169"/>
                  <a:gd name="connsiteX29" fmla="*/ 1145980 w 2487611"/>
                  <a:gd name="connsiteY29" fmla="*/ 1689811 h 4123169"/>
                  <a:gd name="connsiteX30" fmla="*/ 1246249 w 2487611"/>
                  <a:gd name="connsiteY30" fmla="*/ 1589542 h 4123169"/>
                  <a:gd name="connsiteX31" fmla="*/ 1246249 w 2487611"/>
                  <a:gd name="connsiteY31" fmla="*/ 1520036 h 4123169"/>
                  <a:gd name="connsiteX32" fmla="*/ 1076474 w 2487611"/>
                  <a:gd name="connsiteY32" fmla="*/ 1689811 h 4123169"/>
                  <a:gd name="connsiteX33" fmla="*/ 1246249 w 2487611"/>
                  <a:gd name="connsiteY33" fmla="*/ 1859586 h 4123169"/>
                  <a:gd name="connsiteX34" fmla="*/ 1416024 w 2487611"/>
                  <a:gd name="connsiteY34" fmla="*/ 1689811 h 4123169"/>
                  <a:gd name="connsiteX35" fmla="*/ 1246249 w 2487611"/>
                  <a:gd name="connsiteY35" fmla="*/ 1520036 h 4123169"/>
                  <a:gd name="connsiteX36" fmla="*/ 1246249 w 2487611"/>
                  <a:gd name="connsiteY36" fmla="*/ 766666 h 4123169"/>
                  <a:gd name="connsiteX37" fmla="*/ 1446787 w 2487611"/>
                  <a:gd name="connsiteY37" fmla="*/ 967204 h 4123169"/>
                  <a:gd name="connsiteX38" fmla="*/ 1246249 w 2487611"/>
                  <a:gd name="connsiteY38" fmla="*/ 1167742 h 4123169"/>
                  <a:gd name="connsiteX39" fmla="*/ 1045711 w 2487611"/>
                  <a:gd name="connsiteY39" fmla="*/ 967204 h 4123169"/>
                  <a:gd name="connsiteX40" fmla="*/ 1246249 w 2487611"/>
                  <a:gd name="connsiteY40" fmla="*/ 766666 h 4123169"/>
                  <a:gd name="connsiteX41" fmla="*/ 1246249 w 2487611"/>
                  <a:gd name="connsiteY41" fmla="*/ 627654 h 4123169"/>
                  <a:gd name="connsiteX42" fmla="*/ 906699 w 2487611"/>
                  <a:gd name="connsiteY42" fmla="*/ 967204 h 4123169"/>
                  <a:gd name="connsiteX43" fmla="*/ 1246249 w 2487611"/>
                  <a:gd name="connsiteY43" fmla="*/ 1306754 h 4123169"/>
                  <a:gd name="connsiteX44" fmla="*/ 1585799 w 2487611"/>
                  <a:gd name="connsiteY44" fmla="*/ 967204 h 4123169"/>
                  <a:gd name="connsiteX45" fmla="*/ 1246249 w 2487611"/>
                  <a:gd name="connsiteY45" fmla="*/ 627654 h 4123169"/>
                  <a:gd name="connsiteX46" fmla="*/ 1237076 w 2487611"/>
                  <a:gd name="connsiteY46" fmla="*/ 5440 h 4123169"/>
                  <a:gd name="connsiteX47" fmla="*/ 1243449 w 2487611"/>
                  <a:gd name="connsiteY47" fmla="*/ 116355 h 4123169"/>
                  <a:gd name="connsiteX48" fmla="*/ 1231224 w 2487611"/>
                  <a:gd name="connsiteY48" fmla="*/ 0 h 4123169"/>
                  <a:gd name="connsiteX49" fmla="*/ 1891856 w 2487611"/>
                  <a:gd name="connsiteY49" fmla="*/ 718643 h 4123169"/>
                  <a:gd name="connsiteX50" fmla="*/ 2096831 w 2487611"/>
                  <a:gd name="connsiteY50" fmla="*/ 1557910 h 4123169"/>
                  <a:gd name="connsiteX51" fmla="*/ 2003408 w 2487611"/>
                  <a:gd name="connsiteY51" fmla="*/ 2059495 h 4123169"/>
                  <a:gd name="connsiteX52" fmla="*/ 2224895 w 2487611"/>
                  <a:gd name="connsiteY52" fmla="*/ 2194855 h 4123169"/>
                  <a:gd name="connsiteX53" fmla="*/ 2487611 w 2487611"/>
                  <a:gd name="connsiteY53" fmla="*/ 2925010 h 4123169"/>
                  <a:gd name="connsiteX54" fmla="*/ 1777602 w 2487611"/>
                  <a:gd name="connsiteY54" fmla="*/ 2661024 h 4123169"/>
                  <a:gd name="connsiteX55" fmla="*/ 1697050 w 2487611"/>
                  <a:gd name="connsiteY55" fmla="*/ 2809004 h 4123169"/>
                  <a:gd name="connsiteX56" fmla="*/ 789847 w 2487611"/>
                  <a:gd name="connsiteY56" fmla="*/ 2809004 h 4123169"/>
                  <a:gd name="connsiteX57" fmla="*/ 709405 w 2487611"/>
                  <a:gd name="connsiteY57" fmla="*/ 2661249 h 4123169"/>
                  <a:gd name="connsiteX58" fmla="*/ 0 w 2487611"/>
                  <a:gd name="connsiteY58" fmla="*/ 2925010 h 4123169"/>
                  <a:gd name="connsiteX59" fmla="*/ 262716 w 2487611"/>
                  <a:gd name="connsiteY59" fmla="*/ 2194855 h 4123169"/>
                  <a:gd name="connsiteX60" fmla="*/ 483603 w 2487611"/>
                  <a:gd name="connsiteY60" fmla="*/ 2059861 h 4123169"/>
                  <a:gd name="connsiteX61" fmla="*/ 390066 w 2487611"/>
                  <a:gd name="connsiteY61" fmla="*/ 1557910 h 4123169"/>
                  <a:gd name="connsiteX62" fmla="*/ 595041 w 2487611"/>
                  <a:gd name="connsiteY62" fmla="*/ 718643 h 4123169"/>
                  <a:gd name="connsiteX63" fmla="*/ 1237076 w 2487611"/>
                  <a:gd name="connsiteY63" fmla="*/ 5440 h 4123169"/>
                  <a:gd name="connsiteX0" fmla="*/ 1355591 w 2487611"/>
                  <a:gd name="connsiteY0" fmla="*/ 3197172 h 4123169"/>
                  <a:gd name="connsiteX1" fmla="*/ 1668701 w 2487611"/>
                  <a:gd name="connsiteY1" fmla="*/ 3497756 h 4123169"/>
                  <a:gd name="connsiteX2" fmla="*/ 1698103 w 2487611"/>
                  <a:gd name="connsiteY2" fmla="*/ 3841399 h 4123169"/>
                  <a:gd name="connsiteX3" fmla="*/ 1503571 w 2487611"/>
                  <a:gd name="connsiteY3" fmla="*/ 3623907 h 4123169"/>
                  <a:gd name="connsiteX4" fmla="*/ 1461585 w 2487611"/>
                  <a:gd name="connsiteY4" fmla="*/ 3837648 h 4123169"/>
                  <a:gd name="connsiteX5" fmla="*/ 1244671 w 2487611"/>
                  <a:gd name="connsiteY5" fmla="*/ 4123169 h 4123169"/>
                  <a:gd name="connsiteX6" fmla="*/ 1079392 w 2487611"/>
                  <a:gd name="connsiteY6" fmla="*/ 3817410 h 4123169"/>
                  <a:gd name="connsiteX7" fmla="*/ 987763 w 2487611"/>
                  <a:gd name="connsiteY7" fmla="*/ 3685212 h 4123169"/>
                  <a:gd name="connsiteX8" fmla="*/ 854400 w 2487611"/>
                  <a:gd name="connsiteY8" fmla="*/ 3751934 h 4123169"/>
                  <a:gd name="connsiteX9" fmla="*/ 869102 w 2487611"/>
                  <a:gd name="connsiteY9" fmla="*/ 3428519 h 4123169"/>
                  <a:gd name="connsiteX10" fmla="*/ 1052587 w 2487611"/>
                  <a:gd name="connsiteY10" fmla="*/ 3230974 h 4123169"/>
                  <a:gd name="connsiteX11" fmla="*/ 1019981 w 2487611"/>
                  <a:gd name="connsiteY11" fmla="*/ 3274997 h 4123169"/>
                  <a:gd name="connsiteX12" fmla="*/ 1012121 w 2487611"/>
                  <a:gd name="connsiteY12" fmla="*/ 3447914 h 4123169"/>
                  <a:gd name="connsiteX13" fmla="*/ 1083424 w 2487611"/>
                  <a:gd name="connsiteY13" fmla="*/ 3412241 h 4123169"/>
                  <a:gd name="connsiteX14" fmla="*/ 1132416 w 2487611"/>
                  <a:gd name="connsiteY14" fmla="*/ 3482921 h 4123169"/>
                  <a:gd name="connsiteX15" fmla="*/ 1220783 w 2487611"/>
                  <a:gd name="connsiteY15" fmla="*/ 3646398 h 4123169"/>
                  <a:gd name="connsiteX16" fmla="*/ 1336759 w 2487611"/>
                  <a:gd name="connsiteY16" fmla="*/ 3493741 h 4123169"/>
                  <a:gd name="connsiteX17" fmla="*/ 1359207 w 2487611"/>
                  <a:gd name="connsiteY17" fmla="*/ 3379462 h 4123169"/>
                  <a:gd name="connsiteX18" fmla="*/ 1463216 w 2487611"/>
                  <a:gd name="connsiteY18" fmla="*/ 3495746 h 4123169"/>
                  <a:gd name="connsiteX19" fmla="*/ 1447496 w 2487611"/>
                  <a:gd name="connsiteY19" fmla="*/ 3312014 h 4123169"/>
                  <a:gd name="connsiteX20" fmla="*/ 1355591 w 2487611"/>
                  <a:gd name="connsiteY20" fmla="*/ 3197172 h 4123169"/>
                  <a:gd name="connsiteX21" fmla="*/ 803026 w 2487611"/>
                  <a:gd name="connsiteY21" fmla="*/ 2889607 h 4123169"/>
                  <a:gd name="connsiteX22" fmla="*/ 1689473 w 2487611"/>
                  <a:gd name="connsiteY22" fmla="*/ 2889607 h 4123169"/>
                  <a:gd name="connsiteX23" fmla="*/ 1482985 w 2487611"/>
                  <a:gd name="connsiteY23" fmla="*/ 3169655 h 4123169"/>
                  <a:gd name="connsiteX24" fmla="*/ 1009514 w 2487611"/>
                  <a:gd name="connsiteY24" fmla="*/ 3169655 h 4123169"/>
                  <a:gd name="connsiteX25" fmla="*/ 803026 w 2487611"/>
                  <a:gd name="connsiteY25" fmla="*/ 2889607 h 4123169"/>
                  <a:gd name="connsiteX26" fmla="*/ 1246249 w 2487611"/>
                  <a:gd name="connsiteY26" fmla="*/ 1589542 h 4123169"/>
                  <a:gd name="connsiteX27" fmla="*/ 1346518 w 2487611"/>
                  <a:gd name="connsiteY27" fmla="*/ 1689811 h 4123169"/>
                  <a:gd name="connsiteX28" fmla="*/ 1246249 w 2487611"/>
                  <a:gd name="connsiteY28" fmla="*/ 1790080 h 4123169"/>
                  <a:gd name="connsiteX29" fmla="*/ 1145980 w 2487611"/>
                  <a:gd name="connsiteY29" fmla="*/ 1689811 h 4123169"/>
                  <a:gd name="connsiteX30" fmla="*/ 1246249 w 2487611"/>
                  <a:gd name="connsiteY30" fmla="*/ 1589542 h 4123169"/>
                  <a:gd name="connsiteX31" fmla="*/ 1246249 w 2487611"/>
                  <a:gd name="connsiteY31" fmla="*/ 1520036 h 4123169"/>
                  <a:gd name="connsiteX32" fmla="*/ 1076474 w 2487611"/>
                  <a:gd name="connsiteY32" fmla="*/ 1689811 h 4123169"/>
                  <a:gd name="connsiteX33" fmla="*/ 1246249 w 2487611"/>
                  <a:gd name="connsiteY33" fmla="*/ 1859586 h 4123169"/>
                  <a:gd name="connsiteX34" fmla="*/ 1416024 w 2487611"/>
                  <a:gd name="connsiteY34" fmla="*/ 1689811 h 4123169"/>
                  <a:gd name="connsiteX35" fmla="*/ 1246249 w 2487611"/>
                  <a:gd name="connsiteY35" fmla="*/ 1520036 h 4123169"/>
                  <a:gd name="connsiteX36" fmla="*/ 1246249 w 2487611"/>
                  <a:gd name="connsiteY36" fmla="*/ 766666 h 4123169"/>
                  <a:gd name="connsiteX37" fmla="*/ 1446787 w 2487611"/>
                  <a:gd name="connsiteY37" fmla="*/ 967204 h 4123169"/>
                  <a:gd name="connsiteX38" fmla="*/ 1246249 w 2487611"/>
                  <a:gd name="connsiteY38" fmla="*/ 1167742 h 4123169"/>
                  <a:gd name="connsiteX39" fmla="*/ 1045711 w 2487611"/>
                  <a:gd name="connsiteY39" fmla="*/ 967204 h 4123169"/>
                  <a:gd name="connsiteX40" fmla="*/ 1246249 w 2487611"/>
                  <a:gd name="connsiteY40" fmla="*/ 766666 h 4123169"/>
                  <a:gd name="connsiteX41" fmla="*/ 1246249 w 2487611"/>
                  <a:gd name="connsiteY41" fmla="*/ 627654 h 4123169"/>
                  <a:gd name="connsiteX42" fmla="*/ 906699 w 2487611"/>
                  <a:gd name="connsiteY42" fmla="*/ 967204 h 4123169"/>
                  <a:gd name="connsiteX43" fmla="*/ 1246249 w 2487611"/>
                  <a:gd name="connsiteY43" fmla="*/ 1306754 h 4123169"/>
                  <a:gd name="connsiteX44" fmla="*/ 1585799 w 2487611"/>
                  <a:gd name="connsiteY44" fmla="*/ 967204 h 4123169"/>
                  <a:gd name="connsiteX45" fmla="*/ 1246249 w 2487611"/>
                  <a:gd name="connsiteY45" fmla="*/ 627654 h 4123169"/>
                  <a:gd name="connsiteX46" fmla="*/ 1238115 w 2487611"/>
                  <a:gd name="connsiteY46" fmla="*/ 24870 h 4123169"/>
                  <a:gd name="connsiteX47" fmla="*/ 1243449 w 2487611"/>
                  <a:gd name="connsiteY47" fmla="*/ 116355 h 4123169"/>
                  <a:gd name="connsiteX48" fmla="*/ 1231224 w 2487611"/>
                  <a:gd name="connsiteY48" fmla="*/ 0 h 4123169"/>
                  <a:gd name="connsiteX49" fmla="*/ 1891856 w 2487611"/>
                  <a:gd name="connsiteY49" fmla="*/ 718643 h 4123169"/>
                  <a:gd name="connsiteX50" fmla="*/ 2096831 w 2487611"/>
                  <a:gd name="connsiteY50" fmla="*/ 1557910 h 4123169"/>
                  <a:gd name="connsiteX51" fmla="*/ 2003408 w 2487611"/>
                  <a:gd name="connsiteY51" fmla="*/ 2059495 h 4123169"/>
                  <a:gd name="connsiteX52" fmla="*/ 2224895 w 2487611"/>
                  <a:gd name="connsiteY52" fmla="*/ 2194855 h 4123169"/>
                  <a:gd name="connsiteX53" fmla="*/ 2487611 w 2487611"/>
                  <a:gd name="connsiteY53" fmla="*/ 2925010 h 4123169"/>
                  <a:gd name="connsiteX54" fmla="*/ 1777602 w 2487611"/>
                  <a:gd name="connsiteY54" fmla="*/ 2661024 h 4123169"/>
                  <a:gd name="connsiteX55" fmla="*/ 1697050 w 2487611"/>
                  <a:gd name="connsiteY55" fmla="*/ 2809004 h 4123169"/>
                  <a:gd name="connsiteX56" fmla="*/ 789847 w 2487611"/>
                  <a:gd name="connsiteY56" fmla="*/ 2809004 h 4123169"/>
                  <a:gd name="connsiteX57" fmla="*/ 709405 w 2487611"/>
                  <a:gd name="connsiteY57" fmla="*/ 2661249 h 4123169"/>
                  <a:gd name="connsiteX58" fmla="*/ 0 w 2487611"/>
                  <a:gd name="connsiteY58" fmla="*/ 2925010 h 4123169"/>
                  <a:gd name="connsiteX59" fmla="*/ 262716 w 2487611"/>
                  <a:gd name="connsiteY59" fmla="*/ 2194855 h 4123169"/>
                  <a:gd name="connsiteX60" fmla="*/ 483603 w 2487611"/>
                  <a:gd name="connsiteY60" fmla="*/ 2059861 h 4123169"/>
                  <a:gd name="connsiteX61" fmla="*/ 390066 w 2487611"/>
                  <a:gd name="connsiteY61" fmla="*/ 1557910 h 4123169"/>
                  <a:gd name="connsiteX62" fmla="*/ 595041 w 2487611"/>
                  <a:gd name="connsiteY62" fmla="*/ 718643 h 4123169"/>
                  <a:gd name="connsiteX63" fmla="*/ 1238115 w 2487611"/>
                  <a:gd name="connsiteY63" fmla="*/ 24870 h 4123169"/>
                  <a:gd name="connsiteX0" fmla="*/ 1355591 w 2487611"/>
                  <a:gd name="connsiteY0" fmla="*/ 3172302 h 4098299"/>
                  <a:gd name="connsiteX1" fmla="*/ 1668701 w 2487611"/>
                  <a:gd name="connsiteY1" fmla="*/ 3472886 h 4098299"/>
                  <a:gd name="connsiteX2" fmla="*/ 1698103 w 2487611"/>
                  <a:gd name="connsiteY2" fmla="*/ 3816529 h 4098299"/>
                  <a:gd name="connsiteX3" fmla="*/ 1503571 w 2487611"/>
                  <a:gd name="connsiteY3" fmla="*/ 3599037 h 4098299"/>
                  <a:gd name="connsiteX4" fmla="*/ 1461585 w 2487611"/>
                  <a:gd name="connsiteY4" fmla="*/ 3812778 h 4098299"/>
                  <a:gd name="connsiteX5" fmla="*/ 1244671 w 2487611"/>
                  <a:gd name="connsiteY5" fmla="*/ 4098299 h 4098299"/>
                  <a:gd name="connsiteX6" fmla="*/ 1079392 w 2487611"/>
                  <a:gd name="connsiteY6" fmla="*/ 3792540 h 4098299"/>
                  <a:gd name="connsiteX7" fmla="*/ 987763 w 2487611"/>
                  <a:gd name="connsiteY7" fmla="*/ 3660342 h 4098299"/>
                  <a:gd name="connsiteX8" fmla="*/ 854400 w 2487611"/>
                  <a:gd name="connsiteY8" fmla="*/ 3727064 h 4098299"/>
                  <a:gd name="connsiteX9" fmla="*/ 869102 w 2487611"/>
                  <a:gd name="connsiteY9" fmla="*/ 3403649 h 4098299"/>
                  <a:gd name="connsiteX10" fmla="*/ 1052587 w 2487611"/>
                  <a:gd name="connsiteY10" fmla="*/ 3206104 h 4098299"/>
                  <a:gd name="connsiteX11" fmla="*/ 1019981 w 2487611"/>
                  <a:gd name="connsiteY11" fmla="*/ 3250127 h 4098299"/>
                  <a:gd name="connsiteX12" fmla="*/ 1012121 w 2487611"/>
                  <a:gd name="connsiteY12" fmla="*/ 3423044 h 4098299"/>
                  <a:gd name="connsiteX13" fmla="*/ 1083424 w 2487611"/>
                  <a:gd name="connsiteY13" fmla="*/ 3387371 h 4098299"/>
                  <a:gd name="connsiteX14" fmla="*/ 1132416 w 2487611"/>
                  <a:gd name="connsiteY14" fmla="*/ 3458051 h 4098299"/>
                  <a:gd name="connsiteX15" fmla="*/ 1220783 w 2487611"/>
                  <a:gd name="connsiteY15" fmla="*/ 3621528 h 4098299"/>
                  <a:gd name="connsiteX16" fmla="*/ 1336759 w 2487611"/>
                  <a:gd name="connsiteY16" fmla="*/ 3468871 h 4098299"/>
                  <a:gd name="connsiteX17" fmla="*/ 1359207 w 2487611"/>
                  <a:gd name="connsiteY17" fmla="*/ 3354592 h 4098299"/>
                  <a:gd name="connsiteX18" fmla="*/ 1463216 w 2487611"/>
                  <a:gd name="connsiteY18" fmla="*/ 3470876 h 4098299"/>
                  <a:gd name="connsiteX19" fmla="*/ 1447496 w 2487611"/>
                  <a:gd name="connsiteY19" fmla="*/ 3287144 h 4098299"/>
                  <a:gd name="connsiteX20" fmla="*/ 1355591 w 2487611"/>
                  <a:gd name="connsiteY20" fmla="*/ 3172302 h 4098299"/>
                  <a:gd name="connsiteX21" fmla="*/ 803026 w 2487611"/>
                  <a:gd name="connsiteY21" fmla="*/ 2864737 h 4098299"/>
                  <a:gd name="connsiteX22" fmla="*/ 1689473 w 2487611"/>
                  <a:gd name="connsiteY22" fmla="*/ 2864737 h 4098299"/>
                  <a:gd name="connsiteX23" fmla="*/ 1482985 w 2487611"/>
                  <a:gd name="connsiteY23" fmla="*/ 3144785 h 4098299"/>
                  <a:gd name="connsiteX24" fmla="*/ 1009514 w 2487611"/>
                  <a:gd name="connsiteY24" fmla="*/ 3144785 h 4098299"/>
                  <a:gd name="connsiteX25" fmla="*/ 803026 w 2487611"/>
                  <a:gd name="connsiteY25" fmla="*/ 2864737 h 4098299"/>
                  <a:gd name="connsiteX26" fmla="*/ 1246249 w 2487611"/>
                  <a:gd name="connsiteY26" fmla="*/ 1564672 h 4098299"/>
                  <a:gd name="connsiteX27" fmla="*/ 1346518 w 2487611"/>
                  <a:gd name="connsiteY27" fmla="*/ 1664941 h 4098299"/>
                  <a:gd name="connsiteX28" fmla="*/ 1246249 w 2487611"/>
                  <a:gd name="connsiteY28" fmla="*/ 1765210 h 4098299"/>
                  <a:gd name="connsiteX29" fmla="*/ 1145980 w 2487611"/>
                  <a:gd name="connsiteY29" fmla="*/ 1664941 h 4098299"/>
                  <a:gd name="connsiteX30" fmla="*/ 1246249 w 2487611"/>
                  <a:gd name="connsiteY30" fmla="*/ 1564672 h 4098299"/>
                  <a:gd name="connsiteX31" fmla="*/ 1246249 w 2487611"/>
                  <a:gd name="connsiteY31" fmla="*/ 1495166 h 4098299"/>
                  <a:gd name="connsiteX32" fmla="*/ 1076474 w 2487611"/>
                  <a:gd name="connsiteY32" fmla="*/ 1664941 h 4098299"/>
                  <a:gd name="connsiteX33" fmla="*/ 1246249 w 2487611"/>
                  <a:gd name="connsiteY33" fmla="*/ 1834716 h 4098299"/>
                  <a:gd name="connsiteX34" fmla="*/ 1416024 w 2487611"/>
                  <a:gd name="connsiteY34" fmla="*/ 1664941 h 4098299"/>
                  <a:gd name="connsiteX35" fmla="*/ 1246249 w 2487611"/>
                  <a:gd name="connsiteY35" fmla="*/ 1495166 h 4098299"/>
                  <a:gd name="connsiteX36" fmla="*/ 1246249 w 2487611"/>
                  <a:gd name="connsiteY36" fmla="*/ 741796 h 4098299"/>
                  <a:gd name="connsiteX37" fmla="*/ 1446787 w 2487611"/>
                  <a:gd name="connsiteY37" fmla="*/ 942334 h 4098299"/>
                  <a:gd name="connsiteX38" fmla="*/ 1246249 w 2487611"/>
                  <a:gd name="connsiteY38" fmla="*/ 1142872 h 4098299"/>
                  <a:gd name="connsiteX39" fmla="*/ 1045711 w 2487611"/>
                  <a:gd name="connsiteY39" fmla="*/ 942334 h 4098299"/>
                  <a:gd name="connsiteX40" fmla="*/ 1246249 w 2487611"/>
                  <a:gd name="connsiteY40" fmla="*/ 741796 h 4098299"/>
                  <a:gd name="connsiteX41" fmla="*/ 1246249 w 2487611"/>
                  <a:gd name="connsiteY41" fmla="*/ 602784 h 4098299"/>
                  <a:gd name="connsiteX42" fmla="*/ 906699 w 2487611"/>
                  <a:gd name="connsiteY42" fmla="*/ 942334 h 4098299"/>
                  <a:gd name="connsiteX43" fmla="*/ 1246249 w 2487611"/>
                  <a:gd name="connsiteY43" fmla="*/ 1281884 h 4098299"/>
                  <a:gd name="connsiteX44" fmla="*/ 1585799 w 2487611"/>
                  <a:gd name="connsiteY44" fmla="*/ 942334 h 4098299"/>
                  <a:gd name="connsiteX45" fmla="*/ 1246249 w 2487611"/>
                  <a:gd name="connsiteY45" fmla="*/ 602784 h 4098299"/>
                  <a:gd name="connsiteX46" fmla="*/ 1238115 w 2487611"/>
                  <a:gd name="connsiteY46" fmla="*/ 0 h 4098299"/>
                  <a:gd name="connsiteX47" fmla="*/ 1243449 w 2487611"/>
                  <a:gd name="connsiteY47" fmla="*/ 91485 h 4098299"/>
                  <a:gd name="connsiteX48" fmla="*/ 1229544 w 2487611"/>
                  <a:gd name="connsiteY48" fmla="*/ 4448 h 4098299"/>
                  <a:gd name="connsiteX49" fmla="*/ 1891856 w 2487611"/>
                  <a:gd name="connsiteY49" fmla="*/ 693773 h 4098299"/>
                  <a:gd name="connsiteX50" fmla="*/ 2096831 w 2487611"/>
                  <a:gd name="connsiteY50" fmla="*/ 1533040 h 4098299"/>
                  <a:gd name="connsiteX51" fmla="*/ 2003408 w 2487611"/>
                  <a:gd name="connsiteY51" fmla="*/ 2034625 h 4098299"/>
                  <a:gd name="connsiteX52" fmla="*/ 2224895 w 2487611"/>
                  <a:gd name="connsiteY52" fmla="*/ 2169985 h 4098299"/>
                  <a:gd name="connsiteX53" fmla="*/ 2487611 w 2487611"/>
                  <a:gd name="connsiteY53" fmla="*/ 2900140 h 4098299"/>
                  <a:gd name="connsiteX54" fmla="*/ 1777602 w 2487611"/>
                  <a:gd name="connsiteY54" fmla="*/ 2636154 h 4098299"/>
                  <a:gd name="connsiteX55" fmla="*/ 1697050 w 2487611"/>
                  <a:gd name="connsiteY55" fmla="*/ 2784134 h 4098299"/>
                  <a:gd name="connsiteX56" fmla="*/ 789847 w 2487611"/>
                  <a:gd name="connsiteY56" fmla="*/ 2784134 h 4098299"/>
                  <a:gd name="connsiteX57" fmla="*/ 709405 w 2487611"/>
                  <a:gd name="connsiteY57" fmla="*/ 2636379 h 4098299"/>
                  <a:gd name="connsiteX58" fmla="*/ 0 w 2487611"/>
                  <a:gd name="connsiteY58" fmla="*/ 2900140 h 4098299"/>
                  <a:gd name="connsiteX59" fmla="*/ 262716 w 2487611"/>
                  <a:gd name="connsiteY59" fmla="*/ 2169985 h 4098299"/>
                  <a:gd name="connsiteX60" fmla="*/ 483603 w 2487611"/>
                  <a:gd name="connsiteY60" fmla="*/ 2034991 h 4098299"/>
                  <a:gd name="connsiteX61" fmla="*/ 390066 w 2487611"/>
                  <a:gd name="connsiteY61" fmla="*/ 1533040 h 4098299"/>
                  <a:gd name="connsiteX62" fmla="*/ 595041 w 2487611"/>
                  <a:gd name="connsiteY62" fmla="*/ 693773 h 4098299"/>
                  <a:gd name="connsiteX63" fmla="*/ 1238115 w 2487611"/>
                  <a:gd name="connsiteY63" fmla="*/ 0 h 4098299"/>
                  <a:gd name="connsiteX0" fmla="*/ 1355591 w 2487611"/>
                  <a:gd name="connsiteY0" fmla="*/ 3167854 h 4093851"/>
                  <a:gd name="connsiteX1" fmla="*/ 1668701 w 2487611"/>
                  <a:gd name="connsiteY1" fmla="*/ 3468438 h 4093851"/>
                  <a:gd name="connsiteX2" fmla="*/ 1698103 w 2487611"/>
                  <a:gd name="connsiteY2" fmla="*/ 3812081 h 4093851"/>
                  <a:gd name="connsiteX3" fmla="*/ 1503571 w 2487611"/>
                  <a:gd name="connsiteY3" fmla="*/ 3594589 h 4093851"/>
                  <a:gd name="connsiteX4" fmla="*/ 1461585 w 2487611"/>
                  <a:gd name="connsiteY4" fmla="*/ 3808330 h 4093851"/>
                  <a:gd name="connsiteX5" fmla="*/ 1244671 w 2487611"/>
                  <a:gd name="connsiteY5" fmla="*/ 4093851 h 4093851"/>
                  <a:gd name="connsiteX6" fmla="*/ 1079392 w 2487611"/>
                  <a:gd name="connsiteY6" fmla="*/ 3788092 h 4093851"/>
                  <a:gd name="connsiteX7" fmla="*/ 987763 w 2487611"/>
                  <a:gd name="connsiteY7" fmla="*/ 3655894 h 4093851"/>
                  <a:gd name="connsiteX8" fmla="*/ 854400 w 2487611"/>
                  <a:gd name="connsiteY8" fmla="*/ 3722616 h 4093851"/>
                  <a:gd name="connsiteX9" fmla="*/ 869102 w 2487611"/>
                  <a:gd name="connsiteY9" fmla="*/ 3399201 h 4093851"/>
                  <a:gd name="connsiteX10" fmla="*/ 1052587 w 2487611"/>
                  <a:gd name="connsiteY10" fmla="*/ 3201656 h 4093851"/>
                  <a:gd name="connsiteX11" fmla="*/ 1019981 w 2487611"/>
                  <a:gd name="connsiteY11" fmla="*/ 3245679 h 4093851"/>
                  <a:gd name="connsiteX12" fmla="*/ 1012121 w 2487611"/>
                  <a:gd name="connsiteY12" fmla="*/ 3418596 h 4093851"/>
                  <a:gd name="connsiteX13" fmla="*/ 1083424 w 2487611"/>
                  <a:gd name="connsiteY13" fmla="*/ 3382923 h 4093851"/>
                  <a:gd name="connsiteX14" fmla="*/ 1132416 w 2487611"/>
                  <a:gd name="connsiteY14" fmla="*/ 3453603 h 4093851"/>
                  <a:gd name="connsiteX15" fmla="*/ 1220783 w 2487611"/>
                  <a:gd name="connsiteY15" fmla="*/ 3617080 h 4093851"/>
                  <a:gd name="connsiteX16" fmla="*/ 1336759 w 2487611"/>
                  <a:gd name="connsiteY16" fmla="*/ 3464423 h 4093851"/>
                  <a:gd name="connsiteX17" fmla="*/ 1359207 w 2487611"/>
                  <a:gd name="connsiteY17" fmla="*/ 3350144 h 4093851"/>
                  <a:gd name="connsiteX18" fmla="*/ 1463216 w 2487611"/>
                  <a:gd name="connsiteY18" fmla="*/ 3466428 h 4093851"/>
                  <a:gd name="connsiteX19" fmla="*/ 1447496 w 2487611"/>
                  <a:gd name="connsiteY19" fmla="*/ 3282696 h 4093851"/>
                  <a:gd name="connsiteX20" fmla="*/ 1355591 w 2487611"/>
                  <a:gd name="connsiteY20" fmla="*/ 3167854 h 4093851"/>
                  <a:gd name="connsiteX21" fmla="*/ 803026 w 2487611"/>
                  <a:gd name="connsiteY21" fmla="*/ 2860289 h 4093851"/>
                  <a:gd name="connsiteX22" fmla="*/ 1689473 w 2487611"/>
                  <a:gd name="connsiteY22" fmla="*/ 2860289 h 4093851"/>
                  <a:gd name="connsiteX23" fmla="*/ 1482985 w 2487611"/>
                  <a:gd name="connsiteY23" fmla="*/ 3140337 h 4093851"/>
                  <a:gd name="connsiteX24" fmla="*/ 1009514 w 2487611"/>
                  <a:gd name="connsiteY24" fmla="*/ 3140337 h 4093851"/>
                  <a:gd name="connsiteX25" fmla="*/ 803026 w 2487611"/>
                  <a:gd name="connsiteY25" fmla="*/ 2860289 h 4093851"/>
                  <a:gd name="connsiteX26" fmla="*/ 1246249 w 2487611"/>
                  <a:gd name="connsiteY26" fmla="*/ 1560224 h 4093851"/>
                  <a:gd name="connsiteX27" fmla="*/ 1346518 w 2487611"/>
                  <a:gd name="connsiteY27" fmla="*/ 1660493 h 4093851"/>
                  <a:gd name="connsiteX28" fmla="*/ 1246249 w 2487611"/>
                  <a:gd name="connsiteY28" fmla="*/ 1760762 h 4093851"/>
                  <a:gd name="connsiteX29" fmla="*/ 1145980 w 2487611"/>
                  <a:gd name="connsiteY29" fmla="*/ 1660493 h 4093851"/>
                  <a:gd name="connsiteX30" fmla="*/ 1246249 w 2487611"/>
                  <a:gd name="connsiteY30" fmla="*/ 1560224 h 4093851"/>
                  <a:gd name="connsiteX31" fmla="*/ 1246249 w 2487611"/>
                  <a:gd name="connsiteY31" fmla="*/ 1490718 h 4093851"/>
                  <a:gd name="connsiteX32" fmla="*/ 1076474 w 2487611"/>
                  <a:gd name="connsiteY32" fmla="*/ 1660493 h 4093851"/>
                  <a:gd name="connsiteX33" fmla="*/ 1246249 w 2487611"/>
                  <a:gd name="connsiteY33" fmla="*/ 1830268 h 4093851"/>
                  <a:gd name="connsiteX34" fmla="*/ 1416024 w 2487611"/>
                  <a:gd name="connsiteY34" fmla="*/ 1660493 h 4093851"/>
                  <a:gd name="connsiteX35" fmla="*/ 1246249 w 2487611"/>
                  <a:gd name="connsiteY35" fmla="*/ 1490718 h 4093851"/>
                  <a:gd name="connsiteX36" fmla="*/ 1246249 w 2487611"/>
                  <a:gd name="connsiteY36" fmla="*/ 737348 h 4093851"/>
                  <a:gd name="connsiteX37" fmla="*/ 1446787 w 2487611"/>
                  <a:gd name="connsiteY37" fmla="*/ 937886 h 4093851"/>
                  <a:gd name="connsiteX38" fmla="*/ 1246249 w 2487611"/>
                  <a:gd name="connsiteY38" fmla="*/ 1138424 h 4093851"/>
                  <a:gd name="connsiteX39" fmla="*/ 1045711 w 2487611"/>
                  <a:gd name="connsiteY39" fmla="*/ 937886 h 4093851"/>
                  <a:gd name="connsiteX40" fmla="*/ 1246249 w 2487611"/>
                  <a:gd name="connsiteY40" fmla="*/ 737348 h 4093851"/>
                  <a:gd name="connsiteX41" fmla="*/ 1246249 w 2487611"/>
                  <a:gd name="connsiteY41" fmla="*/ 598336 h 4093851"/>
                  <a:gd name="connsiteX42" fmla="*/ 906699 w 2487611"/>
                  <a:gd name="connsiteY42" fmla="*/ 937886 h 4093851"/>
                  <a:gd name="connsiteX43" fmla="*/ 1246249 w 2487611"/>
                  <a:gd name="connsiteY43" fmla="*/ 1277436 h 4093851"/>
                  <a:gd name="connsiteX44" fmla="*/ 1585799 w 2487611"/>
                  <a:gd name="connsiteY44" fmla="*/ 937886 h 4093851"/>
                  <a:gd name="connsiteX45" fmla="*/ 1246249 w 2487611"/>
                  <a:gd name="connsiteY45" fmla="*/ 598336 h 4093851"/>
                  <a:gd name="connsiteX46" fmla="*/ 1225855 w 2487611"/>
                  <a:gd name="connsiteY46" fmla="*/ 9198 h 4093851"/>
                  <a:gd name="connsiteX47" fmla="*/ 1243449 w 2487611"/>
                  <a:gd name="connsiteY47" fmla="*/ 87037 h 4093851"/>
                  <a:gd name="connsiteX48" fmla="*/ 1229544 w 2487611"/>
                  <a:gd name="connsiteY48" fmla="*/ 0 h 4093851"/>
                  <a:gd name="connsiteX49" fmla="*/ 1891856 w 2487611"/>
                  <a:gd name="connsiteY49" fmla="*/ 689325 h 4093851"/>
                  <a:gd name="connsiteX50" fmla="*/ 2096831 w 2487611"/>
                  <a:gd name="connsiteY50" fmla="*/ 1528592 h 4093851"/>
                  <a:gd name="connsiteX51" fmla="*/ 2003408 w 2487611"/>
                  <a:gd name="connsiteY51" fmla="*/ 2030177 h 4093851"/>
                  <a:gd name="connsiteX52" fmla="*/ 2224895 w 2487611"/>
                  <a:gd name="connsiteY52" fmla="*/ 2165537 h 4093851"/>
                  <a:gd name="connsiteX53" fmla="*/ 2487611 w 2487611"/>
                  <a:gd name="connsiteY53" fmla="*/ 2895692 h 4093851"/>
                  <a:gd name="connsiteX54" fmla="*/ 1777602 w 2487611"/>
                  <a:gd name="connsiteY54" fmla="*/ 2631706 h 4093851"/>
                  <a:gd name="connsiteX55" fmla="*/ 1697050 w 2487611"/>
                  <a:gd name="connsiteY55" fmla="*/ 2779686 h 4093851"/>
                  <a:gd name="connsiteX56" fmla="*/ 789847 w 2487611"/>
                  <a:gd name="connsiteY56" fmla="*/ 2779686 h 4093851"/>
                  <a:gd name="connsiteX57" fmla="*/ 709405 w 2487611"/>
                  <a:gd name="connsiteY57" fmla="*/ 2631931 h 4093851"/>
                  <a:gd name="connsiteX58" fmla="*/ 0 w 2487611"/>
                  <a:gd name="connsiteY58" fmla="*/ 2895692 h 4093851"/>
                  <a:gd name="connsiteX59" fmla="*/ 262716 w 2487611"/>
                  <a:gd name="connsiteY59" fmla="*/ 2165537 h 4093851"/>
                  <a:gd name="connsiteX60" fmla="*/ 483603 w 2487611"/>
                  <a:gd name="connsiteY60" fmla="*/ 2030543 h 4093851"/>
                  <a:gd name="connsiteX61" fmla="*/ 390066 w 2487611"/>
                  <a:gd name="connsiteY61" fmla="*/ 1528592 h 4093851"/>
                  <a:gd name="connsiteX62" fmla="*/ 595041 w 2487611"/>
                  <a:gd name="connsiteY62" fmla="*/ 689325 h 4093851"/>
                  <a:gd name="connsiteX63" fmla="*/ 1225855 w 2487611"/>
                  <a:gd name="connsiteY63" fmla="*/ 9198 h 4093851"/>
                  <a:gd name="connsiteX0" fmla="*/ 1355591 w 2487611"/>
                  <a:gd name="connsiteY0" fmla="*/ 3167854 h 4093851"/>
                  <a:gd name="connsiteX1" fmla="*/ 1668701 w 2487611"/>
                  <a:gd name="connsiteY1" fmla="*/ 3468438 h 4093851"/>
                  <a:gd name="connsiteX2" fmla="*/ 1698103 w 2487611"/>
                  <a:gd name="connsiteY2" fmla="*/ 3812081 h 4093851"/>
                  <a:gd name="connsiteX3" fmla="*/ 1503571 w 2487611"/>
                  <a:gd name="connsiteY3" fmla="*/ 3594589 h 4093851"/>
                  <a:gd name="connsiteX4" fmla="*/ 1461585 w 2487611"/>
                  <a:gd name="connsiteY4" fmla="*/ 3808330 h 4093851"/>
                  <a:gd name="connsiteX5" fmla="*/ 1244671 w 2487611"/>
                  <a:gd name="connsiteY5" fmla="*/ 4093851 h 4093851"/>
                  <a:gd name="connsiteX6" fmla="*/ 1079392 w 2487611"/>
                  <a:gd name="connsiteY6" fmla="*/ 3788092 h 4093851"/>
                  <a:gd name="connsiteX7" fmla="*/ 987763 w 2487611"/>
                  <a:gd name="connsiteY7" fmla="*/ 3655894 h 4093851"/>
                  <a:gd name="connsiteX8" fmla="*/ 854400 w 2487611"/>
                  <a:gd name="connsiteY8" fmla="*/ 3722616 h 4093851"/>
                  <a:gd name="connsiteX9" fmla="*/ 869102 w 2487611"/>
                  <a:gd name="connsiteY9" fmla="*/ 3399201 h 4093851"/>
                  <a:gd name="connsiteX10" fmla="*/ 1052587 w 2487611"/>
                  <a:gd name="connsiteY10" fmla="*/ 3201656 h 4093851"/>
                  <a:gd name="connsiteX11" fmla="*/ 1019981 w 2487611"/>
                  <a:gd name="connsiteY11" fmla="*/ 3245679 h 4093851"/>
                  <a:gd name="connsiteX12" fmla="*/ 1012121 w 2487611"/>
                  <a:gd name="connsiteY12" fmla="*/ 3418596 h 4093851"/>
                  <a:gd name="connsiteX13" fmla="*/ 1083424 w 2487611"/>
                  <a:gd name="connsiteY13" fmla="*/ 3382923 h 4093851"/>
                  <a:gd name="connsiteX14" fmla="*/ 1132416 w 2487611"/>
                  <a:gd name="connsiteY14" fmla="*/ 3453603 h 4093851"/>
                  <a:gd name="connsiteX15" fmla="*/ 1220783 w 2487611"/>
                  <a:gd name="connsiteY15" fmla="*/ 3617080 h 4093851"/>
                  <a:gd name="connsiteX16" fmla="*/ 1336759 w 2487611"/>
                  <a:gd name="connsiteY16" fmla="*/ 3464423 h 4093851"/>
                  <a:gd name="connsiteX17" fmla="*/ 1359207 w 2487611"/>
                  <a:gd name="connsiteY17" fmla="*/ 3350144 h 4093851"/>
                  <a:gd name="connsiteX18" fmla="*/ 1463216 w 2487611"/>
                  <a:gd name="connsiteY18" fmla="*/ 3466428 h 4093851"/>
                  <a:gd name="connsiteX19" fmla="*/ 1447496 w 2487611"/>
                  <a:gd name="connsiteY19" fmla="*/ 3282696 h 4093851"/>
                  <a:gd name="connsiteX20" fmla="*/ 1355591 w 2487611"/>
                  <a:gd name="connsiteY20" fmla="*/ 3167854 h 4093851"/>
                  <a:gd name="connsiteX21" fmla="*/ 803026 w 2487611"/>
                  <a:gd name="connsiteY21" fmla="*/ 2860289 h 4093851"/>
                  <a:gd name="connsiteX22" fmla="*/ 1689473 w 2487611"/>
                  <a:gd name="connsiteY22" fmla="*/ 2860289 h 4093851"/>
                  <a:gd name="connsiteX23" fmla="*/ 1482985 w 2487611"/>
                  <a:gd name="connsiteY23" fmla="*/ 3140337 h 4093851"/>
                  <a:gd name="connsiteX24" fmla="*/ 1009514 w 2487611"/>
                  <a:gd name="connsiteY24" fmla="*/ 3140337 h 4093851"/>
                  <a:gd name="connsiteX25" fmla="*/ 803026 w 2487611"/>
                  <a:gd name="connsiteY25" fmla="*/ 2860289 h 4093851"/>
                  <a:gd name="connsiteX26" fmla="*/ 1246249 w 2487611"/>
                  <a:gd name="connsiteY26" fmla="*/ 1560224 h 4093851"/>
                  <a:gd name="connsiteX27" fmla="*/ 1346518 w 2487611"/>
                  <a:gd name="connsiteY27" fmla="*/ 1660493 h 4093851"/>
                  <a:gd name="connsiteX28" fmla="*/ 1246249 w 2487611"/>
                  <a:gd name="connsiteY28" fmla="*/ 1760762 h 4093851"/>
                  <a:gd name="connsiteX29" fmla="*/ 1145980 w 2487611"/>
                  <a:gd name="connsiteY29" fmla="*/ 1660493 h 4093851"/>
                  <a:gd name="connsiteX30" fmla="*/ 1246249 w 2487611"/>
                  <a:gd name="connsiteY30" fmla="*/ 1560224 h 4093851"/>
                  <a:gd name="connsiteX31" fmla="*/ 1246249 w 2487611"/>
                  <a:gd name="connsiteY31" fmla="*/ 1490718 h 4093851"/>
                  <a:gd name="connsiteX32" fmla="*/ 1076474 w 2487611"/>
                  <a:gd name="connsiteY32" fmla="*/ 1660493 h 4093851"/>
                  <a:gd name="connsiteX33" fmla="*/ 1246249 w 2487611"/>
                  <a:gd name="connsiteY33" fmla="*/ 1830268 h 4093851"/>
                  <a:gd name="connsiteX34" fmla="*/ 1416024 w 2487611"/>
                  <a:gd name="connsiteY34" fmla="*/ 1660493 h 4093851"/>
                  <a:gd name="connsiteX35" fmla="*/ 1246249 w 2487611"/>
                  <a:gd name="connsiteY35" fmla="*/ 1490718 h 4093851"/>
                  <a:gd name="connsiteX36" fmla="*/ 1246249 w 2487611"/>
                  <a:gd name="connsiteY36" fmla="*/ 737348 h 4093851"/>
                  <a:gd name="connsiteX37" fmla="*/ 1446787 w 2487611"/>
                  <a:gd name="connsiteY37" fmla="*/ 937886 h 4093851"/>
                  <a:gd name="connsiteX38" fmla="*/ 1246249 w 2487611"/>
                  <a:gd name="connsiteY38" fmla="*/ 1138424 h 4093851"/>
                  <a:gd name="connsiteX39" fmla="*/ 1045711 w 2487611"/>
                  <a:gd name="connsiteY39" fmla="*/ 937886 h 4093851"/>
                  <a:gd name="connsiteX40" fmla="*/ 1246249 w 2487611"/>
                  <a:gd name="connsiteY40" fmla="*/ 737348 h 4093851"/>
                  <a:gd name="connsiteX41" fmla="*/ 1246249 w 2487611"/>
                  <a:gd name="connsiteY41" fmla="*/ 598336 h 4093851"/>
                  <a:gd name="connsiteX42" fmla="*/ 906699 w 2487611"/>
                  <a:gd name="connsiteY42" fmla="*/ 937886 h 4093851"/>
                  <a:gd name="connsiteX43" fmla="*/ 1246249 w 2487611"/>
                  <a:gd name="connsiteY43" fmla="*/ 1277436 h 4093851"/>
                  <a:gd name="connsiteX44" fmla="*/ 1585799 w 2487611"/>
                  <a:gd name="connsiteY44" fmla="*/ 937886 h 4093851"/>
                  <a:gd name="connsiteX45" fmla="*/ 1246249 w 2487611"/>
                  <a:gd name="connsiteY45" fmla="*/ 598336 h 4093851"/>
                  <a:gd name="connsiteX46" fmla="*/ 1225855 w 2487611"/>
                  <a:gd name="connsiteY46" fmla="*/ 9198 h 4093851"/>
                  <a:gd name="connsiteX47" fmla="*/ 1229544 w 2487611"/>
                  <a:gd name="connsiteY47" fmla="*/ 0 h 4093851"/>
                  <a:gd name="connsiteX48" fmla="*/ 1891856 w 2487611"/>
                  <a:gd name="connsiteY48" fmla="*/ 689325 h 4093851"/>
                  <a:gd name="connsiteX49" fmla="*/ 2096831 w 2487611"/>
                  <a:gd name="connsiteY49" fmla="*/ 1528592 h 4093851"/>
                  <a:gd name="connsiteX50" fmla="*/ 2003408 w 2487611"/>
                  <a:gd name="connsiteY50" fmla="*/ 2030177 h 4093851"/>
                  <a:gd name="connsiteX51" fmla="*/ 2224895 w 2487611"/>
                  <a:gd name="connsiteY51" fmla="*/ 2165537 h 4093851"/>
                  <a:gd name="connsiteX52" fmla="*/ 2487611 w 2487611"/>
                  <a:gd name="connsiteY52" fmla="*/ 2895692 h 4093851"/>
                  <a:gd name="connsiteX53" fmla="*/ 1777602 w 2487611"/>
                  <a:gd name="connsiteY53" fmla="*/ 2631706 h 4093851"/>
                  <a:gd name="connsiteX54" fmla="*/ 1697050 w 2487611"/>
                  <a:gd name="connsiteY54" fmla="*/ 2779686 h 4093851"/>
                  <a:gd name="connsiteX55" fmla="*/ 789847 w 2487611"/>
                  <a:gd name="connsiteY55" fmla="*/ 2779686 h 4093851"/>
                  <a:gd name="connsiteX56" fmla="*/ 709405 w 2487611"/>
                  <a:gd name="connsiteY56" fmla="*/ 2631931 h 4093851"/>
                  <a:gd name="connsiteX57" fmla="*/ 0 w 2487611"/>
                  <a:gd name="connsiteY57" fmla="*/ 2895692 h 4093851"/>
                  <a:gd name="connsiteX58" fmla="*/ 262716 w 2487611"/>
                  <a:gd name="connsiteY58" fmla="*/ 2165537 h 4093851"/>
                  <a:gd name="connsiteX59" fmla="*/ 483603 w 2487611"/>
                  <a:gd name="connsiteY59" fmla="*/ 2030543 h 4093851"/>
                  <a:gd name="connsiteX60" fmla="*/ 390066 w 2487611"/>
                  <a:gd name="connsiteY60" fmla="*/ 1528592 h 4093851"/>
                  <a:gd name="connsiteX61" fmla="*/ 595041 w 2487611"/>
                  <a:gd name="connsiteY61" fmla="*/ 689325 h 4093851"/>
                  <a:gd name="connsiteX62" fmla="*/ 1225855 w 2487611"/>
                  <a:gd name="connsiteY62" fmla="*/ 9198 h 4093851"/>
                  <a:gd name="connsiteX0" fmla="*/ 1355591 w 2487611"/>
                  <a:gd name="connsiteY0" fmla="*/ 3168890 h 4094887"/>
                  <a:gd name="connsiteX1" fmla="*/ 1668701 w 2487611"/>
                  <a:gd name="connsiteY1" fmla="*/ 3469474 h 4094887"/>
                  <a:gd name="connsiteX2" fmla="*/ 1698103 w 2487611"/>
                  <a:gd name="connsiteY2" fmla="*/ 3813117 h 4094887"/>
                  <a:gd name="connsiteX3" fmla="*/ 1503571 w 2487611"/>
                  <a:gd name="connsiteY3" fmla="*/ 3595625 h 4094887"/>
                  <a:gd name="connsiteX4" fmla="*/ 1461585 w 2487611"/>
                  <a:gd name="connsiteY4" fmla="*/ 3809366 h 4094887"/>
                  <a:gd name="connsiteX5" fmla="*/ 1244671 w 2487611"/>
                  <a:gd name="connsiteY5" fmla="*/ 4094887 h 4094887"/>
                  <a:gd name="connsiteX6" fmla="*/ 1079392 w 2487611"/>
                  <a:gd name="connsiteY6" fmla="*/ 3789128 h 4094887"/>
                  <a:gd name="connsiteX7" fmla="*/ 987763 w 2487611"/>
                  <a:gd name="connsiteY7" fmla="*/ 3656930 h 4094887"/>
                  <a:gd name="connsiteX8" fmla="*/ 854400 w 2487611"/>
                  <a:gd name="connsiteY8" fmla="*/ 3723652 h 4094887"/>
                  <a:gd name="connsiteX9" fmla="*/ 869102 w 2487611"/>
                  <a:gd name="connsiteY9" fmla="*/ 3400237 h 4094887"/>
                  <a:gd name="connsiteX10" fmla="*/ 1052587 w 2487611"/>
                  <a:gd name="connsiteY10" fmla="*/ 3202692 h 4094887"/>
                  <a:gd name="connsiteX11" fmla="*/ 1019981 w 2487611"/>
                  <a:gd name="connsiteY11" fmla="*/ 3246715 h 4094887"/>
                  <a:gd name="connsiteX12" fmla="*/ 1012121 w 2487611"/>
                  <a:gd name="connsiteY12" fmla="*/ 3419632 h 4094887"/>
                  <a:gd name="connsiteX13" fmla="*/ 1083424 w 2487611"/>
                  <a:gd name="connsiteY13" fmla="*/ 3383959 h 4094887"/>
                  <a:gd name="connsiteX14" fmla="*/ 1132416 w 2487611"/>
                  <a:gd name="connsiteY14" fmla="*/ 3454639 h 4094887"/>
                  <a:gd name="connsiteX15" fmla="*/ 1220783 w 2487611"/>
                  <a:gd name="connsiteY15" fmla="*/ 3618116 h 4094887"/>
                  <a:gd name="connsiteX16" fmla="*/ 1336759 w 2487611"/>
                  <a:gd name="connsiteY16" fmla="*/ 3465459 h 4094887"/>
                  <a:gd name="connsiteX17" fmla="*/ 1359207 w 2487611"/>
                  <a:gd name="connsiteY17" fmla="*/ 3351180 h 4094887"/>
                  <a:gd name="connsiteX18" fmla="*/ 1463216 w 2487611"/>
                  <a:gd name="connsiteY18" fmla="*/ 3467464 h 4094887"/>
                  <a:gd name="connsiteX19" fmla="*/ 1447496 w 2487611"/>
                  <a:gd name="connsiteY19" fmla="*/ 3283732 h 4094887"/>
                  <a:gd name="connsiteX20" fmla="*/ 1355591 w 2487611"/>
                  <a:gd name="connsiteY20" fmla="*/ 3168890 h 4094887"/>
                  <a:gd name="connsiteX21" fmla="*/ 803026 w 2487611"/>
                  <a:gd name="connsiteY21" fmla="*/ 2861325 h 4094887"/>
                  <a:gd name="connsiteX22" fmla="*/ 1689473 w 2487611"/>
                  <a:gd name="connsiteY22" fmla="*/ 2861325 h 4094887"/>
                  <a:gd name="connsiteX23" fmla="*/ 1482985 w 2487611"/>
                  <a:gd name="connsiteY23" fmla="*/ 3141373 h 4094887"/>
                  <a:gd name="connsiteX24" fmla="*/ 1009514 w 2487611"/>
                  <a:gd name="connsiteY24" fmla="*/ 3141373 h 4094887"/>
                  <a:gd name="connsiteX25" fmla="*/ 803026 w 2487611"/>
                  <a:gd name="connsiteY25" fmla="*/ 2861325 h 4094887"/>
                  <a:gd name="connsiteX26" fmla="*/ 1246249 w 2487611"/>
                  <a:gd name="connsiteY26" fmla="*/ 1561260 h 4094887"/>
                  <a:gd name="connsiteX27" fmla="*/ 1346518 w 2487611"/>
                  <a:gd name="connsiteY27" fmla="*/ 1661529 h 4094887"/>
                  <a:gd name="connsiteX28" fmla="*/ 1246249 w 2487611"/>
                  <a:gd name="connsiteY28" fmla="*/ 1761798 h 4094887"/>
                  <a:gd name="connsiteX29" fmla="*/ 1145980 w 2487611"/>
                  <a:gd name="connsiteY29" fmla="*/ 1661529 h 4094887"/>
                  <a:gd name="connsiteX30" fmla="*/ 1246249 w 2487611"/>
                  <a:gd name="connsiteY30" fmla="*/ 1561260 h 4094887"/>
                  <a:gd name="connsiteX31" fmla="*/ 1246249 w 2487611"/>
                  <a:gd name="connsiteY31" fmla="*/ 1491754 h 4094887"/>
                  <a:gd name="connsiteX32" fmla="*/ 1076474 w 2487611"/>
                  <a:gd name="connsiteY32" fmla="*/ 1661529 h 4094887"/>
                  <a:gd name="connsiteX33" fmla="*/ 1246249 w 2487611"/>
                  <a:gd name="connsiteY33" fmla="*/ 1831304 h 4094887"/>
                  <a:gd name="connsiteX34" fmla="*/ 1416024 w 2487611"/>
                  <a:gd name="connsiteY34" fmla="*/ 1661529 h 4094887"/>
                  <a:gd name="connsiteX35" fmla="*/ 1246249 w 2487611"/>
                  <a:gd name="connsiteY35" fmla="*/ 1491754 h 4094887"/>
                  <a:gd name="connsiteX36" fmla="*/ 1246249 w 2487611"/>
                  <a:gd name="connsiteY36" fmla="*/ 738384 h 4094887"/>
                  <a:gd name="connsiteX37" fmla="*/ 1446787 w 2487611"/>
                  <a:gd name="connsiteY37" fmla="*/ 938922 h 4094887"/>
                  <a:gd name="connsiteX38" fmla="*/ 1246249 w 2487611"/>
                  <a:gd name="connsiteY38" fmla="*/ 1139460 h 4094887"/>
                  <a:gd name="connsiteX39" fmla="*/ 1045711 w 2487611"/>
                  <a:gd name="connsiteY39" fmla="*/ 938922 h 4094887"/>
                  <a:gd name="connsiteX40" fmla="*/ 1246249 w 2487611"/>
                  <a:gd name="connsiteY40" fmla="*/ 738384 h 4094887"/>
                  <a:gd name="connsiteX41" fmla="*/ 1246249 w 2487611"/>
                  <a:gd name="connsiteY41" fmla="*/ 599372 h 4094887"/>
                  <a:gd name="connsiteX42" fmla="*/ 906699 w 2487611"/>
                  <a:gd name="connsiteY42" fmla="*/ 938922 h 4094887"/>
                  <a:gd name="connsiteX43" fmla="*/ 1246249 w 2487611"/>
                  <a:gd name="connsiteY43" fmla="*/ 1278472 h 4094887"/>
                  <a:gd name="connsiteX44" fmla="*/ 1585799 w 2487611"/>
                  <a:gd name="connsiteY44" fmla="*/ 938922 h 4094887"/>
                  <a:gd name="connsiteX45" fmla="*/ 1246249 w 2487611"/>
                  <a:gd name="connsiteY45" fmla="*/ 599372 h 4094887"/>
                  <a:gd name="connsiteX46" fmla="*/ 1235050 w 2487611"/>
                  <a:gd name="connsiteY46" fmla="*/ 0 h 4094887"/>
                  <a:gd name="connsiteX47" fmla="*/ 1229544 w 2487611"/>
                  <a:gd name="connsiteY47" fmla="*/ 1036 h 4094887"/>
                  <a:gd name="connsiteX48" fmla="*/ 1891856 w 2487611"/>
                  <a:gd name="connsiteY48" fmla="*/ 690361 h 4094887"/>
                  <a:gd name="connsiteX49" fmla="*/ 2096831 w 2487611"/>
                  <a:gd name="connsiteY49" fmla="*/ 1529628 h 4094887"/>
                  <a:gd name="connsiteX50" fmla="*/ 2003408 w 2487611"/>
                  <a:gd name="connsiteY50" fmla="*/ 2031213 h 4094887"/>
                  <a:gd name="connsiteX51" fmla="*/ 2224895 w 2487611"/>
                  <a:gd name="connsiteY51" fmla="*/ 2166573 h 4094887"/>
                  <a:gd name="connsiteX52" fmla="*/ 2487611 w 2487611"/>
                  <a:gd name="connsiteY52" fmla="*/ 2896728 h 4094887"/>
                  <a:gd name="connsiteX53" fmla="*/ 1777602 w 2487611"/>
                  <a:gd name="connsiteY53" fmla="*/ 2632742 h 4094887"/>
                  <a:gd name="connsiteX54" fmla="*/ 1697050 w 2487611"/>
                  <a:gd name="connsiteY54" fmla="*/ 2780722 h 4094887"/>
                  <a:gd name="connsiteX55" fmla="*/ 789847 w 2487611"/>
                  <a:gd name="connsiteY55" fmla="*/ 2780722 h 4094887"/>
                  <a:gd name="connsiteX56" fmla="*/ 709405 w 2487611"/>
                  <a:gd name="connsiteY56" fmla="*/ 2632967 h 4094887"/>
                  <a:gd name="connsiteX57" fmla="*/ 0 w 2487611"/>
                  <a:gd name="connsiteY57" fmla="*/ 2896728 h 4094887"/>
                  <a:gd name="connsiteX58" fmla="*/ 262716 w 2487611"/>
                  <a:gd name="connsiteY58" fmla="*/ 2166573 h 4094887"/>
                  <a:gd name="connsiteX59" fmla="*/ 483603 w 2487611"/>
                  <a:gd name="connsiteY59" fmla="*/ 2031579 h 4094887"/>
                  <a:gd name="connsiteX60" fmla="*/ 390066 w 2487611"/>
                  <a:gd name="connsiteY60" fmla="*/ 1529628 h 4094887"/>
                  <a:gd name="connsiteX61" fmla="*/ 595041 w 2487611"/>
                  <a:gd name="connsiteY61" fmla="*/ 690361 h 4094887"/>
                  <a:gd name="connsiteX62" fmla="*/ 1235050 w 2487611"/>
                  <a:gd name="connsiteY62" fmla="*/ 0 h 409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2487611" h="4094887">
                    <a:moveTo>
                      <a:pt x="1355591" y="3168890"/>
                    </a:moveTo>
                    <a:cubicBezTo>
                      <a:pt x="1473595" y="3210993"/>
                      <a:pt x="1581876" y="3305191"/>
                      <a:pt x="1668701" y="3469474"/>
                    </a:cubicBezTo>
                    <a:cubicBezTo>
                      <a:pt x="1695925" y="3526851"/>
                      <a:pt x="1780322" y="3714906"/>
                      <a:pt x="1698103" y="3813117"/>
                    </a:cubicBezTo>
                    <a:cubicBezTo>
                      <a:pt x="1602299" y="3649464"/>
                      <a:pt x="1614173" y="3625906"/>
                      <a:pt x="1503571" y="3595625"/>
                    </a:cubicBezTo>
                    <a:cubicBezTo>
                      <a:pt x="1496942" y="3685463"/>
                      <a:pt x="1467966" y="3774165"/>
                      <a:pt x="1461585" y="3809366"/>
                    </a:cubicBezTo>
                    <a:cubicBezTo>
                      <a:pt x="1385470" y="3978592"/>
                      <a:pt x="1404096" y="3968132"/>
                      <a:pt x="1244671" y="4094887"/>
                    </a:cubicBezTo>
                    <a:cubicBezTo>
                      <a:pt x="1246206" y="3880802"/>
                      <a:pt x="1159532" y="3834965"/>
                      <a:pt x="1079392" y="3789128"/>
                    </a:cubicBezTo>
                    <a:cubicBezTo>
                      <a:pt x="1026853" y="3769315"/>
                      <a:pt x="996695" y="3717697"/>
                      <a:pt x="987763" y="3656930"/>
                    </a:cubicBezTo>
                    <a:cubicBezTo>
                      <a:pt x="943900" y="3685346"/>
                      <a:pt x="898437" y="3695225"/>
                      <a:pt x="854400" y="3723652"/>
                    </a:cubicBezTo>
                    <a:cubicBezTo>
                      <a:pt x="854400" y="3658863"/>
                      <a:pt x="789060" y="3535267"/>
                      <a:pt x="869102" y="3400237"/>
                    </a:cubicBezTo>
                    <a:cubicBezTo>
                      <a:pt x="905823" y="3342803"/>
                      <a:pt x="973047" y="3258718"/>
                      <a:pt x="1052587" y="3202692"/>
                    </a:cubicBezTo>
                    <a:lnTo>
                      <a:pt x="1019981" y="3246715"/>
                    </a:lnTo>
                    <a:cubicBezTo>
                      <a:pt x="977187" y="3318910"/>
                      <a:pt x="1012121" y="3384991"/>
                      <a:pt x="1012121" y="3419632"/>
                    </a:cubicBezTo>
                    <a:cubicBezTo>
                      <a:pt x="1035665" y="3404433"/>
                      <a:pt x="1059972" y="3399151"/>
                      <a:pt x="1083424" y="3383959"/>
                    </a:cubicBezTo>
                    <a:cubicBezTo>
                      <a:pt x="1088200" y="3416448"/>
                      <a:pt x="1104325" y="3444046"/>
                      <a:pt x="1132416" y="3454639"/>
                    </a:cubicBezTo>
                    <a:cubicBezTo>
                      <a:pt x="1175263" y="3479146"/>
                      <a:pt x="1221604" y="3503653"/>
                      <a:pt x="1220783" y="3618116"/>
                    </a:cubicBezTo>
                    <a:cubicBezTo>
                      <a:pt x="1306022" y="3550346"/>
                      <a:pt x="1296063" y="3555938"/>
                      <a:pt x="1336759" y="3465459"/>
                    </a:cubicBezTo>
                    <a:cubicBezTo>
                      <a:pt x="1340170" y="3446638"/>
                      <a:pt x="1355662" y="3399214"/>
                      <a:pt x="1359207" y="3351180"/>
                    </a:cubicBezTo>
                    <a:cubicBezTo>
                      <a:pt x="1418341" y="3367371"/>
                      <a:pt x="1411993" y="3379966"/>
                      <a:pt x="1463216" y="3467464"/>
                    </a:cubicBezTo>
                    <a:cubicBezTo>
                      <a:pt x="1507175" y="3414955"/>
                      <a:pt x="1462051" y="3314410"/>
                      <a:pt x="1447496" y="3283732"/>
                    </a:cubicBezTo>
                    <a:cubicBezTo>
                      <a:pt x="1420721" y="3233074"/>
                      <a:pt x="1390133" y="3194880"/>
                      <a:pt x="1355591" y="3168890"/>
                    </a:cubicBezTo>
                    <a:close/>
                    <a:moveTo>
                      <a:pt x="803026" y="2861325"/>
                    </a:moveTo>
                    <a:lnTo>
                      <a:pt x="1689473" y="2861325"/>
                    </a:lnTo>
                    <a:lnTo>
                      <a:pt x="1482985" y="3141373"/>
                    </a:lnTo>
                    <a:lnTo>
                      <a:pt x="1009514" y="3141373"/>
                    </a:lnTo>
                    <a:lnTo>
                      <a:pt x="803026" y="2861325"/>
                    </a:lnTo>
                    <a:close/>
                    <a:moveTo>
                      <a:pt x="1246249" y="1561260"/>
                    </a:moveTo>
                    <a:cubicBezTo>
                      <a:pt x="1301626" y="1561260"/>
                      <a:pt x="1346518" y="1606152"/>
                      <a:pt x="1346518" y="1661529"/>
                    </a:cubicBezTo>
                    <a:cubicBezTo>
                      <a:pt x="1346518" y="1716906"/>
                      <a:pt x="1301626" y="1761798"/>
                      <a:pt x="1246249" y="1761798"/>
                    </a:cubicBezTo>
                    <a:cubicBezTo>
                      <a:pt x="1190872" y="1761798"/>
                      <a:pt x="1145980" y="1716906"/>
                      <a:pt x="1145980" y="1661529"/>
                    </a:cubicBezTo>
                    <a:cubicBezTo>
                      <a:pt x="1145980" y="1606152"/>
                      <a:pt x="1190872" y="1561260"/>
                      <a:pt x="1246249" y="1561260"/>
                    </a:cubicBezTo>
                    <a:close/>
                    <a:moveTo>
                      <a:pt x="1246249" y="1491754"/>
                    </a:moveTo>
                    <a:cubicBezTo>
                      <a:pt x="1152485" y="1491754"/>
                      <a:pt x="1076474" y="1567765"/>
                      <a:pt x="1076474" y="1661529"/>
                    </a:cubicBezTo>
                    <a:cubicBezTo>
                      <a:pt x="1076474" y="1755293"/>
                      <a:pt x="1152485" y="1831304"/>
                      <a:pt x="1246249" y="1831304"/>
                    </a:cubicBezTo>
                    <a:cubicBezTo>
                      <a:pt x="1340013" y="1831304"/>
                      <a:pt x="1416024" y="1755293"/>
                      <a:pt x="1416024" y="1661529"/>
                    </a:cubicBezTo>
                    <a:cubicBezTo>
                      <a:pt x="1416024" y="1567765"/>
                      <a:pt x="1340013" y="1491754"/>
                      <a:pt x="1246249" y="1491754"/>
                    </a:cubicBezTo>
                    <a:close/>
                    <a:moveTo>
                      <a:pt x="1246249" y="738384"/>
                    </a:moveTo>
                    <a:cubicBezTo>
                      <a:pt x="1357003" y="738384"/>
                      <a:pt x="1446787" y="828168"/>
                      <a:pt x="1446787" y="938922"/>
                    </a:cubicBezTo>
                    <a:cubicBezTo>
                      <a:pt x="1446787" y="1049676"/>
                      <a:pt x="1357003" y="1139460"/>
                      <a:pt x="1246249" y="1139460"/>
                    </a:cubicBezTo>
                    <a:cubicBezTo>
                      <a:pt x="1135495" y="1139460"/>
                      <a:pt x="1045711" y="1049676"/>
                      <a:pt x="1045711" y="938922"/>
                    </a:cubicBezTo>
                    <a:cubicBezTo>
                      <a:pt x="1045711" y="828168"/>
                      <a:pt x="1135495" y="738384"/>
                      <a:pt x="1246249" y="738384"/>
                    </a:cubicBezTo>
                    <a:close/>
                    <a:moveTo>
                      <a:pt x="1246249" y="599372"/>
                    </a:moveTo>
                    <a:cubicBezTo>
                      <a:pt x="1058721" y="599372"/>
                      <a:pt x="906699" y="751394"/>
                      <a:pt x="906699" y="938922"/>
                    </a:cubicBezTo>
                    <a:cubicBezTo>
                      <a:pt x="906699" y="1126450"/>
                      <a:pt x="1058721" y="1278472"/>
                      <a:pt x="1246249" y="1278472"/>
                    </a:cubicBezTo>
                    <a:cubicBezTo>
                      <a:pt x="1433777" y="1278472"/>
                      <a:pt x="1585799" y="1126450"/>
                      <a:pt x="1585799" y="938922"/>
                    </a:cubicBezTo>
                    <a:cubicBezTo>
                      <a:pt x="1585799" y="751394"/>
                      <a:pt x="1433777" y="599372"/>
                      <a:pt x="1246249" y="599372"/>
                    </a:cubicBezTo>
                    <a:close/>
                    <a:moveTo>
                      <a:pt x="1235050" y="0"/>
                    </a:moveTo>
                    <a:lnTo>
                      <a:pt x="1229544" y="1036"/>
                    </a:lnTo>
                    <a:cubicBezTo>
                      <a:pt x="1489347" y="133873"/>
                      <a:pt x="1749649" y="461397"/>
                      <a:pt x="1891856" y="690361"/>
                    </a:cubicBezTo>
                    <a:cubicBezTo>
                      <a:pt x="2013592" y="919326"/>
                      <a:pt x="2102003" y="1246061"/>
                      <a:pt x="2096831" y="1529628"/>
                    </a:cubicBezTo>
                    <a:cubicBezTo>
                      <a:pt x="2096831" y="1659128"/>
                      <a:pt x="2058845" y="1842372"/>
                      <a:pt x="2003408" y="2031213"/>
                    </a:cubicBezTo>
                    <a:lnTo>
                      <a:pt x="2224895" y="2166573"/>
                    </a:lnTo>
                    <a:lnTo>
                      <a:pt x="2487611" y="2896728"/>
                    </a:lnTo>
                    <a:lnTo>
                      <a:pt x="1777602" y="2632742"/>
                    </a:lnTo>
                    <a:cubicBezTo>
                      <a:pt x="1749049" y="2692676"/>
                      <a:pt x="1721557" y="2743254"/>
                      <a:pt x="1697050" y="2780722"/>
                    </a:cubicBezTo>
                    <a:lnTo>
                      <a:pt x="789847" y="2780722"/>
                    </a:lnTo>
                    <a:cubicBezTo>
                      <a:pt x="765372" y="2743301"/>
                      <a:pt x="737918" y="2692803"/>
                      <a:pt x="709405" y="2632967"/>
                    </a:cubicBezTo>
                    <a:lnTo>
                      <a:pt x="0" y="2896728"/>
                    </a:lnTo>
                    <a:lnTo>
                      <a:pt x="262716" y="2166573"/>
                    </a:lnTo>
                    <a:lnTo>
                      <a:pt x="483603" y="2031579"/>
                    </a:lnTo>
                    <a:cubicBezTo>
                      <a:pt x="428102" y="1842611"/>
                      <a:pt x="390066" y="1659212"/>
                      <a:pt x="390066" y="1529628"/>
                    </a:cubicBezTo>
                    <a:cubicBezTo>
                      <a:pt x="384894" y="1246061"/>
                      <a:pt x="473305" y="919326"/>
                      <a:pt x="595041" y="690361"/>
                    </a:cubicBezTo>
                    <a:cubicBezTo>
                      <a:pt x="737248" y="461397"/>
                      <a:pt x="957359" y="97388"/>
                      <a:pt x="1235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Isosceles Triangle 15">
                <a:extLst>
                  <a:ext uri="{FF2B5EF4-FFF2-40B4-BE49-F238E27FC236}">
                    <a16:creationId xmlns:a16="http://schemas.microsoft.com/office/drawing/2014/main" id="{C2B4F7D3-BE9F-4FA5-9595-6900E75AF854}"/>
                  </a:ext>
                </a:extLst>
              </p:cNvPr>
              <p:cNvSpPr/>
              <p:nvPr/>
            </p:nvSpPr>
            <p:spPr>
              <a:xfrm rot="2700000">
                <a:off x="1375806" y="2562344"/>
                <a:ext cx="283398" cy="338434"/>
              </a:xfrm>
              <a:custGeom>
                <a:avLst/>
                <a:gdLst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4379"/>
                  <a:gd name="connsiteY0" fmla="*/ 0 h 2717137"/>
                  <a:gd name="connsiteX1" fmla="*/ 1297521 w 2274379"/>
                  <a:gd name="connsiteY1" fmla="*/ 278058 h 2717137"/>
                  <a:gd name="connsiteX2" fmla="*/ 1297521 w 2274379"/>
                  <a:gd name="connsiteY2" fmla="*/ 1136177 h 2717137"/>
                  <a:gd name="connsiteX3" fmla="*/ 2243605 w 2274379"/>
                  <a:gd name="connsiteY3" fmla="*/ 1859882 h 2717137"/>
                  <a:gd name="connsiteX4" fmla="*/ 2273082 w 2274379"/>
                  <a:gd name="connsiteY4" fmla="*/ 2022587 h 2717137"/>
                  <a:gd name="connsiteX5" fmla="*/ 1297521 w 2274379"/>
                  <a:gd name="connsiteY5" fmla="*/ 1619844 h 2717137"/>
                  <a:gd name="connsiteX6" fmla="*/ 1297521 w 2274379"/>
                  <a:gd name="connsiteY6" fmla="*/ 1921812 h 2717137"/>
                  <a:gd name="connsiteX7" fmla="*/ 1298247 w 2274379"/>
                  <a:gd name="connsiteY7" fmla="*/ 1921812 h 2717137"/>
                  <a:gd name="connsiteX8" fmla="*/ 1220288 w 2274379"/>
                  <a:gd name="connsiteY8" fmla="*/ 2268335 h 2717137"/>
                  <a:gd name="connsiteX9" fmla="*/ 1622045 w 2274379"/>
                  <a:gd name="connsiteY9" fmla="*/ 2444341 h 2717137"/>
                  <a:gd name="connsiteX10" fmla="*/ 1683005 w 2274379"/>
                  <a:gd name="connsiteY10" fmla="*/ 2717137 h 2717137"/>
                  <a:gd name="connsiteX11" fmla="*/ 1138503 w 2274379"/>
                  <a:gd name="connsiteY11" fmla="*/ 2509111 h 2717137"/>
                  <a:gd name="connsiteX12" fmla="*/ 594001 w 2274379"/>
                  <a:gd name="connsiteY12" fmla="*/ 2717137 h 2717137"/>
                  <a:gd name="connsiteX13" fmla="*/ 643531 w 2274379"/>
                  <a:gd name="connsiteY13" fmla="*/ 2451961 h 2717137"/>
                  <a:gd name="connsiteX14" fmla="*/ 1052704 w 2274379"/>
                  <a:gd name="connsiteY14" fmla="*/ 2270546 h 2717137"/>
                  <a:gd name="connsiteX15" fmla="*/ 974247 w 2274379"/>
                  <a:gd name="connsiteY15" fmla="*/ 1921812 h 2717137"/>
                  <a:gd name="connsiteX16" fmla="*/ 974974 w 2274379"/>
                  <a:gd name="connsiteY16" fmla="*/ 1921812 h 2717137"/>
                  <a:gd name="connsiteX17" fmla="*/ 974974 w 2274379"/>
                  <a:gd name="connsiteY17" fmla="*/ 1620087 h 2717137"/>
                  <a:gd name="connsiteX18" fmla="*/ 0 w 2274379"/>
                  <a:gd name="connsiteY18" fmla="*/ 2022587 h 2717137"/>
                  <a:gd name="connsiteX19" fmla="*/ 48527 w 2274379"/>
                  <a:gd name="connsiteY19" fmla="*/ 1856072 h 2717137"/>
                  <a:gd name="connsiteX20" fmla="*/ 974974 w 2274379"/>
                  <a:gd name="connsiteY20" fmla="*/ 1136848 h 2717137"/>
                  <a:gd name="connsiteX21" fmla="*/ 974974 w 2274379"/>
                  <a:gd name="connsiteY21" fmla="*/ 278058 h 2717137"/>
                  <a:gd name="connsiteX22" fmla="*/ 1136248 w 2274379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75272" h="2717137">
                    <a:moveTo>
                      <a:pt x="1136248" y="0"/>
                    </a:moveTo>
                    <a:cubicBezTo>
                      <a:pt x="1209824" y="92686"/>
                      <a:pt x="1256150" y="148214"/>
                      <a:pt x="1297521" y="278058"/>
                    </a:cubicBezTo>
                    <a:lnTo>
                      <a:pt x="1297521" y="1136177"/>
                    </a:lnTo>
                    <a:lnTo>
                      <a:pt x="2243605" y="1859882"/>
                    </a:lnTo>
                    <a:cubicBezTo>
                      <a:pt x="2268294" y="1919072"/>
                      <a:pt x="2280597" y="1951012"/>
                      <a:pt x="2273082" y="2022587"/>
                    </a:cubicBezTo>
                    <a:lnTo>
                      <a:pt x="1297521" y="1619844"/>
                    </a:lnTo>
                    <a:lnTo>
                      <a:pt x="1297521" y="1921812"/>
                    </a:lnTo>
                    <a:lnTo>
                      <a:pt x="1298247" y="1921812"/>
                    </a:lnTo>
                    <a:cubicBezTo>
                      <a:pt x="1272261" y="2037320"/>
                      <a:pt x="1273523" y="2135486"/>
                      <a:pt x="1220288" y="2268335"/>
                    </a:cubicBezTo>
                    <a:lnTo>
                      <a:pt x="1622045" y="2444341"/>
                    </a:lnTo>
                    <a:lnTo>
                      <a:pt x="1683005" y="2717137"/>
                    </a:lnTo>
                    <a:cubicBezTo>
                      <a:pt x="1508936" y="2640364"/>
                      <a:pt x="1332391" y="2561112"/>
                      <a:pt x="1138503" y="2509111"/>
                    </a:cubicBezTo>
                    <a:cubicBezTo>
                      <a:pt x="924798" y="2551203"/>
                      <a:pt x="777979" y="2630455"/>
                      <a:pt x="594001" y="2717137"/>
                    </a:cubicBezTo>
                    <a:lnTo>
                      <a:pt x="643531" y="2451961"/>
                    </a:lnTo>
                    <a:lnTo>
                      <a:pt x="1052704" y="2270546"/>
                    </a:lnTo>
                    <a:cubicBezTo>
                      <a:pt x="1001780" y="2159255"/>
                      <a:pt x="1000399" y="2038057"/>
                      <a:pt x="974247" y="1921812"/>
                    </a:cubicBezTo>
                    <a:lnTo>
                      <a:pt x="974974" y="1921812"/>
                    </a:lnTo>
                    <a:lnTo>
                      <a:pt x="974974" y="1620087"/>
                    </a:lnTo>
                    <a:lnTo>
                      <a:pt x="0" y="2022587"/>
                    </a:lnTo>
                    <a:cubicBezTo>
                      <a:pt x="6266" y="1947265"/>
                      <a:pt x="17488" y="1916531"/>
                      <a:pt x="48527" y="1856072"/>
                    </a:cubicBezTo>
                    <a:lnTo>
                      <a:pt x="974974" y="1136848"/>
                    </a:lnTo>
                    <a:lnTo>
                      <a:pt x="974974" y="278058"/>
                    </a:lnTo>
                    <a:cubicBezTo>
                      <a:pt x="1006436" y="163077"/>
                      <a:pt x="1057717" y="102595"/>
                      <a:pt x="11362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Rounded Rectangle 23551">
                <a:extLst>
                  <a:ext uri="{FF2B5EF4-FFF2-40B4-BE49-F238E27FC236}">
                    <a16:creationId xmlns:a16="http://schemas.microsoft.com/office/drawing/2014/main" id="{8F0D965D-6003-4455-81F0-63AFC82925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884" y="4248208"/>
                <a:ext cx="360000" cy="189230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1556502">
                    <a:moveTo>
                      <a:pt x="1020793" y="1148393"/>
                    </a:moveTo>
                    <a:cubicBezTo>
                      <a:pt x="1088601" y="1148393"/>
                      <a:pt x="1143569" y="1203362"/>
                      <a:pt x="1143569" y="1271170"/>
                    </a:cubicBezTo>
                    <a:cubicBezTo>
                      <a:pt x="1143569" y="1338977"/>
                      <a:pt x="1088601" y="1393946"/>
                      <a:pt x="1020793" y="1393946"/>
                    </a:cubicBezTo>
                    <a:cubicBezTo>
                      <a:pt x="952985" y="1393946"/>
                      <a:pt x="898016" y="1338977"/>
                      <a:pt x="898016" y="1271170"/>
                    </a:cubicBezTo>
                    <a:cubicBezTo>
                      <a:pt x="898016" y="1203362"/>
                      <a:pt x="952985" y="1148393"/>
                      <a:pt x="1020793" y="1148393"/>
                    </a:cubicBezTo>
                    <a:close/>
                    <a:moveTo>
                      <a:pt x="2976975" y="1148393"/>
                    </a:moveTo>
                    <a:cubicBezTo>
                      <a:pt x="3044783" y="1148393"/>
                      <a:pt x="3099752" y="1203362"/>
                      <a:pt x="3099752" y="1271170"/>
                    </a:cubicBezTo>
                    <a:cubicBezTo>
                      <a:pt x="3099752" y="1338978"/>
                      <a:pt x="3044783" y="1393946"/>
                      <a:pt x="2976975" y="1393946"/>
                    </a:cubicBezTo>
                    <a:cubicBezTo>
                      <a:pt x="2909167" y="1393946"/>
                      <a:pt x="2854198" y="1338978"/>
                      <a:pt x="2854198" y="1271170"/>
                    </a:cubicBezTo>
                    <a:cubicBezTo>
                      <a:pt x="2854198" y="1203362"/>
                      <a:pt x="2909167" y="1148393"/>
                      <a:pt x="2976975" y="1148393"/>
                    </a:cubicBezTo>
                    <a:close/>
                    <a:moveTo>
                      <a:pt x="2971358" y="981192"/>
                    </a:moveTo>
                    <a:cubicBezTo>
                      <a:pt x="2812490" y="981192"/>
                      <a:pt x="2683702" y="1109979"/>
                      <a:pt x="2683702" y="1268847"/>
                    </a:cubicBezTo>
                    <a:cubicBezTo>
                      <a:pt x="2683702" y="1427715"/>
                      <a:pt x="2812490" y="1556502"/>
                      <a:pt x="2971358" y="1556502"/>
                    </a:cubicBezTo>
                    <a:cubicBezTo>
                      <a:pt x="3130226" y="1556502"/>
                      <a:pt x="3259013" y="1427715"/>
                      <a:pt x="3259013" y="1268847"/>
                    </a:cubicBezTo>
                    <a:cubicBezTo>
                      <a:pt x="3259013" y="1109979"/>
                      <a:pt x="3130226" y="981192"/>
                      <a:pt x="2971358" y="981192"/>
                    </a:cubicBezTo>
                    <a:close/>
                    <a:moveTo>
                      <a:pt x="1015175" y="981191"/>
                    </a:moveTo>
                    <a:cubicBezTo>
                      <a:pt x="856308" y="981191"/>
                      <a:pt x="727520" y="1109979"/>
                      <a:pt x="727520" y="1268847"/>
                    </a:cubicBezTo>
                    <a:cubicBezTo>
                      <a:pt x="727520" y="1427715"/>
                      <a:pt x="856308" y="1556502"/>
                      <a:pt x="1015175" y="1556502"/>
                    </a:cubicBezTo>
                    <a:cubicBezTo>
                      <a:pt x="1174043" y="1556502"/>
                      <a:pt x="1302831" y="1427715"/>
                      <a:pt x="1302831" y="1268847"/>
                    </a:cubicBezTo>
                    <a:cubicBezTo>
                      <a:pt x="1302831" y="1109979"/>
                      <a:pt x="1174043" y="981191"/>
                      <a:pt x="1015175" y="981191"/>
                    </a:cubicBezTo>
                    <a:close/>
                    <a:moveTo>
                      <a:pt x="2078038" y="174262"/>
                    </a:moveTo>
                    <a:lnTo>
                      <a:pt x="2078038" y="503839"/>
                    </a:lnTo>
                    <a:lnTo>
                      <a:pt x="1360941" y="503839"/>
                    </a:lnTo>
                    <a:lnTo>
                      <a:pt x="1717210" y="174262"/>
                    </a:lnTo>
                    <a:close/>
                    <a:moveTo>
                      <a:pt x="2605475" y="174262"/>
                    </a:moveTo>
                    <a:lnTo>
                      <a:pt x="2961744" y="503839"/>
                    </a:lnTo>
                    <a:lnTo>
                      <a:pt x="2233507" y="503839"/>
                    </a:lnTo>
                    <a:lnTo>
                      <a:pt x="2233507" y="174262"/>
                    </a:lnTo>
                    <a:close/>
                    <a:moveTo>
                      <a:pt x="2636232" y="0"/>
                    </a:moveTo>
                    <a:lnTo>
                      <a:pt x="1656145" y="0"/>
                    </a:lnTo>
                    <a:lnTo>
                      <a:pt x="1063172" y="515033"/>
                    </a:lnTo>
                    <a:lnTo>
                      <a:pt x="406409" y="515033"/>
                    </a:lnTo>
                    <a:cubicBezTo>
                      <a:pt x="249014" y="515033"/>
                      <a:pt x="121419" y="642628"/>
                      <a:pt x="121419" y="800023"/>
                    </a:cubicBezTo>
                    <a:lnTo>
                      <a:pt x="121419" y="889271"/>
                    </a:lnTo>
                    <a:cubicBezTo>
                      <a:pt x="121419" y="909592"/>
                      <a:pt x="123545" y="929417"/>
                      <a:pt x="127765" y="948497"/>
                    </a:cubicBezTo>
                    <a:cubicBezTo>
                      <a:pt x="54389" y="961341"/>
                      <a:pt x="0" y="1026124"/>
                      <a:pt x="0" y="1103610"/>
                    </a:cubicBezTo>
                    <a:lnTo>
                      <a:pt x="0" y="1109160"/>
                    </a:lnTo>
                    <a:cubicBezTo>
                      <a:pt x="0" y="1198648"/>
                      <a:pt x="72543" y="1271192"/>
                      <a:pt x="162031" y="1271192"/>
                    </a:cubicBezTo>
                    <a:lnTo>
                      <a:pt x="218719" y="1271192"/>
                    </a:lnTo>
                    <a:lnTo>
                      <a:pt x="218719" y="1274779"/>
                    </a:lnTo>
                    <a:lnTo>
                      <a:pt x="509289" y="1274779"/>
                    </a:lnTo>
                    <a:lnTo>
                      <a:pt x="509289" y="1273860"/>
                    </a:lnTo>
                    <a:lnTo>
                      <a:pt x="642206" y="1273860"/>
                    </a:lnTo>
                    <a:lnTo>
                      <a:pt x="641487" y="1266729"/>
                    </a:lnTo>
                    <a:cubicBezTo>
                      <a:pt x="641487" y="1188532"/>
                      <a:pt x="665232" y="1115881"/>
                      <a:pt x="705924" y="1055606"/>
                    </a:cubicBezTo>
                    <a:lnTo>
                      <a:pt x="706310" y="1055063"/>
                    </a:lnTo>
                    <a:lnTo>
                      <a:pt x="747091" y="1005636"/>
                    </a:lnTo>
                    <a:lnTo>
                      <a:pt x="758703" y="994078"/>
                    </a:lnTo>
                    <a:lnTo>
                      <a:pt x="793327" y="965510"/>
                    </a:lnTo>
                    <a:lnTo>
                      <a:pt x="819302" y="947229"/>
                    </a:lnTo>
                    <a:lnTo>
                      <a:pt x="840004" y="935993"/>
                    </a:lnTo>
                    <a:cubicBezTo>
                      <a:pt x="891959" y="907399"/>
                      <a:pt x="951737" y="891735"/>
                      <a:pt x="1015174" y="891735"/>
                    </a:cubicBezTo>
                    <a:cubicBezTo>
                      <a:pt x="1084098" y="891735"/>
                      <a:pt x="1148704" y="910225"/>
                      <a:pt x="1204246" y="942564"/>
                    </a:cubicBezTo>
                    <a:cubicBezTo>
                      <a:pt x="1149428" y="908365"/>
                      <a:pt x="1084703" y="889259"/>
                      <a:pt x="1015546" y="889127"/>
                    </a:cubicBezTo>
                    <a:cubicBezTo>
                      <a:pt x="1016856" y="888736"/>
                      <a:pt x="1018171" y="888729"/>
                      <a:pt x="1019487" y="888729"/>
                    </a:cubicBezTo>
                    <a:cubicBezTo>
                      <a:pt x="1228251" y="888729"/>
                      <a:pt x="1397487" y="1057965"/>
                      <a:pt x="1397487" y="1266729"/>
                    </a:cubicBezTo>
                    <a:cubicBezTo>
                      <a:pt x="1397487" y="1269424"/>
                      <a:pt x="1397459" y="1272113"/>
                      <a:pt x="1396675" y="1274779"/>
                    </a:cubicBezTo>
                    <a:lnTo>
                      <a:pt x="1485322" y="1274779"/>
                    </a:lnTo>
                    <a:lnTo>
                      <a:pt x="1485322" y="1271192"/>
                    </a:lnTo>
                    <a:lnTo>
                      <a:pt x="2594483" y="1271192"/>
                    </a:lnTo>
                    <a:cubicBezTo>
                      <a:pt x="2594248" y="1270411"/>
                      <a:pt x="2594246" y="1269629"/>
                      <a:pt x="2594246" y="1268846"/>
                    </a:cubicBezTo>
                    <a:cubicBezTo>
                      <a:pt x="2594246" y="1060573"/>
                      <a:pt x="2763083" y="891735"/>
                      <a:pt x="2971356" y="891735"/>
                    </a:cubicBezTo>
                    <a:cubicBezTo>
                      <a:pt x="3179630" y="891735"/>
                      <a:pt x="3348467" y="1060573"/>
                      <a:pt x="3348467" y="1268846"/>
                    </a:cubicBezTo>
                    <a:lnTo>
                      <a:pt x="3348230" y="1271192"/>
                    </a:lnTo>
                    <a:lnTo>
                      <a:pt x="3726400" y="1271192"/>
                    </a:lnTo>
                    <a:cubicBezTo>
                      <a:pt x="3815888" y="1271192"/>
                      <a:pt x="3888432" y="1198648"/>
                      <a:pt x="3888432" y="1109160"/>
                    </a:cubicBezTo>
                    <a:lnTo>
                      <a:pt x="3888432" y="1103610"/>
                    </a:lnTo>
                    <a:cubicBezTo>
                      <a:pt x="3888432" y="1035369"/>
                      <a:pt x="3846247" y="976982"/>
                      <a:pt x="3786305" y="953672"/>
                    </a:cubicBezTo>
                    <a:cubicBezTo>
                      <a:pt x="3791719" y="933075"/>
                      <a:pt x="3794257" y="911469"/>
                      <a:pt x="3794257" y="889271"/>
                    </a:cubicBezTo>
                    <a:lnTo>
                      <a:pt x="3794257" y="800023"/>
                    </a:lnTo>
                    <a:cubicBezTo>
                      <a:pt x="3794257" y="642628"/>
                      <a:pt x="3666662" y="515033"/>
                      <a:pt x="3509267" y="515033"/>
                    </a:cubicBezTo>
                    <a:lnTo>
                      <a:pt x="3229205" y="51503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Rectangle 23554">
                <a:extLst>
                  <a:ext uri="{FF2B5EF4-FFF2-40B4-BE49-F238E27FC236}">
                    <a16:creationId xmlns:a16="http://schemas.microsoft.com/office/drawing/2014/main" id="{A0823152-61C2-4D78-8E78-F4F49422CC9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17655" y="3826989"/>
                <a:ext cx="310889" cy="264135"/>
              </a:xfrm>
              <a:custGeom>
                <a:avLst/>
                <a:gdLst/>
                <a:ahLst/>
                <a:cxnLst/>
                <a:rect l="l" t="t" r="r" b="b"/>
                <a:pathLst>
                  <a:path w="3960441" h="3364818">
                    <a:moveTo>
                      <a:pt x="1333915" y="2579977"/>
                    </a:moveTo>
                    <a:cubicBezTo>
                      <a:pt x="1328835" y="2579977"/>
                      <a:pt x="1324717" y="2584094"/>
                      <a:pt x="1324717" y="2589174"/>
                    </a:cubicBezTo>
                    <a:lnTo>
                      <a:pt x="1324717" y="2625964"/>
                    </a:lnTo>
                    <a:cubicBezTo>
                      <a:pt x="1324717" y="2631044"/>
                      <a:pt x="1328835" y="2635161"/>
                      <a:pt x="1333915" y="2635161"/>
                    </a:cubicBezTo>
                    <a:lnTo>
                      <a:pt x="2639943" y="2635161"/>
                    </a:lnTo>
                    <a:cubicBezTo>
                      <a:pt x="2645023" y="2635161"/>
                      <a:pt x="2649141" y="2631044"/>
                      <a:pt x="2649141" y="2625964"/>
                    </a:cubicBezTo>
                    <a:lnTo>
                      <a:pt x="2649141" y="2589174"/>
                    </a:lnTo>
                    <a:cubicBezTo>
                      <a:pt x="2649141" y="2584094"/>
                      <a:pt x="2645023" y="2579977"/>
                      <a:pt x="2639943" y="2579977"/>
                    </a:cubicBezTo>
                    <a:close/>
                    <a:moveTo>
                      <a:pt x="1333915" y="2420180"/>
                    </a:moveTo>
                    <a:cubicBezTo>
                      <a:pt x="1328835" y="2420180"/>
                      <a:pt x="1324717" y="2424297"/>
                      <a:pt x="1324717" y="2429377"/>
                    </a:cubicBezTo>
                    <a:lnTo>
                      <a:pt x="1324717" y="2466167"/>
                    </a:lnTo>
                    <a:cubicBezTo>
                      <a:pt x="1324717" y="2471247"/>
                      <a:pt x="1328835" y="2475364"/>
                      <a:pt x="1333915" y="2475364"/>
                    </a:cubicBezTo>
                    <a:lnTo>
                      <a:pt x="2639943" y="2475364"/>
                    </a:lnTo>
                    <a:cubicBezTo>
                      <a:pt x="2645023" y="2475364"/>
                      <a:pt x="2649141" y="2471247"/>
                      <a:pt x="2649141" y="2466167"/>
                    </a:cubicBezTo>
                    <a:lnTo>
                      <a:pt x="2649141" y="2429377"/>
                    </a:lnTo>
                    <a:cubicBezTo>
                      <a:pt x="2649141" y="2424297"/>
                      <a:pt x="2645023" y="2420180"/>
                      <a:pt x="2639943" y="2420180"/>
                    </a:cubicBezTo>
                    <a:close/>
                    <a:moveTo>
                      <a:pt x="1333915" y="2260382"/>
                    </a:moveTo>
                    <a:cubicBezTo>
                      <a:pt x="1328835" y="2260382"/>
                      <a:pt x="1324717" y="2264499"/>
                      <a:pt x="1324717" y="2269579"/>
                    </a:cubicBezTo>
                    <a:lnTo>
                      <a:pt x="1324717" y="2306368"/>
                    </a:lnTo>
                    <a:cubicBezTo>
                      <a:pt x="1324717" y="2311448"/>
                      <a:pt x="1328835" y="2315566"/>
                      <a:pt x="1333915" y="2315566"/>
                    </a:cubicBezTo>
                    <a:lnTo>
                      <a:pt x="2639943" y="2315566"/>
                    </a:lnTo>
                    <a:cubicBezTo>
                      <a:pt x="2645023" y="2315566"/>
                      <a:pt x="2649141" y="2311448"/>
                      <a:pt x="2649141" y="2306368"/>
                    </a:cubicBezTo>
                    <a:lnTo>
                      <a:pt x="2649141" y="2269579"/>
                    </a:lnTo>
                    <a:cubicBezTo>
                      <a:pt x="2649141" y="2264499"/>
                      <a:pt x="2645023" y="2260382"/>
                      <a:pt x="2639943" y="2260382"/>
                    </a:cubicBezTo>
                    <a:close/>
                    <a:moveTo>
                      <a:pt x="3126189" y="2223642"/>
                    </a:moveTo>
                    <a:cubicBezTo>
                      <a:pt x="3006895" y="2223642"/>
                      <a:pt x="2910189" y="2320348"/>
                      <a:pt x="2910189" y="2439642"/>
                    </a:cubicBezTo>
                    <a:cubicBezTo>
                      <a:pt x="2910189" y="2558936"/>
                      <a:pt x="3006895" y="2655642"/>
                      <a:pt x="3126189" y="2655642"/>
                    </a:cubicBezTo>
                    <a:cubicBezTo>
                      <a:pt x="3245483" y="2655642"/>
                      <a:pt x="3342189" y="2558936"/>
                      <a:pt x="3342189" y="2439642"/>
                    </a:cubicBezTo>
                    <a:cubicBezTo>
                      <a:pt x="3342189" y="2320348"/>
                      <a:pt x="3245483" y="2223642"/>
                      <a:pt x="3126189" y="2223642"/>
                    </a:cubicBezTo>
                    <a:close/>
                    <a:moveTo>
                      <a:pt x="859578" y="2218523"/>
                    </a:moveTo>
                    <a:cubicBezTo>
                      <a:pt x="744527" y="2218523"/>
                      <a:pt x="651259" y="2311790"/>
                      <a:pt x="651259" y="2426842"/>
                    </a:cubicBezTo>
                    <a:cubicBezTo>
                      <a:pt x="651259" y="2541893"/>
                      <a:pt x="744527" y="2635161"/>
                      <a:pt x="859578" y="2635161"/>
                    </a:cubicBezTo>
                    <a:cubicBezTo>
                      <a:pt x="974630" y="2635161"/>
                      <a:pt x="1067897" y="2541893"/>
                      <a:pt x="1067897" y="2426842"/>
                    </a:cubicBezTo>
                    <a:cubicBezTo>
                      <a:pt x="1067897" y="2311790"/>
                      <a:pt x="974630" y="2218523"/>
                      <a:pt x="859578" y="2218523"/>
                    </a:cubicBezTo>
                    <a:close/>
                    <a:moveTo>
                      <a:pt x="1871701" y="635200"/>
                    </a:moveTo>
                    <a:cubicBezTo>
                      <a:pt x="1381458" y="644736"/>
                      <a:pt x="1018694" y="716473"/>
                      <a:pt x="980424" y="801248"/>
                    </a:cubicBezTo>
                    <a:lnTo>
                      <a:pt x="979954" y="801248"/>
                    </a:lnTo>
                    <a:lnTo>
                      <a:pt x="977292" y="811895"/>
                    </a:lnTo>
                    <a:cubicBezTo>
                      <a:pt x="976157" y="813296"/>
                      <a:pt x="976066" y="814820"/>
                      <a:pt x="976180" y="816347"/>
                    </a:cubicBezTo>
                    <a:lnTo>
                      <a:pt x="795977" y="1537155"/>
                    </a:lnTo>
                    <a:lnTo>
                      <a:pt x="3168603" y="1537155"/>
                    </a:lnTo>
                    <a:lnTo>
                      <a:pt x="2984626" y="801248"/>
                    </a:lnTo>
                    <a:lnTo>
                      <a:pt x="2976093" y="801248"/>
                    </a:lnTo>
                    <a:cubicBezTo>
                      <a:pt x="2937858" y="717165"/>
                      <a:pt x="2580113" y="645145"/>
                      <a:pt x="2088410" y="635267"/>
                    </a:cubicBezTo>
                    <a:cubicBezTo>
                      <a:pt x="2016399" y="633822"/>
                      <a:pt x="1943738" y="633799"/>
                      <a:pt x="1871701" y="635200"/>
                    </a:cubicBezTo>
                    <a:close/>
                    <a:moveTo>
                      <a:pt x="1462979" y="0"/>
                    </a:moveTo>
                    <a:lnTo>
                      <a:pt x="2510732" y="0"/>
                    </a:lnTo>
                    <a:cubicBezTo>
                      <a:pt x="2553905" y="0"/>
                      <a:pt x="2588903" y="34997"/>
                      <a:pt x="2588903" y="78170"/>
                    </a:cubicBezTo>
                    <a:lnTo>
                      <a:pt x="2588903" y="433797"/>
                    </a:lnTo>
                    <a:cubicBezTo>
                      <a:pt x="3038017" y="475961"/>
                      <a:pt x="3324934" y="564368"/>
                      <a:pt x="3312039" y="659853"/>
                    </a:cubicBezTo>
                    <a:lnTo>
                      <a:pt x="3314035" y="659853"/>
                    </a:lnTo>
                    <a:lnTo>
                      <a:pt x="3516885" y="1471251"/>
                    </a:lnTo>
                    <a:cubicBezTo>
                      <a:pt x="3530074" y="1447322"/>
                      <a:pt x="3549491" y="1432519"/>
                      <a:pt x="3571039" y="1432519"/>
                    </a:cubicBezTo>
                    <a:lnTo>
                      <a:pt x="3885785" y="1432519"/>
                    </a:lnTo>
                    <a:cubicBezTo>
                      <a:pt x="3927012" y="1432519"/>
                      <a:pt x="3960441" y="1486709"/>
                      <a:pt x="3960441" y="1553561"/>
                    </a:cubicBezTo>
                    <a:cubicBezTo>
                      <a:pt x="3960441" y="1620415"/>
                      <a:pt x="3927012" y="1674603"/>
                      <a:pt x="3885785" y="1674603"/>
                    </a:cubicBezTo>
                    <a:lnTo>
                      <a:pt x="3571039" y="1674603"/>
                    </a:lnTo>
                    <a:lnTo>
                      <a:pt x="3567428" y="1673421"/>
                    </a:lnTo>
                    <a:lnTo>
                      <a:pt x="3568671" y="1678393"/>
                    </a:lnTo>
                    <a:cubicBezTo>
                      <a:pt x="3672942" y="1773136"/>
                      <a:pt x="3737544" y="1910038"/>
                      <a:pt x="3737544" y="2062028"/>
                    </a:cubicBezTo>
                    <a:lnTo>
                      <a:pt x="3737544" y="2413961"/>
                    </a:lnTo>
                    <a:cubicBezTo>
                      <a:pt x="3737544" y="2629713"/>
                      <a:pt x="3607370" y="2815060"/>
                      <a:pt x="3420381" y="2892817"/>
                    </a:cubicBezTo>
                    <a:lnTo>
                      <a:pt x="3420381" y="3209197"/>
                    </a:lnTo>
                    <a:cubicBezTo>
                      <a:pt x="3420381" y="3295143"/>
                      <a:pt x="3350708" y="3364816"/>
                      <a:pt x="3264762" y="3364816"/>
                    </a:cubicBezTo>
                    <a:lnTo>
                      <a:pt x="2999936" y="3364816"/>
                    </a:lnTo>
                    <a:cubicBezTo>
                      <a:pt x="2913990" y="3364816"/>
                      <a:pt x="2844317" y="3295143"/>
                      <a:pt x="2844317" y="3209197"/>
                    </a:cubicBezTo>
                    <a:lnTo>
                      <a:pt x="2844317" y="2907616"/>
                    </a:lnTo>
                    <a:lnTo>
                      <a:pt x="1116125" y="2907616"/>
                    </a:lnTo>
                    <a:lnTo>
                      <a:pt x="1116125" y="3209199"/>
                    </a:lnTo>
                    <a:cubicBezTo>
                      <a:pt x="1116125" y="3295145"/>
                      <a:pt x="1046452" y="3364818"/>
                      <a:pt x="960506" y="3364818"/>
                    </a:cubicBezTo>
                    <a:lnTo>
                      <a:pt x="695680" y="3364818"/>
                    </a:lnTo>
                    <a:cubicBezTo>
                      <a:pt x="609734" y="3364818"/>
                      <a:pt x="540061" y="3295145"/>
                      <a:pt x="540061" y="3209199"/>
                    </a:cubicBezTo>
                    <a:lnTo>
                      <a:pt x="540061" y="2888789"/>
                    </a:lnTo>
                    <a:cubicBezTo>
                      <a:pt x="360356" y="2806419"/>
                      <a:pt x="236167" y="2624693"/>
                      <a:pt x="236167" y="2413961"/>
                    </a:cubicBezTo>
                    <a:lnTo>
                      <a:pt x="236167" y="2062028"/>
                    </a:lnTo>
                    <a:cubicBezTo>
                      <a:pt x="236167" y="1910038"/>
                      <a:pt x="300770" y="1773136"/>
                      <a:pt x="405042" y="1678393"/>
                    </a:cubicBezTo>
                    <a:lnTo>
                      <a:pt x="407467" y="1668691"/>
                    </a:lnTo>
                    <a:cubicBezTo>
                      <a:pt x="402272" y="1673244"/>
                      <a:pt x="395935" y="1674603"/>
                      <a:pt x="389402" y="1674603"/>
                    </a:cubicBezTo>
                    <a:lnTo>
                      <a:pt x="74658" y="1674603"/>
                    </a:lnTo>
                    <a:cubicBezTo>
                      <a:pt x="33429" y="1674603"/>
                      <a:pt x="0" y="1620415"/>
                      <a:pt x="0" y="1553561"/>
                    </a:cubicBezTo>
                    <a:cubicBezTo>
                      <a:pt x="0" y="1486709"/>
                      <a:pt x="33429" y="1432519"/>
                      <a:pt x="74658" y="1432519"/>
                    </a:cubicBezTo>
                    <a:lnTo>
                      <a:pt x="389402" y="1432519"/>
                    </a:lnTo>
                    <a:cubicBezTo>
                      <a:pt x="416427" y="1432519"/>
                      <a:pt x="440099" y="1455801"/>
                      <a:pt x="451844" y="1491180"/>
                    </a:cubicBezTo>
                    <a:lnTo>
                      <a:pt x="659676" y="659853"/>
                    </a:lnTo>
                    <a:lnTo>
                      <a:pt x="666048" y="659853"/>
                    </a:lnTo>
                    <a:cubicBezTo>
                      <a:pt x="653344" y="564084"/>
                      <a:pt x="940380" y="476400"/>
                      <a:pt x="1384809" y="434090"/>
                    </a:cubicBezTo>
                    <a:lnTo>
                      <a:pt x="1384809" y="78170"/>
                    </a:lnTo>
                    <a:cubicBezTo>
                      <a:pt x="1384809" y="34997"/>
                      <a:pt x="1419806" y="0"/>
                      <a:pt x="14629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ounded Rectangle 1">
                <a:extLst>
                  <a:ext uri="{FF2B5EF4-FFF2-40B4-BE49-F238E27FC236}">
                    <a16:creationId xmlns:a16="http://schemas.microsoft.com/office/drawing/2014/main" id="{51046BB6-FFB6-4AAD-9A8D-8958B7DDC97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372755" y="3105182"/>
                <a:ext cx="243034" cy="243041"/>
              </a:xfrm>
              <a:custGeom>
                <a:avLst/>
                <a:gdLst/>
                <a:ahLst/>
                <a:cxnLst/>
                <a:rect l="l" t="t" r="r" b="b"/>
                <a:pathLst>
                  <a:path w="3946957" h="3947095">
                    <a:moveTo>
                      <a:pt x="455702" y="3587095"/>
                    </a:moveTo>
                    <a:lnTo>
                      <a:pt x="1175702" y="3587095"/>
                    </a:lnTo>
                    <a:lnTo>
                      <a:pt x="1175702" y="3799441"/>
                    </a:lnTo>
                    <a:cubicBezTo>
                      <a:pt x="1175702" y="3880988"/>
                      <a:pt x="1109595" y="3947095"/>
                      <a:pt x="1028048" y="3947095"/>
                    </a:cubicBezTo>
                    <a:lnTo>
                      <a:pt x="603356" y="3947095"/>
                    </a:lnTo>
                    <a:cubicBezTo>
                      <a:pt x="521809" y="3947095"/>
                      <a:pt x="455702" y="3880988"/>
                      <a:pt x="455702" y="3799441"/>
                    </a:cubicBezTo>
                    <a:close/>
                    <a:moveTo>
                      <a:pt x="2751999" y="3587094"/>
                    </a:moveTo>
                    <a:lnTo>
                      <a:pt x="3471999" y="3587094"/>
                    </a:lnTo>
                    <a:lnTo>
                      <a:pt x="3471999" y="3799440"/>
                    </a:lnTo>
                    <a:cubicBezTo>
                      <a:pt x="3471999" y="3880987"/>
                      <a:pt x="3405892" y="3947094"/>
                      <a:pt x="3324345" y="3947094"/>
                    </a:cubicBezTo>
                    <a:lnTo>
                      <a:pt x="2899653" y="3947094"/>
                    </a:lnTo>
                    <a:cubicBezTo>
                      <a:pt x="2818106" y="3947094"/>
                      <a:pt x="2751999" y="3880987"/>
                      <a:pt x="2751999" y="3799440"/>
                    </a:cubicBezTo>
                    <a:close/>
                    <a:moveTo>
                      <a:pt x="1383221" y="3134113"/>
                    </a:moveTo>
                    <a:cubicBezTo>
                      <a:pt x="1353398" y="3134113"/>
                      <a:pt x="1329221" y="3158290"/>
                      <a:pt x="1329221" y="3188113"/>
                    </a:cubicBezTo>
                    <a:cubicBezTo>
                      <a:pt x="1329221" y="3217936"/>
                      <a:pt x="1353398" y="3242113"/>
                      <a:pt x="1383221" y="3242113"/>
                    </a:cubicBezTo>
                    <a:lnTo>
                      <a:pt x="2535221" y="3242113"/>
                    </a:lnTo>
                    <a:cubicBezTo>
                      <a:pt x="2565044" y="3242113"/>
                      <a:pt x="2589221" y="3217936"/>
                      <a:pt x="2589221" y="3188113"/>
                    </a:cubicBezTo>
                    <a:cubicBezTo>
                      <a:pt x="2589221" y="3158290"/>
                      <a:pt x="2565044" y="3134113"/>
                      <a:pt x="2535221" y="3134113"/>
                    </a:cubicBezTo>
                    <a:close/>
                    <a:moveTo>
                      <a:pt x="1383221" y="2844258"/>
                    </a:moveTo>
                    <a:cubicBezTo>
                      <a:pt x="1353398" y="2844258"/>
                      <a:pt x="1329221" y="2868435"/>
                      <a:pt x="1329221" y="2898258"/>
                    </a:cubicBezTo>
                    <a:cubicBezTo>
                      <a:pt x="1329221" y="2928081"/>
                      <a:pt x="1353398" y="2952258"/>
                      <a:pt x="1383221" y="2952258"/>
                    </a:cubicBezTo>
                    <a:lnTo>
                      <a:pt x="2535221" y="2952258"/>
                    </a:lnTo>
                    <a:cubicBezTo>
                      <a:pt x="2565044" y="2952258"/>
                      <a:pt x="2589221" y="2928081"/>
                      <a:pt x="2589221" y="2898258"/>
                    </a:cubicBezTo>
                    <a:cubicBezTo>
                      <a:pt x="2589221" y="2868435"/>
                      <a:pt x="2565044" y="2844258"/>
                      <a:pt x="2535221" y="2844258"/>
                    </a:cubicBezTo>
                    <a:close/>
                    <a:moveTo>
                      <a:pt x="1383221" y="2554402"/>
                    </a:moveTo>
                    <a:cubicBezTo>
                      <a:pt x="1353398" y="2554402"/>
                      <a:pt x="1329221" y="2578579"/>
                      <a:pt x="1329221" y="2608402"/>
                    </a:cubicBezTo>
                    <a:cubicBezTo>
                      <a:pt x="1329221" y="2638225"/>
                      <a:pt x="1353398" y="2662402"/>
                      <a:pt x="1383221" y="2662402"/>
                    </a:cubicBezTo>
                    <a:lnTo>
                      <a:pt x="2535221" y="2662402"/>
                    </a:lnTo>
                    <a:cubicBezTo>
                      <a:pt x="2565044" y="2662402"/>
                      <a:pt x="2589221" y="2638225"/>
                      <a:pt x="2589221" y="2608402"/>
                    </a:cubicBezTo>
                    <a:cubicBezTo>
                      <a:pt x="2589221" y="2578579"/>
                      <a:pt x="2565044" y="2554402"/>
                      <a:pt x="2535221" y="2554402"/>
                    </a:cubicBezTo>
                    <a:close/>
                    <a:moveTo>
                      <a:pt x="3111999" y="2270017"/>
                    </a:moveTo>
                    <a:cubicBezTo>
                      <a:pt x="2985747" y="2270017"/>
                      <a:pt x="2883399" y="2372365"/>
                      <a:pt x="2883399" y="2498617"/>
                    </a:cubicBezTo>
                    <a:cubicBezTo>
                      <a:pt x="2883399" y="2624869"/>
                      <a:pt x="2985747" y="2727217"/>
                      <a:pt x="3111999" y="2727217"/>
                    </a:cubicBezTo>
                    <a:cubicBezTo>
                      <a:pt x="3238251" y="2727217"/>
                      <a:pt x="3340599" y="2624869"/>
                      <a:pt x="3340599" y="2498617"/>
                    </a:cubicBezTo>
                    <a:cubicBezTo>
                      <a:pt x="3340599" y="2372365"/>
                      <a:pt x="3238251" y="2270017"/>
                      <a:pt x="3111999" y="2270017"/>
                    </a:cubicBezTo>
                    <a:close/>
                    <a:moveTo>
                      <a:pt x="760887" y="2270017"/>
                    </a:moveTo>
                    <a:cubicBezTo>
                      <a:pt x="634635" y="2270017"/>
                      <a:pt x="532287" y="2372365"/>
                      <a:pt x="532287" y="2498617"/>
                    </a:cubicBezTo>
                    <a:cubicBezTo>
                      <a:pt x="532287" y="2624869"/>
                      <a:pt x="634635" y="2727217"/>
                      <a:pt x="760887" y="2727217"/>
                    </a:cubicBezTo>
                    <a:cubicBezTo>
                      <a:pt x="887139" y="2727217"/>
                      <a:pt x="989487" y="2624869"/>
                      <a:pt x="989487" y="2498617"/>
                    </a:cubicBezTo>
                    <a:cubicBezTo>
                      <a:pt x="989487" y="2372365"/>
                      <a:pt x="887139" y="2270017"/>
                      <a:pt x="760887" y="2270017"/>
                    </a:cubicBezTo>
                    <a:close/>
                    <a:moveTo>
                      <a:pt x="971207" y="829857"/>
                    </a:moveTo>
                    <a:cubicBezTo>
                      <a:pt x="870305" y="829857"/>
                      <a:pt x="788507" y="911655"/>
                      <a:pt x="788507" y="1012557"/>
                    </a:cubicBezTo>
                    <a:lnTo>
                      <a:pt x="788507" y="1926037"/>
                    </a:lnTo>
                    <a:lnTo>
                      <a:pt x="3156387" y="1926037"/>
                    </a:lnTo>
                    <a:lnTo>
                      <a:pt x="3156387" y="1012557"/>
                    </a:lnTo>
                    <a:cubicBezTo>
                      <a:pt x="3156387" y="911655"/>
                      <a:pt x="3074589" y="829857"/>
                      <a:pt x="2973687" y="829857"/>
                    </a:cubicBezTo>
                    <a:close/>
                    <a:moveTo>
                      <a:pt x="1090121" y="237323"/>
                    </a:moveTo>
                    <a:cubicBezTo>
                      <a:pt x="1000767" y="237323"/>
                      <a:pt x="928331" y="309759"/>
                      <a:pt x="928331" y="399113"/>
                    </a:cubicBezTo>
                    <a:cubicBezTo>
                      <a:pt x="928331" y="488467"/>
                      <a:pt x="1000767" y="560903"/>
                      <a:pt x="1090121" y="560903"/>
                    </a:cubicBezTo>
                    <a:lnTo>
                      <a:pt x="2854773" y="560903"/>
                    </a:lnTo>
                    <a:cubicBezTo>
                      <a:pt x="2944127" y="560903"/>
                      <a:pt x="3016563" y="488467"/>
                      <a:pt x="3016563" y="399113"/>
                    </a:cubicBezTo>
                    <a:cubicBezTo>
                      <a:pt x="3016563" y="309759"/>
                      <a:pt x="2944127" y="237323"/>
                      <a:pt x="2854773" y="237323"/>
                    </a:cubicBezTo>
                    <a:close/>
                    <a:moveTo>
                      <a:pt x="754613" y="0"/>
                    </a:moveTo>
                    <a:lnTo>
                      <a:pt x="1184466" y="0"/>
                    </a:lnTo>
                    <a:lnTo>
                      <a:pt x="2753503" y="0"/>
                    </a:lnTo>
                    <a:lnTo>
                      <a:pt x="3190281" y="0"/>
                    </a:lnTo>
                    <a:cubicBezTo>
                      <a:pt x="3392606" y="0"/>
                      <a:pt x="3556623" y="164017"/>
                      <a:pt x="3556623" y="366342"/>
                    </a:cubicBezTo>
                    <a:lnTo>
                      <a:pt x="3556623" y="2083289"/>
                    </a:lnTo>
                    <a:cubicBezTo>
                      <a:pt x="3623269" y="2093308"/>
                      <a:pt x="3680196" y="2132276"/>
                      <a:pt x="3715583" y="2186636"/>
                    </a:cubicBezTo>
                    <a:cubicBezTo>
                      <a:pt x="3751084" y="2177432"/>
                      <a:pt x="3776678" y="2144881"/>
                      <a:pt x="3776678" y="2106351"/>
                    </a:cubicBezTo>
                    <a:lnTo>
                      <a:pt x="3776678" y="2014806"/>
                    </a:lnTo>
                    <a:lnTo>
                      <a:pt x="3738736" y="2014806"/>
                    </a:lnTo>
                    <a:cubicBezTo>
                      <a:pt x="3694658" y="2014806"/>
                      <a:pt x="3658925" y="1979073"/>
                      <a:pt x="3658925" y="1934995"/>
                    </a:cubicBezTo>
                    <a:lnTo>
                      <a:pt x="3658925" y="1524592"/>
                    </a:lnTo>
                    <a:cubicBezTo>
                      <a:pt x="3658925" y="1480514"/>
                      <a:pt x="3694658" y="1444781"/>
                      <a:pt x="3738736" y="1444781"/>
                    </a:cubicBezTo>
                    <a:lnTo>
                      <a:pt x="3867146" y="1444781"/>
                    </a:lnTo>
                    <a:cubicBezTo>
                      <a:pt x="3911224" y="1444781"/>
                      <a:pt x="3946957" y="1480514"/>
                      <a:pt x="3946957" y="1524592"/>
                    </a:cubicBezTo>
                    <a:lnTo>
                      <a:pt x="3946957" y="1934995"/>
                    </a:lnTo>
                    <a:lnTo>
                      <a:pt x="3942009" y="1959504"/>
                    </a:lnTo>
                    <a:lnTo>
                      <a:pt x="3946957" y="1964452"/>
                    </a:lnTo>
                    <a:lnTo>
                      <a:pt x="3941010" y="1964452"/>
                    </a:lnTo>
                    <a:cubicBezTo>
                      <a:pt x="3932395" y="1986875"/>
                      <a:pt x="3913715" y="2004223"/>
                      <a:pt x="3890197" y="2010152"/>
                    </a:cubicBezTo>
                    <a:lnTo>
                      <a:pt x="3890197" y="2106351"/>
                    </a:lnTo>
                    <a:cubicBezTo>
                      <a:pt x="3890197" y="2194633"/>
                      <a:pt x="3832612" y="2269465"/>
                      <a:pt x="3752660" y="2294428"/>
                    </a:cubicBezTo>
                    <a:cubicBezTo>
                      <a:pt x="3754645" y="2302103"/>
                      <a:pt x="3755036" y="2310007"/>
                      <a:pt x="3755036" y="2318002"/>
                    </a:cubicBezTo>
                    <a:lnTo>
                      <a:pt x="3755036" y="3278100"/>
                    </a:lnTo>
                    <a:cubicBezTo>
                      <a:pt x="3755036" y="3410665"/>
                      <a:pt x="3647570" y="3518131"/>
                      <a:pt x="3515005" y="3518131"/>
                    </a:cubicBezTo>
                    <a:lnTo>
                      <a:pt x="422750" y="3518131"/>
                    </a:lnTo>
                    <a:cubicBezTo>
                      <a:pt x="290185" y="3518131"/>
                      <a:pt x="182719" y="3410665"/>
                      <a:pt x="182719" y="3278100"/>
                    </a:cubicBezTo>
                    <a:lnTo>
                      <a:pt x="182719" y="2318002"/>
                    </a:lnTo>
                    <a:lnTo>
                      <a:pt x="185375" y="2291659"/>
                    </a:lnTo>
                    <a:cubicBezTo>
                      <a:pt x="110118" y="2263849"/>
                      <a:pt x="56760" y="2191331"/>
                      <a:pt x="56760" y="2106351"/>
                    </a:cubicBezTo>
                    <a:lnTo>
                      <a:pt x="56760" y="2010152"/>
                    </a:lnTo>
                    <a:cubicBezTo>
                      <a:pt x="33242" y="2004223"/>
                      <a:pt x="14562" y="1986875"/>
                      <a:pt x="5947" y="1964452"/>
                    </a:cubicBezTo>
                    <a:lnTo>
                      <a:pt x="0" y="1964452"/>
                    </a:lnTo>
                    <a:lnTo>
                      <a:pt x="4948" y="1959504"/>
                    </a:lnTo>
                    <a:cubicBezTo>
                      <a:pt x="1383" y="1952016"/>
                      <a:pt x="0" y="1943667"/>
                      <a:pt x="0" y="1934995"/>
                    </a:cubicBezTo>
                    <a:lnTo>
                      <a:pt x="0" y="1524592"/>
                    </a:lnTo>
                    <a:cubicBezTo>
                      <a:pt x="0" y="1480514"/>
                      <a:pt x="35733" y="1444781"/>
                      <a:pt x="79811" y="1444781"/>
                    </a:cubicBezTo>
                    <a:lnTo>
                      <a:pt x="208221" y="1444781"/>
                    </a:lnTo>
                    <a:cubicBezTo>
                      <a:pt x="252299" y="1444781"/>
                      <a:pt x="288032" y="1480514"/>
                      <a:pt x="288032" y="1524592"/>
                    </a:cubicBezTo>
                    <a:lnTo>
                      <a:pt x="288032" y="1934995"/>
                    </a:lnTo>
                    <a:cubicBezTo>
                      <a:pt x="288032" y="1979073"/>
                      <a:pt x="252299" y="2014806"/>
                      <a:pt x="208221" y="2014806"/>
                    </a:cubicBezTo>
                    <a:lnTo>
                      <a:pt x="170279" y="2014806"/>
                    </a:lnTo>
                    <a:lnTo>
                      <a:pt x="170279" y="2106351"/>
                    </a:lnTo>
                    <a:cubicBezTo>
                      <a:pt x="170279" y="2141902"/>
                      <a:pt x="192068" y="2172363"/>
                      <a:pt x="223082" y="2184962"/>
                    </a:cubicBezTo>
                    <a:cubicBezTo>
                      <a:pt x="259935" y="2129570"/>
                      <a:pt x="319242" y="2090441"/>
                      <a:pt x="388271" y="2082340"/>
                    </a:cubicBezTo>
                    <a:lnTo>
                      <a:pt x="388271" y="366342"/>
                    </a:lnTo>
                    <a:cubicBezTo>
                      <a:pt x="388271" y="164017"/>
                      <a:pt x="552288" y="0"/>
                      <a:pt x="7546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B487E48-7C6A-4DEA-AD54-5B8B9FB0D2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029684" y="2659388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Isosceles Triangle 3">
                <a:extLst>
                  <a:ext uri="{FF2B5EF4-FFF2-40B4-BE49-F238E27FC236}">
                    <a16:creationId xmlns:a16="http://schemas.microsoft.com/office/drawing/2014/main" id="{48B37673-5BF3-4A0C-8826-0B0881F9BC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5706" y="1860786"/>
                <a:ext cx="238489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Parallelogram 16">
                <a:extLst>
                  <a:ext uri="{FF2B5EF4-FFF2-40B4-BE49-F238E27FC236}">
                    <a16:creationId xmlns:a16="http://schemas.microsoft.com/office/drawing/2014/main" id="{F08E0948-E5E7-441E-9157-DC8755D681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8186" y="4255970"/>
                <a:ext cx="276036" cy="247834"/>
              </a:xfrm>
              <a:custGeom>
                <a:avLst/>
                <a:gdLst/>
                <a:ahLst/>
                <a:cxnLst/>
                <a:rect l="l" t="t" r="r" b="b"/>
                <a:pathLst>
                  <a:path w="3934640" h="3532656">
                    <a:moveTo>
                      <a:pt x="2573592" y="1183599"/>
                    </a:moveTo>
                    <a:lnTo>
                      <a:pt x="2377693" y="2032131"/>
                    </a:lnTo>
                    <a:lnTo>
                      <a:pt x="2446949" y="2032131"/>
                    </a:lnTo>
                    <a:lnTo>
                      <a:pt x="2804808" y="1183599"/>
                    </a:lnTo>
                    <a:close/>
                    <a:moveTo>
                      <a:pt x="2007316" y="1183599"/>
                    </a:moveTo>
                    <a:lnTo>
                      <a:pt x="1947980" y="2032131"/>
                    </a:lnTo>
                    <a:lnTo>
                      <a:pt x="2122757" y="2032131"/>
                    </a:lnTo>
                    <a:lnTo>
                      <a:pt x="2318656" y="1183599"/>
                    </a:lnTo>
                    <a:close/>
                    <a:moveTo>
                      <a:pt x="1419083" y="1183599"/>
                    </a:moveTo>
                    <a:lnTo>
                      <a:pt x="1523269" y="2032131"/>
                    </a:lnTo>
                    <a:lnTo>
                      <a:pt x="1698972" y="2032131"/>
                    </a:lnTo>
                    <a:lnTo>
                      <a:pt x="1758307" y="1183599"/>
                    </a:lnTo>
                    <a:close/>
                    <a:moveTo>
                      <a:pt x="877916" y="1183599"/>
                    </a:moveTo>
                    <a:lnTo>
                      <a:pt x="1073815" y="2032131"/>
                    </a:lnTo>
                    <a:lnTo>
                      <a:pt x="1273002" y="2032131"/>
                    </a:lnTo>
                    <a:lnTo>
                      <a:pt x="1168815" y="1183599"/>
                    </a:lnTo>
                    <a:close/>
                    <a:moveTo>
                      <a:pt x="371286" y="1183599"/>
                    </a:moveTo>
                    <a:lnTo>
                      <a:pt x="697066" y="2032131"/>
                    </a:lnTo>
                    <a:lnTo>
                      <a:pt x="818879" y="2032131"/>
                    </a:lnTo>
                    <a:lnTo>
                      <a:pt x="622980" y="1183599"/>
                    </a:lnTo>
                    <a:close/>
                    <a:moveTo>
                      <a:pt x="3322640" y="0"/>
                    </a:moveTo>
                    <a:lnTo>
                      <a:pt x="3934640" y="0"/>
                    </a:lnTo>
                    <a:lnTo>
                      <a:pt x="3934640" y="248402"/>
                    </a:lnTo>
                    <a:lnTo>
                      <a:pt x="3502713" y="248402"/>
                    </a:lnTo>
                    <a:lnTo>
                      <a:pt x="2335462" y="3016114"/>
                    </a:lnTo>
                    <a:cubicBezTo>
                      <a:pt x="2402764" y="3068355"/>
                      <a:pt x="2445341" y="3150225"/>
                      <a:pt x="2445341" y="3242039"/>
                    </a:cubicBezTo>
                    <a:cubicBezTo>
                      <a:pt x="2445341" y="3402542"/>
                      <a:pt x="2315227" y="3532656"/>
                      <a:pt x="2154724" y="3532656"/>
                    </a:cubicBezTo>
                    <a:cubicBezTo>
                      <a:pt x="1994221" y="3532656"/>
                      <a:pt x="1864107" y="3402542"/>
                      <a:pt x="1864107" y="3242039"/>
                    </a:cubicBezTo>
                    <a:lnTo>
                      <a:pt x="1868362" y="3199824"/>
                    </a:lnTo>
                    <a:lnTo>
                      <a:pt x="1016832" y="3199824"/>
                    </a:lnTo>
                    <a:cubicBezTo>
                      <a:pt x="1020041" y="3213488"/>
                      <a:pt x="1021088" y="3227641"/>
                      <a:pt x="1021088" y="3242039"/>
                    </a:cubicBezTo>
                    <a:cubicBezTo>
                      <a:pt x="1021088" y="3402542"/>
                      <a:pt x="890974" y="3532656"/>
                      <a:pt x="730471" y="3532656"/>
                    </a:cubicBezTo>
                    <a:cubicBezTo>
                      <a:pt x="569968" y="3532656"/>
                      <a:pt x="439854" y="3402542"/>
                      <a:pt x="439854" y="3242039"/>
                    </a:cubicBezTo>
                    <a:cubicBezTo>
                      <a:pt x="439854" y="3081536"/>
                      <a:pt x="569968" y="2951422"/>
                      <a:pt x="730471" y="2951422"/>
                    </a:cubicBezTo>
                    <a:lnTo>
                      <a:pt x="755059" y="2953901"/>
                    </a:lnTo>
                    <a:lnTo>
                      <a:pt x="755059" y="2951422"/>
                    </a:lnTo>
                    <a:lnTo>
                      <a:pt x="2059249" y="2951422"/>
                    </a:lnTo>
                    <a:lnTo>
                      <a:pt x="2342189" y="2280533"/>
                    </a:lnTo>
                    <a:lnTo>
                      <a:pt x="568448" y="2280533"/>
                    </a:lnTo>
                    <a:lnTo>
                      <a:pt x="568448" y="2279626"/>
                    </a:lnTo>
                    <a:lnTo>
                      <a:pt x="516172" y="2279626"/>
                    </a:lnTo>
                    <a:lnTo>
                      <a:pt x="95370" y="1183599"/>
                    </a:lnTo>
                    <a:lnTo>
                      <a:pt x="82280" y="1183599"/>
                    </a:lnTo>
                    <a:lnTo>
                      <a:pt x="82280" y="1149505"/>
                    </a:lnTo>
                    <a:lnTo>
                      <a:pt x="0" y="935197"/>
                    </a:lnTo>
                    <a:lnTo>
                      <a:pt x="82280" y="935197"/>
                    </a:lnTo>
                    <a:lnTo>
                      <a:pt x="275916" y="935197"/>
                    </a:lnTo>
                    <a:lnTo>
                      <a:pt x="2909569" y="935197"/>
                    </a:lnTo>
                    <a:lnTo>
                      <a:pt x="3297651" y="15001"/>
                    </a:lnTo>
                    <a:lnTo>
                      <a:pt x="3322640" y="15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Rectangle 2">
                <a:extLst>
                  <a:ext uri="{FF2B5EF4-FFF2-40B4-BE49-F238E27FC236}">
                    <a16:creationId xmlns:a16="http://schemas.microsoft.com/office/drawing/2014/main" id="{A3BE854A-FE5F-492D-A6FB-6E36BEC22DE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7775" y="2099500"/>
                <a:ext cx="360000" cy="288000"/>
              </a:xfrm>
              <a:custGeom>
                <a:avLst/>
                <a:gdLst/>
                <a:ahLst/>
                <a:cxnLst/>
                <a:rect l="l" t="t" r="r" b="b"/>
                <a:pathLst>
                  <a:path w="3964058" h="2401366">
                    <a:moveTo>
                      <a:pt x="0" y="2185342"/>
                    </a:moveTo>
                    <a:lnTo>
                      <a:pt x="3964058" y="2185342"/>
                    </a:lnTo>
                    <a:lnTo>
                      <a:pt x="3964058" y="2401366"/>
                    </a:lnTo>
                    <a:lnTo>
                      <a:pt x="0" y="2401366"/>
                    </a:lnTo>
                    <a:close/>
                    <a:moveTo>
                      <a:pt x="3366634" y="90453"/>
                    </a:moveTo>
                    <a:lnTo>
                      <a:pt x="3202377" y="155489"/>
                    </a:lnTo>
                    <a:lnTo>
                      <a:pt x="3241038" y="189472"/>
                    </a:lnTo>
                    <a:lnTo>
                      <a:pt x="3405296" y="124437"/>
                    </a:lnTo>
                    <a:close/>
                    <a:moveTo>
                      <a:pt x="3670744" y="384"/>
                    </a:moveTo>
                    <a:cubicBezTo>
                      <a:pt x="3794484" y="2958"/>
                      <a:pt x="3900638" y="18267"/>
                      <a:pt x="3916429" y="40853"/>
                    </a:cubicBezTo>
                    <a:cubicBezTo>
                      <a:pt x="4006811" y="254939"/>
                      <a:pt x="3180239" y="539375"/>
                      <a:pt x="2656892" y="780145"/>
                    </a:cubicBezTo>
                    <a:lnTo>
                      <a:pt x="2287010" y="1217115"/>
                    </a:lnTo>
                    <a:lnTo>
                      <a:pt x="1812675" y="1059655"/>
                    </a:lnTo>
                    <a:cubicBezTo>
                      <a:pt x="1363417" y="1215884"/>
                      <a:pt x="1069413" y="1350282"/>
                      <a:pt x="479459" y="1460419"/>
                    </a:cubicBezTo>
                    <a:cubicBezTo>
                      <a:pt x="514059" y="1427544"/>
                      <a:pt x="497717" y="1409222"/>
                      <a:pt x="505635" y="1393328"/>
                    </a:cubicBezTo>
                    <a:cubicBezTo>
                      <a:pt x="352375" y="1237485"/>
                      <a:pt x="184559" y="1096199"/>
                      <a:pt x="9468" y="923375"/>
                    </a:cubicBezTo>
                    <a:cubicBezTo>
                      <a:pt x="172142" y="842599"/>
                      <a:pt x="354222" y="880689"/>
                      <a:pt x="667296" y="1112842"/>
                    </a:cubicBezTo>
                    <a:cubicBezTo>
                      <a:pt x="958235" y="1051014"/>
                      <a:pt x="1184590" y="920979"/>
                      <a:pt x="1379107" y="831375"/>
                    </a:cubicBezTo>
                    <a:lnTo>
                      <a:pt x="742785" y="342341"/>
                    </a:lnTo>
                    <a:lnTo>
                      <a:pt x="1019074" y="236619"/>
                    </a:lnTo>
                    <a:lnTo>
                      <a:pt x="2335346" y="437418"/>
                    </a:lnTo>
                    <a:lnTo>
                      <a:pt x="3319535" y="36327"/>
                    </a:lnTo>
                    <a:cubicBezTo>
                      <a:pt x="3405675" y="7972"/>
                      <a:pt x="3547003" y="-2190"/>
                      <a:pt x="3670744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1">
                <a:extLst>
                  <a:ext uri="{FF2B5EF4-FFF2-40B4-BE49-F238E27FC236}">
                    <a16:creationId xmlns:a16="http://schemas.microsoft.com/office/drawing/2014/main" id="{9380CB5A-BF47-4437-A56D-36D2A0E5FF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46998" y="3255235"/>
                <a:ext cx="278983" cy="278983"/>
              </a:xfrm>
              <a:custGeom>
                <a:avLst/>
                <a:gdLst/>
                <a:ahLst/>
                <a:cxnLst/>
                <a:rect l="l" t="t" r="r" b="b"/>
                <a:pathLst>
                  <a:path w="3964058" h="2918304">
                    <a:moveTo>
                      <a:pt x="0" y="2702280"/>
                    </a:moveTo>
                    <a:lnTo>
                      <a:pt x="3964058" y="2702280"/>
                    </a:lnTo>
                    <a:lnTo>
                      <a:pt x="3964058" y="2918304"/>
                    </a:lnTo>
                    <a:lnTo>
                      <a:pt x="0" y="2918304"/>
                    </a:lnTo>
                    <a:close/>
                    <a:moveTo>
                      <a:pt x="3246747" y="1714751"/>
                    </a:moveTo>
                    <a:lnTo>
                      <a:pt x="3250054" y="1766118"/>
                    </a:lnTo>
                    <a:lnTo>
                      <a:pt x="3412189" y="1836280"/>
                    </a:lnTo>
                    <a:lnTo>
                      <a:pt x="3408881" y="1784911"/>
                    </a:lnTo>
                    <a:close/>
                    <a:moveTo>
                      <a:pt x="446042" y="0"/>
                    </a:moveTo>
                    <a:cubicBezTo>
                      <a:pt x="618186" y="57911"/>
                      <a:pt x="720003" y="213595"/>
                      <a:pt x="777223" y="599128"/>
                    </a:cubicBezTo>
                    <a:cubicBezTo>
                      <a:pt x="1026666" y="761134"/>
                      <a:pt x="1278673" y="829243"/>
                      <a:pt x="1479576" y="903428"/>
                    </a:cubicBezTo>
                    <a:lnTo>
                      <a:pt x="1375428" y="107681"/>
                    </a:lnTo>
                    <a:lnTo>
                      <a:pt x="1645551" y="228290"/>
                    </a:lnTo>
                    <a:lnTo>
                      <a:pt x="2434309" y="1301021"/>
                    </a:lnTo>
                    <a:lnTo>
                      <a:pt x="3413850" y="1713334"/>
                    </a:lnTo>
                    <a:cubicBezTo>
                      <a:pt x="3494810" y="1754194"/>
                      <a:pt x="3601930" y="1846942"/>
                      <a:pt x="3687608" y="1936260"/>
                    </a:cubicBezTo>
                    <a:cubicBezTo>
                      <a:pt x="3773285" y="2025578"/>
                      <a:pt x="3837521" y="2111465"/>
                      <a:pt x="3832717" y="2138602"/>
                    </a:cubicBezTo>
                    <a:cubicBezTo>
                      <a:pt x="3745245" y="2353893"/>
                      <a:pt x="2959644" y="1970545"/>
                      <a:pt x="2419332" y="1770733"/>
                    </a:cubicBezTo>
                    <a:lnTo>
                      <a:pt x="1848801" y="1818171"/>
                    </a:lnTo>
                    <a:lnTo>
                      <a:pt x="1624737" y="1371425"/>
                    </a:lnTo>
                    <a:cubicBezTo>
                      <a:pt x="1196592" y="1164222"/>
                      <a:pt x="893667" y="1051363"/>
                      <a:pt x="398628" y="712081"/>
                    </a:cubicBezTo>
                    <a:cubicBezTo>
                      <a:pt x="446340" y="713302"/>
                      <a:pt x="447739" y="688791"/>
                      <a:pt x="464577" y="683150"/>
                    </a:cubicBezTo>
                    <a:cubicBezTo>
                      <a:pt x="466403" y="464581"/>
                      <a:pt x="447644" y="246014"/>
                      <a:pt x="4460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rapezoid 2">
                <a:extLst>
                  <a:ext uri="{FF2B5EF4-FFF2-40B4-BE49-F238E27FC236}">
                    <a16:creationId xmlns:a16="http://schemas.microsoft.com/office/drawing/2014/main" id="{F1C98666-A0AA-4542-A0F8-2A45E07E29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7613" y="4153783"/>
                <a:ext cx="231799" cy="286984"/>
              </a:xfrm>
              <a:custGeom>
                <a:avLst/>
                <a:gdLst/>
                <a:ahLst/>
                <a:cxnLst/>
                <a:rect l="l" t="t" r="r" b="b"/>
                <a:pathLst>
                  <a:path w="3176916" h="3933269">
                    <a:moveTo>
                      <a:pt x="1597126" y="1340437"/>
                    </a:moveTo>
                    <a:cubicBezTo>
                      <a:pt x="1516725" y="1340222"/>
                      <a:pt x="1389074" y="1393456"/>
                      <a:pt x="1340877" y="1496151"/>
                    </a:cubicBezTo>
                    <a:cubicBezTo>
                      <a:pt x="1343250" y="1522078"/>
                      <a:pt x="1343241" y="1512286"/>
                      <a:pt x="1347995" y="1554882"/>
                    </a:cubicBezTo>
                    <a:cubicBezTo>
                      <a:pt x="1416100" y="1454837"/>
                      <a:pt x="1524178" y="1437570"/>
                      <a:pt x="1593513" y="1429698"/>
                    </a:cubicBezTo>
                    <a:cubicBezTo>
                      <a:pt x="1662848" y="1421826"/>
                      <a:pt x="1796931" y="1484376"/>
                      <a:pt x="1831845" y="1544793"/>
                    </a:cubicBezTo>
                    <a:cubicBezTo>
                      <a:pt x="1835344" y="1495673"/>
                      <a:pt x="1834080" y="1513228"/>
                      <a:pt x="1837578" y="1468870"/>
                    </a:cubicBezTo>
                    <a:cubicBezTo>
                      <a:pt x="1774303" y="1383001"/>
                      <a:pt x="1677527" y="1340652"/>
                      <a:pt x="1597126" y="1340437"/>
                    </a:cubicBezTo>
                    <a:close/>
                    <a:moveTo>
                      <a:pt x="2160240" y="1304708"/>
                    </a:moveTo>
                    <a:lnTo>
                      <a:pt x="3176916" y="1304708"/>
                    </a:lnTo>
                    <a:lnTo>
                      <a:pt x="3176916" y="1520732"/>
                    </a:lnTo>
                    <a:lnTo>
                      <a:pt x="2160240" y="1520732"/>
                    </a:lnTo>
                    <a:close/>
                    <a:moveTo>
                      <a:pt x="0" y="1304708"/>
                    </a:moveTo>
                    <a:lnTo>
                      <a:pt x="1016676" y="1304708"/>
                    </a:lnTo>
                    <a:lnTo>
                      <a:pt x="1016676" y="1520732"/>
                    </a:lnTo>
                    <a:lnTo>
                      <a:pt x="0" y="1520732"/>
                    </a:lnTo>
                    <a:close/>
                    <a:moveTo>
                      <a:pt x="1586368" y="1190405"/>
                    </a:moveTo>
                    <a:cubicBezTo>
                      <a:pt x="1742191" y="1188817"/>
                      <a:pt x="1896109" y="1256762"/>
                      <a:pt x="1914771" y="1391382"/>
                    </a:cubicBezTo>
                    <a:lnTo>
                      <a:pt x="2359597" y="3933269"/>
                    </a:lnTo>
                    <a:lnTo>
                      <a:pt x="847429" y="3933269"/>
                    </a:lnTo>
                    <a:lnTo>
                      <a:pt x="1246535" y="1406622"/>
                    </a:lnTo>
                    <a:cubicBezTo>
                      <a:pt x="1272818" y="1263112"/>
                      <a:pt x="1430545" y="1191992"/>
                      <a:pt x="1586368" y="1190405"/>
                    </a:cubicBezTo>
                    <a:close/>
                    <a:moveTo>
                      <a:pt x="2642670" y="318729"/>
                    </a:moveTo>
                    <a:lnTo>
                      <a:pt x="2795422" y="471481"/>
                    </a:lnTo>
                    <a:lnTo>
                      <a:pt x="2076524" y="1190379"/>
                    </a:lnTo>
                    <a:lnTo>
                      <a:pt x="1923772" y="1037627"/>
                    </a:lnTo>
                    <a:close/>
                    <a:moveTo>
                      <a:pt x="564355" y="318729"/>
                    </a:moveTo>
                    <a:lnTo>
                      <a:pt x="1283254" y="1037627"/>
                    </a:lnTo>
                    <a:lnTo>
                      <a:pt x="1130501" y="1190379"/>
                    </a:lnTo>
                    <a:lnTo>
                      <a:pt x="411603" y="471481"/>
                    </a:lnTo>
                    <a:close/>
                    <a:moveTo>
                      <a:pt x="1495501" y="0"/>
                    </a:moveTo>
                    <a:lnTo>
                      <a:pt x="1711525" y="0"/>
                    </a:lnTo>
                    <a:lnTo>
                      <a:pt x="1711525" y="1016676"/>
                    </a:lnTo>
                    <a:lnTo>
                      <a:pt x="1495501" y="10166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Pie 2">
                <a:extLst>
                  <a:ext uri="{FF2B5EF4-FFF2-40B4-BE49-F238E27FC236}">
                    <a16:creationId xmlns:a16="http://schemas.microsoft.com/office/drawing/2014/main" id="{6D6B50A2-4F32-4A6F-A602-B0980A00CA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7114" y="2481056"/>
                <a:ext cx="271905" cy="267353"/>
              </a:xfrm>
              <a:custGeom>
                <a:avLst/>
                <a:gdLst/>
                <a:ahLst/>
                <a:cxnLst/>
                <a:rect l="l" t="t" r="r" b="b"/>
                <a:pathLst>
                  <a:path w="3851322" h="3786842">
                    <a:moveTo>
                      <a:pt x="3845029" y="1629937"/>
                    </a:moveTo>
                    <a:lnTo>
                      <a:pt x="3851322" y="1762720"/>
                    </a:lnTo>
                    <a:lnTo>
                      <a:pt x="3812477" y="1776859"/>
                    </a:lnTo>
                    <a:lnTo>
                      <a:pt x="3444864" y="1775585"/>
                    </a:lnTo>
                    <a:close/>
                    <a:moveTo>
                      <a:pt x="3791299" y="1322869"/>
                    </a:moveTo>
                    <a:cubicBezTo>
                      <a:pt x="3804294" y="1363489"/>
                      <a:pt x="3813753" y="1405089"/>
                      <a:pt x="3820726" y="1447230"/>
                    </a:cubicBezTo>
                    <a:lnTo>
                      <a:pt x="2923542" y="1773779"/>
                    </a:lnTo>
                    <a:lnTo>
                      <a:pt x="2555935" y="1772505"/>
                    </a:lnTo>
                    <a:close/>
                    <a:moveTo>
                      <a:pt x="3686733" y="1034305"/>
                    </a:moveTo>
                    <a:cubicBezTo>
                      <a:pt x="3706467" y="1071934"/>
                      <a:pt x="3722972" y="1111031"/>
                      <a:pt x="3736130" y="1151397"/>
                    </a:cubicBezTo>
                    <a:lnTo>
                      <a:pt x="2052009" y="1764367"/>
                    </a:lnTo>
                    <a:lnTo>
                      <a:pt x="2052009" y="1629296"/>
                    </a:lnTo>
                    <a:close/>
                    <a:moveTo>
                      <a:pt x="3531650" y="764128"/>
                    </a:moveTo>
                    <a:cubicBezTo>
                      <a:pt x="3557479" y="799119"/>
                      <a:pt x="3581112" y="835525"/>
                      <a:pt x="3601539" y="873761"/>
                    </a:cubicBezTo>
                    <a:lnTo>
                      <a:pt x="2052009" y="1437744"/>
                    </a:lnTo>
                    <a:lnTo>
                      <a:pt x="2052009" y="1302673"/>
                    </a:lnTo>
                    <a:close/>
                    <a:moveTo>
                      <a:pt x="3320179" y="514474"/>
                    </a:moveTo>
                    <a:lnTo>
                      <a:pt x="3414136" y="615348"/>
                    </a:lnTo>
                    <a:lnTo>
                      <a:pt x="2052009" y="1111121"/>
                    </a:lnTo>
                    <a:lnTo>
                      <a:pt x="2052009" y="976050"/>
                    </a:lnTo>
                    <a:close/>
                    <a:moveTo>
                      <a:pt x="3038975" y="290201"/>
                    </a:moveTo>
                    <a:cubicBezTo>
                      <a:pt x="3082160" y="317774"/>
                      <a:pt x="3124087" y="347421"/>
                      <a:pt x="3164106" y="379728"/>
                    </a:cubicBezTo>
                    <a:lnTo>
                      <a:pt x="2052009" y="784498"/>
                    </a:lnTo>
                    <a:lnTo>
                      <a:pt x="2052009" y="649428"/>
                    </a:lnTo>
                    <a:close/>
                    <a:moveTo>
                      <a:pt x="1800000" y="186842"/>
                    </a:moveTo>
                    <a:lnTo>
                      <a:pt x="1800000" y="1986842"/>
                    </a:lnTo>
                    <a:lnTo>
                      <a:pt x="3600000" y="1986842"/>
                    </a:lnTo>
                    <a:cubicBezTo>
                      <a:pt x="3600000" y="2980955"/>
                      <a:pt x="2794113" y="3786842"/>
                      <a:pt x="1800000" y="3786842"/>
                    </a:cubicBezTo>
                    <a:cubicBezTo>
                      <a:pt x="805887" y="3786842"/>
                      <a:pt x="0" y="2980955"/>
                      <a:pt x="0" y="1986842"/>
                    </a:cubicBezTo>
                    <a:cubicBezTo>
                      <a:pt x="0" y="992729"/>
                      <a:pt x="805887" y="186842"/>
                      <a:pt x="1800000" y="186842"/>
                    </a:cubicBezTo>
                    <a:close/>
                    <a:moveTo>
                      <a:pt x="2653345" y="103936"/>
                    </a:moveTo>
                    <a:cubicBezTo>
                      <a:pt x="2713623" y="122781"/>
                      <a:pt x="2772066" y="146664"/>
                      <a:pt x="2828252" y="175345"/>
                    </a:cubicBezTo>
                    <a:lnTo>
                      <a:pt x="2052009" y="457876"/>
                    </a:lnTo>
                    <a:lnTo>
                      <a:pt x="2052009" y="322805"/>
                    </a:lnTo>
                    <a:close/>
                    <a:moveTo>
                      <a:pt x="2052009" y="0"/>
                    </a:moveTo>
                    <a:cubicBezTo>
                      <a:pt x="2150315" y="0"/>
                      <a:pt x="2247800" y="7911"/>
                      <a:pt x="2343281" y="25238"/>
                    </a:cubicBezTo>
                    <a:lnTo>
                      <a:pt x="2052009" y="1312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3">
                <a:extLst>
                  <a:ext uri="{FF2B5EF4-FFF2-40B4-BE49-F238E27FC236}">
                    <a16:creationId xmlns:a16="http://schemas.microsoft.com/office/drawing/2014/main" id="{5004A8EF-DDF3-4E1A-8ACA-9D5B48E41B66}"/>
                  </a:ext>
                </a:extLst>
              </p:cNvPr>
              <p:cNvSpPr/>
              <p:nvPr/>
            </p:nvSpPr>
            <p:spPr>
              <a:xfrm>
                <a:off x="1199072" y="4320051"/>
                <a:ext cx="209020" cy="214278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6242">
                    <a:moveTo>
                      <a:pt x="1060704" y="2277639"/>
                    </a:moveTo>
                    <a:lnTo>
                      <a:pt x="1060704" y="3485989"/>
                    </a:lnTo>
                    <a:lnTo>
                      <a:pt x="520704" y="3485989"/>
                    </a:lnTo>
                    <a:lnTo>
                      <a:pt x="520704" y="2578397"/>
                    </a:lnTo>
                    <a:close/>
                    <a:moveTo>
                      <a:pt x="1767636" y="1883906"/>
                    </a:moveTo>
                    <a:lnTo>
                      <a:pt x="1767636" y="3485989"/>
                    </a:lnTo>
                    <a:lnTo>
                      <a:pt x="1227636" y="3485989"/>
                    </a:lnTo>
                    <a:lnTo>
                      <a:pt x="1227636" y="2184664"/>
                    </a:lnTo>
                    <a:close/>
                    <a:moveTo>
                      <a:pt x="2474568" y="1490174"/>
                    </a:moveTo>
                    <a:lnTo>
                      <a:pt x="2474568" y="3485989"/>
                    </a:lnTo>
                    <a:lnTo>
                      <a:pt x="1934568" y="3485989"/>
                    </a:lnTo>
                    <a:lnTo>
                      <a:pt x="1934568" y="1790932"/>
                    </a:lnTo>
                    <a:close/>
                    <a:moveTo>
                      <a:pt x="3181500" y="1096441"/>
                    </a:moveTo>
                    <a:lnTo>
                      <a:pt x="3181500" y="3485989"/>
                    </a:lnTo>
                    <a:lnTo>
                      <a:pt x="2641500" y="3485989"/>
                    </a:lnTo>
                    <a:lnTo>
                      <a:pt x="2641500" y="1397199"/>
                    </a:lnTo>
                    <a:close/>
                    <a:moveTo>
                      <a:pt x="3888432" y="702709"/>
                    </a:moveTo>
                    <a:lnTo>
                      <a:pt x="3888432" y="3485989"/>
                    </a:lnTo>
                    <a:lnTo>
                      <a:pt x="3348432" y="3485989"/>
                    </a:lnTo>
                    <a:lnTo>
                      <a:pt x="3348432" y="1003467"/>
                    </a:lnTo>
                    <a:close/>
                    <a:moveTo>
                      <a:pt x="0" y="1427"/>
                    </a:moveTo>
                    <a:lnTo>
                      <a:pt x="360000" y="1427"/>
                    </a:lnTo>
                    <a:lnTo>
                      <a:pt x="360000" y="3626242"/>
                    </a:lnTo>
                    <a:lnTo>
                      <a:pt x="3888432" y="3626242"/>
                    </a:lnTo>
                    <a:lnTo>
                      <a:pt x="3888432" y="3986242"/>
                    </a:lnTo>
                    <a:lnTo>
                      <a:pt x="0" y="3986242"/>
                    </a:lnTo>
                    <a:lnTo>
                      <a:pt x="0" y="3889859"/>
                    </a:lnTo>
                    <a:lnTo>
                      <a:pt x="0" y="3626242"/>
                    </a:lnTo>
                    <a:close/>
                    <a:moveTo>
                      <a:pt x="3116446" y="0"/>
                    </a:moveTo>
                    <a:lnTo>
                      <a:pt x="3874383" y="16355"/>
                    </a:lnTo>
                    <a:lnTo>
                      <a:pt x="3507531" y="679701"/>
                    </a:lnTo>
                    <a:lnTo>
                      <a:pt x="3394003" y="482392"/>
                    </a:lnTo>
                    <a:lnTo>
                      <a:pt x="568716" y="2113573"/>
                    </a:lnTo>
                    <a:lnTo>
                      <a:pt x="388716" y="1801804"/>
                    </a:lnTo>
                    <a:lnTo>
                      <a:pt x="3214465" y="1703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Rectangle 14">
                <a:extLst>
                  <a:ext uri="{FF2B5EF4-FFF2-40B4-BE49-F238E27FC236}">
                    <a16:creationId xmlns:a16="http://schemas.microsoft.com/office/drawing/2014/main" id="{7241402C-04C8-4434-91F7-E6BE394C98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3917" y="3045453"/>
                <a:ext cx="217115" cy="221334"/>
              </a:xfrm>
              <a:custGeom>
                <a:avLst/>
                <a:gdLst/>
                <a:ahLst/>
                <a:cxnLst/>
                <a:rect l="l" t="t" r="r" b="b"/>
                <a:pathLst>
                  <a:path w="3908866" h="3984815">
                    <a:moveTo>
                      <a:pt x="3299723" y="2249687"/>
                    </a:moveTo>
                    <a:lnTo>
                      <a:pt x="3839723" y="2550445"/>
                    </a:lnTo>
                    <a:lnTo>
                      <a:pt x="3839723" y="3458037"/>
                    </a:lnTo>
                    <a:lnTo>
                      <a:pt x="3299723" y="3458037"/>
                    </a:lnTo>
                    <a:close/>
                    <a:moveTo>
                      <a:pt x="2592791" y="1855954"/>
                    </a:moveTo>
                    <a:lnTo>
                      <a:pt x="3132791" y="2156712"/>
                    </a:lnTo>
                    <a:lnTo>
                      <a:pt x="3132791" y="3458037"/>
                    </a:lnTo>
                    <a:lnTo>
                      <a:pt x="2592791" y="3458037"/>
                    </a:lnTo>
                    <a:close/>
                    <a:moveTo>
                      <a:pt x="1885859" y="1462222"/>
                    </a:moveTo>
                    <a:lnTo>
                      <a:pt x="2425859" y="1762980"/>
                    </a:lnTo>
                    <a:lnTo>
                      <a:pt x="2425859" y="3458037"/>
                    </a:lnTo>
                    <a:lnTo>
                      <a:pt x="1885859" y="3458037"/>
                    </a:lnTo>
                    <a:close/>
                    <a:moveTo>
                      <a:pt x="1178927" y="1068489"/>
                    </a:moveTo>
                    <a:lnTo>
                      <a:pt x="1718927" y="1369247"/>
                    </a:lnTo>
                    <a:lnTo>
                      <a:pt x="1718927" y="3458037"/>
                    </a:lnTo>
                    <a:lnTo>
                      <a:pt x="1178927" y="3458037"/>
                    </a:lnTo>
                    <a:close/>
                    <a:moveTo>
                      <a:pt x="471995" y="674757"/>
                    </a:moveTo>
                    <a:lnTo>
                      <a:pt x="1011995" y="975515"/>
                    </a:lnTo>
                    <a:lnTo>
                      <a:pt x="1011995" y="3458037"/>
                    </a:lnTo>
                    <a:lnTo>
                      <a:pt x="471995" y="3458037"/>
                    </a:lnTo>
                    <a:close/>
                    <a:moveTo>
                      <a:pt x="756196" y="9210"/>
                    </a:moveTo>
                    <a:lnTo>
                      <a:pt x="3466058" y="1521082"/>
                    </a:lnTo>
                    <a:lnTo>
                      <a:pt x="3562058" y="1349580"/>
                    </a:lnTo>
                    <a:lnTo>
                      <a:pt x="3908866" y="1993248"/>
                    </a:lnTo>
                    <a:lnTo>
                      <a:pt x="3179028" y="2033852"/>
                    </a:lnTo>
                    <a:lnTo>
                      <a:pt x="3290216" y="1835216"/>
                    </a:lnTo>
                    <a:lnTo>
                      <a:pt x="580798" y="323591"/>
                    </a:ln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14">
                <a:extLst>
                  <a:ext uri="{FF2B5EF4-FFF2-40B4-BE49-F238E27FC236}">
                    <a16:creationId xmlns:a16="http://schemas.microsoft.com/office/drawing/2014/main" id="{1C8BD20E-19EC-4175-A85A-7DB6F5C5B15A}"/>
                  </a:ext>
                </a:extLst>
              </p:cNvPr>
              <p:cNvSpPr/>
              <p:nvPr/>
            </p:nvSpPr>
            <p:spPr>
              <a:xfrm>
                <a:off x="3265516" y="1913021"/>
                <a:ext cx="217902" cy="223303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3131805" y="2156163"/>
                    </a:moveTo>
                    <a:lnTo>
                      <a:pt x="3132791" y="2156712"/>
                    </a:lnTo>
                    <a:lnTo>
                      <a:pt x="3132791" y="3458037"/>
                    </a:lnTo>
                    <a:lnTo>
                      <a:pt x="2592791" y="3458037"/>
                    </a:lnTo>
                    <a:lnTo>
                      <a:pt x="2592791" y="2392416"/>
                    </a:lnTo>
                    <a:lnTo>
                      <a:pt x="3131805" y="2392416"/>
                    </a:lnTo>
                    <a:close/>
                    <a:moveTo>
                      <a:pt x="1894806" y="1447696"/>
                    </a:moveTo>
                    <a:lnTo>
                      <a:pt x="2434806" y="1447696"/>
                    </a:lnTo>
                    <a:lnTo>
                      <a:pt x="2434806" y="3067696"/>
                    </a:lnTo>
                    <a:lnTo>
                      <a:pt x="2425859" y="3067696"/>
                    </a:lnTo>
                    <a:lnTo>
                      <a:pt x="2425859" y="3458037"/>
                    </a:lnTo>
                    <a:lnTo>
                      <a:pt x="1885859" y="3458037"/>
                    </a:lnTo>
                    <a:lnTo>
                      <a:pt x="1885859" y="1462222"/>
                    </a:lnTo>
                    <a:lnTo>
                      <a:pt x="1894806" y="1467205"/>
                    </a:lnTo>
                    <a:close/>
                    <a:moveTo>
                      <a:pt x="1178927" y="1068489"/>
                    </a:moveTo>
                    <a:lnTo>
                      <a:pt x="1179306" y="1068700"/>
                    </a:lnTo>
                    <a:lnTo>
                      <a:pt x="1179306" y="1992407"/>
                    </a:lnTo>
                    <a:lnTo>
                      <a:pt x="1718927" y="1992407"/>
                    </a:lnTo>
                    <a:lnTo>
                      <a:pt x="1718927" y="3458037"/>
                    </a:lnTo>
                    <a:lnTo>
                      <a:pt x="1178927" y="3458037"/>
                    </a:lnTo>
                    <a:close/>
                    <a:moveTo>
                      <a:pt x="471995" y="674757"/>
                    </a:moveTo>
                    <a:lnTo>
                      <a:pt x="482407" y="680556"/>
                    </a:lnTo>
                    <a:lnTo>
                      <a:pt x="1022307" y="680556"/>
                    </a:lnTo>
                    <a:lnTo>
                      <a:pt x="1022307" y="2085638"/>
                    </a:lnTo>
                    <a:lnTo>
                      <a:pt x="1011995" y="2085638"/>
                    </a:lnTo>
                    <a:lnTo>
                      <a:pt x="1011995" y="3458037"/>
                    </a:lnTo>
                    <a:lnTo>
                      <a:pt x="471995" y="3458037"/>
                    </a:lnTo>
                    <a:close/>
                    <a:moveTo>
                      <a:pt x="3301860" y="259154"/>
                    </a:moveTo>
                    <a:lnTo>
                      <a:pt x="3841860" y="259154"/>
                    </a:lnTo>
                    <a:lnTo>
                      <a:pt x="3841860" y="2548347"/>
                    </a:lnTo>
                    <a:lnTo>
                      <a:pt x="3835956" y="2548347"/>
                    </a:lnTo>
                    <a:lnTo>
                      <a:pt x="3839723" y="2550445"/>
                    </a:lnTo>
                    <a:lnTo>
                      <a:pt x="3839723" y="3458037"/>
                    </a:lnTo>
                    <a:lnTo>
                      <a:pt x="3299723" y="3458037"/>
                    </a:lnTo>
                    <a:lnTo>
                      <a:pt x="3299723" y="2249687"/>
                    </a:lnTo>
                    <a:lnTo>
                      <a:pt x="3301860" y="2250877"/>
                    </a:ln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Rounded Rectangle 4">
                <a:extLst>
                  <a:ext uri="{FF2B5EF4-FFF2-40B4-BE49-F238E27FC236}">
                    <a16:creationId xmlns:a16="http://schemas.microsoft.com/office/drawing/2014/main" id="{FE4C56B2-966F-4760-A4FC-E24B8DD014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0913" y="2961178"/>
                <a:ext cx="303942" cy="215522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2808000">
                    <a:moveTo>
                      <a:pt x="2137982" y="2165237"/>
                    </a:moveTo>
                    <a:lnTo>
                      <a:pt x="2111402" y="2204211"/>
                    </a:lnTo>
                    <a:lnTo>
                      <a:pt x="2137982" y="2204211"/>
                    </a:lnTo>
                    <a:close/>
                    <a:moveTo>
                      <a:pt x="2635730" y="2101964"/>
                    </a:moveTo>
                    <a:cubicBezTo>
                      <a:pt x="2615812" y="2101964"/>
                      <a:pt x="2599666" y="2142287"/>
                      <a:pt x="2599666" y="2192028"/>
                    </a:cubicBezTo>
                    <a:cubicBezTo>
                      <a:pt x="2599666" y="2241769"/>
                      <a:pt x="2615812" y="2282092"/>
                      <a:pt x="2635730" y="2282092"/>
                    </a:cubicBezTo>
                    <a:cubicBezTo>
                      <a:pt x="2655648" y="2282092"/>
                      <a:pt x="2671794" y="2241769"/>
                      <a:pt x="2671794" y="2192028"/>
                    </a:cubicBezTo>
                    <a:cubicBezTo>
                      <a:pt x="2671794" y="2142287"/>
                      <a:pt x="2655648" y="2101964"/>
                      <a:pt x="2635730" y="2101964"/>
                    </a:cubicBezTo>
                    <a:close/>
                    <a:moveTo>
                      <a:pt x="1280012" y="2101964"/>
                    </a:moveTo>
                    <a:cubicBezTo>
                      <a:pt x="1260094" y="2101964"/>
                      <a:pt x="1243948" y="2142287"/>
                      <a:pt x="1243948" y="2192028"/>
                    </a:cubicBezTo>
                    <a:cubicBezTo>
                      <a:pt x="1243948" y="2241769"/>
                      <a:pt x="1260094" y="2282092"/>
                      <a:pt x="1280012" y="2282092"/>
                    </a:cubicBezTo>
                    <a:cubicBezTo>
                      <a:pt x="1299930" y="2282092"/>
                      <a:pt x="1316076" y="2241769"/>
                      <a:pt x="1316076" y="2192028"/>
                    </a:cubicBezTo>
                    <a:cubicBezTo>
                      <a:pt x="1316076" y="2142287"/>
                      <a:pt x="1299930" y="2101964"/>
                      <a:pt x="1280012" y="2101964"/>
                    </a:cubicBezTo>
                    <a:close/>
                    <a:moveTo>
                      <a:pt x="2138296" y="2025749"/>
                    </a:moveTo>
                    <a:lnTo>
                      <a:pt x="2139137" y="2026323"/>
                    </a:lnTo>
                    <a:lnTo>
                      <a:pt x="2216315" y="2026323"/>
                    </a:lnTo>
                    <a:lnTo>
                      <a:pt x="2216315" y="2204211"/>
                    </a:lnTo>
                    <a:lnTo>
                      <a:pt x="2256063" y="2204211"/>
                    </a:lnTo>
                    <a:lnTo>
                      <a:pt x="2256063" y="2282544"/>
                    </a:lnTo>
                    <a:lnTo>
                      <a:pt x="2216315" y="2282544"/>
                    </a:lnTo>
                    <a:lnTo>
                      <a:pt x="2216315" y="2357732"/>
                    </a:lnTo>
                    <a:lnTo>
                      <a:pt x="2137982" y="2357732"/>
                    </a:lnTo>
                    <a:lnTo>
                      <a:pt x="2137982" y="2282544"/>
                    </a:lnTo>
                    <a:lnTo>
                      <a:pt x="2015039" y="2282544"/>
                    </a:lnTo>
                    <a:lnTo>
                      <a:pt x="2015039" y="2208059"/>
                    </a:lnTo>
                    <a:lnTo>
                      <a:pt x="2014304" y="2207558"/>
                    </a:lnTo>
                    <a:lnTo>
                      <a:pt x="2015039" y="2206481"/>
                    </a:lnTo>
                    <a:lnTo>
                      <a:pt x="2015039" y="2204211"/>
                    </a:lnTo>
                    <a:lnTo>
                      <a:pt x="2016587" y="2204211"/>
                    </a:lnTo>
                    <a:close/>
                    <a:moveTo>
                      <a:pt x="1855876" y="2017651"/>
                    </a:moveTo>
                    <a:cubicBezTo>
                      <a:pt x="1914135" y="2017257"/>
                      <a:pt x="1961791" y="2063958"/>
                      <a:pt x="1962577" y="2122214"/>
                    </a:cubicBezTo>
                    <a:cubicBezTo>
                      <a:pt x="1962954" y="2150145"/>
                      <a:pt x="1952489" y="2175712"/>
                      <a:pt x="1934995" y="2194820"/>
                    </a:cubicBezTo>
                    <a:cubicBezTo>
                      <a:pt x="1952694" y="2214184"/>
                      <a:pt x="1963194" y="2240138"/>
                      <a:pt x="1962560" y="2268406"/>
                    </a:cubicBezTo>
                    <a:cubicBezTo>
                      <a:pt x="1961260" y="2326468"/>
                      <a:pt x="1913477" y="2372672"/>
                      <a:pt x="1855404" y="2372021"/>
                    </a:cubicBezTo>
                    <a:cubicBezTo>
                      <a:pt x="1797331" y="2371371"/>
                      <a:pt x="1750595" y="2324109"/>
                      <a:pt x="1750595" y="2266032"/>
                    </a:cubicBezTo>
                    <a:lnTo>
                      <a:pt x="1826499" y="2266032"/>
                    </a:lnTo>
                    <a:cubicBezTo>
                      <a:pt x="1826499" y="2282520"/>
                      <a:pt x="1839767" y="2295938"/>
                      <a:pt x="1856254" y="2296122"/>
                    </a:cubicBezTo>
                    <a:cubicBezTo>
                      <a:pt x="1872741" y="2296307"/>
                      <a:pt x="1886306" y="2283190"/>
                      <a:pt x="1886676" y="2266706"/>
                    </a:cubicBezTo>
                    <a:cubicBezTo>
                      <a:pt x="1887039" y="2250493"/>
                      <a:pt x="1874503" y="2236962"/>
                      <a:pt x="1858407" y="2236065"/>
                    </a:cubicBezTo>
                    <a:lnTo>
                      <a:pt x="1814193" y="2236065"/>
                    </a:lnTo>
                    <a:lnTo>
                      <a:pt x="1814193" y="2152552"/>
                    </a:lnTo>
                    <a:lnTo>
                      <a:pt x="1857384" y="2152552"/>
                    </a:lnTo>
                    <a:cubicBezTo>
                      <a:pt x="1873190" y="2152141"/>
                      <a:pt x="1885741" y="2139089"/>
                      <a:pt x="1885527" y="2123254"/>
                    </a:cubicBezTo>
                    <a:cubicBezTo>
                      <a:pt x="1885313" y="2107349"/>
                      <a:pt x="1872302" y="2094598"/>
                      <a:pt x="1856396" y="2094706"/>
                    </a:cubicBezTo>
                    <a:cubicBezTo>
                      <a:pt x="1840490" y="2094813"/>
                      <a:pt x="1827652" y="2107738"/>
                      <a:pt x="1827652" y="2123644"/>
                    </a:cubicBezTo>
                    <a:lnTo>
                      <a:pt x="1750595" y="2123644"/>
                    </a:lnTo>
                    <a:cubicBezTo>
                      <a:pt x="1750595" y="2065383"/>
                      <a:pt x="1797616" y="2018044"/>
                      <a:pt x="1855876" y="2017651"/>
                    </a:cubicBezTo>
                    <a:close/>
                    <a:moveTo>
                      <a:pt x="2930344" y="2012028"/>
                    </a:moveTo>
                    <a:cubicBezTo>
                      <a:pt x="2996416" y="2014229"/>
                      <a:pt x="3045968" y="2074602"/>
                      <a:pt x="3038901" y="2136479"/>
                    </a:cubicBezTo>
                    <a:cubicBezTo>
                      <a:pt x="3029916" y="2202312"/>
                      <a:pt x="2982346" y="2231435"/>
                      <a:pt x="2939412" y="2275597"/>
                    </a:cubicBezTo>
                    <a:lnTo>
                      <a:pt x="3031192" y="2275597"/>
                    </a:lnTo>
                    <a:lnTo>
                      <a:pt x="3031192" y="2357732"/>
                    </a:lnTo>
                    <a:lnTo>
                      <a:pt x="2819358" y="2357732"/>
                    </a:lnTo>
                    <a:cubicBezTo>
                      <a:pt x="2819409" y="2335416"/>
                      <a:pt x="2820521" y="2314113"/>
                      <a:pt x="2820571" y="2291797"/>
                    </a:cubicBezTo>
                    <a:cubicBezTo>
                      <a:pt x="2870625" y="2240158"/>
                      <a:pt x="2905662" y="2213324"/>
                      <a:pt x="2965770" y="2143601"/>
                    </a:cubicBezTo>
                    <a:cubicBezTo>
                      <a:pt x="2980233" y="2116927"/>
                      <a:pt x="2957264" y="2092452"/>
                      <a:pt x="2931831" y="2093607"/>
                    </a:cubicBezTo>
                    <a:cubicBezTo>
                      <a:pt x="2910102" y="2094595"/>
                      <a:pt x="2891536" y="2110969"/>
                      <a:pt x="2889885" y="2139461"/>
                    </a:cubicBezTo>
                    <a:lnTo>
                      <a:pt x="2818945" y="2139461"/>
                    </a:lnTo>
                    <a:cubicBezTo>
                      <a:pt x="2821421" y="2064364"/>
                      <a:pt x="2869776" y="2012037"/>
                      <a:pt x="2930344" y="2012028"/>
                    </a:cubicBezTo>
                    <a:close/>
                    <a:moveTo>
                      <a:pt x="2635730" y="2012028"/>
                    </a:moveTo>
                    <a:cubicBezTo>
                      <a:pt x="2705318" y="2012028"/>
                      <a:pt x="2761730" y="2092617"/>
                      <a:pt x="2761730" y="2192028"/>
                    </a:cubicBezTo>
                    <a:cubicBezTo>
                      <a:pt x="2761730" y="2291439"/>
                      <a:pt x="2705318" y="2372028"/>
                      <a:pt x="2635730" y="2372028"/>
                    </a:cubicBezTo>
                    <a:cubicBezTo>
                      <a:pt x="2566142" y="2372028"/>
                      <a:pt x="2509730" y="2291439"/>
                      <a:pt x="2509730" y="2192028"/>
                    </a:cubicBezTo>
                    <a:cubicBezTo>
                      <a:pt x="2509730" y="2092617"/>
                      <a:pt x="2566142" y="2012028"/>
                      <a:pt x="2635730" y="2012028"/>
                    </a:cubicBezTo>
                    <a:close/>
                    <a:moveTo>
                      <a:pt x="2436237" y="2012028"/>
                    </a:moveTo>
                    <a:lnTo>
                      <a:pt x="2436206" y="2012510"/>
                    </a:lnTo>
                    <a:lnTo>
                      <a:pt x="2452515" y="2012510"/>
                    </a:lnTo>
                    <a:lnTo>
                      <a:pt x="2452515" y="2372028"/>
                    </a:lnTo>
                    <a:lnTo>
                      <a:pt x="2364870" y="2372028"/>
                    </a:lnTo>
                    <a:lnTo>
                      <a:pt x="2364870" y="2101874"/>
                    </a:lnTo>
                    <a:cubicBezTo>
                      <a:pt x="2347394" y="2108434"/>
                      <a:pt x="2328091" y="2111607"/>
                      <a:pt x="2308515" y="2111039"/>
                    </a:cubicBezTo>
                    <a:lnTo>
                      <a:pt x="2311564" y="2043892"/>
                    </a:lnTo>
                    <a:cubicBezTo>
                      <a:pt x="2321741" y="2044066"/>
                      <a:pt x="2331771" y="2042373"/>
                      <a:pt x="2340372" y="2039030"/>
                    </a:cubicBezTo>
                    <a:cubicBezTo>
                      <a:pt x="2355279" y="2033236"/>
                      <a:pt x="2364268" y="2023137"/>
                      <a:pt x="2364156" y="2012310"/>
                    </a:cubicBezTo>
                    <a:cubicBezTo>
                      <a:pt x="2388183" y="2012216"/>
                      <a:pt x="2412210" y="2012122"/>
                      <a:pt x="2436237" y="2012028"/>
                    </a:cubicBezTo>
                    <a:close/>
                    <a:moveTo>
                      <a:pt x="1574625" y="2012028"/>
                    </a:moveTo>
                    <a:cubicBezTo>
                      <a:pt x="1640698" y="2014229"/>
                      <a:pt x="1690250" y="2074602"/>
                      <a:pt x="1683183" y="2136479"/>
                    </a:cubicBezTo>
                    <a:cubicBezTo>
                      <a:pt x="1674198" y="2202312"/>
                      <a:pt x="1626628" y="2231435"/>
                      <a:pt x="1583694" y="2275597"/>
                    </a:cubicBezTo>
                    <a:lnTo>
                      <a:pt x="1675474" y="2275597"/>
                    </a:lnTo>
                    <a:lnTo>
                      <a:pt x="1675474" y="2357732"/>
                    </a:lnTo>
                    <a:lnTo>
                      <a:pt x="1463640" y="2357732"/>
                    </a:lnTo>
                    <a:cubicBezTo>
                      <a:pt x="1463691" y="2335416"/>
                      <a:pt x="1464802" y="2314113"/>
                      <a:pt x="1464853" y="2291797"/>
                    </a:cubicBezTo>
                    <a:cubicBezTo>
                      <a:pt x="1514907" y="2240158"/>
                      <a:pt x="1549943" y="2213324"/>
                      <a:pt x="1610052" y="2143601"/>
                    </a:cubicBezTo>
                    <a:cubicBezTo>
                      <a:pt x="1624515" y="2116927"/>
                      <a:pt x="1601546" y="2092452"/>
                      <a:pt x="1576112" y="2093607"/>
                    </a:cubicBezTo>
                    <a:cubicBezTo>
                      <a:pt x="1554383" y="2094595"/>
                      <a:pt x="1535817" y="2110969"/>
                      <a:pt x="1534167" y="2139461"/>
                    </a:cubicBezTo>
                    <a:lnTo>
                      <a:pt x="1463227" y="2139461"/>
                    </a:lnTo>
                    <a:cubicBezTo>
                      <a:pt x="1465703" y="2064364"/>
                      <a:pt x="1514058" y="2012037"/>
                      <a:pt x="1574625" y="2012028"/>
                    </a:cubicBezTo>
                    <a:close/>
                    <a:moveTo>
                      <a:pt x="1280012" y="2012028"/>
                    </a:moveTo>
                    <a:cubicBezTo>
                      <a:pt x="1349600" y="2012028"/>
                      <a:pt x="1406012" y="2092617"/>
                      <a:pt x="1406012" y="2192028"/>
                    </a:cubicBezTo>
                    <a:cubicBezTo>
                      <a:pt x="1406012" y="2291439"/>
                      <a:pt x="1349600" y="2372028"/>
                      <a:pt x="1280012" y="2372028"/>
                    </a:cubicBezTo>
                    <a:cubicBezTo>
                      <a:pt x="1210424" y="2372028"/>
                      <a:pt x="1154012" y="2291439"/>
                      <a:pt x="1154012" y="2192028"/>
                    </a:cubicBezTo>
                    <a:cubicBezTo>
                      <a:pt x="1154012" y="2092617"/>
                      <a:pt x="1210424" y="2012028"/>
                      <a:pt x="1280012" y="2012028"/>
                    </a:cubicBezTo>
                    <a:close/>
                    <a:moveTo>
                      <a:pt x="1080519" y="2012028"/>
                    </a:moveTo>
                    <a:lnTo>
                      <a:pt x="1080488" y="2012510"/>
                    </a:lnTo>
                    <a:lnTo>
                      <a:pt x="1096797" y="2012510"/>
                    </a:lnTo>
                    <a:lnTo>
                      <a:pt x="1096797" y="2372028"/>
                    </a:lnTo>
                    <a:lnTo>
                      <a:pt x="1009152" y="2372028"/>
                    </a:lnTo>
                    <a:lnTo>
                      <a:pt x="1009152" y="2101874"/>
                    </a:lnTo>
                    <a:cubicBezTo>
                      <a:pt x="991676" y="2108434"/>
                      <a:pt x="972373" y="2111607"/>
                      <a:pt x="952797" y="2111039"/>
                    </a:cubicBezTo>
                    <a:lnTo>
                      <a:pt x="955846" y="2043892"/>
                    </a:lnTo>
                    <a:cubicBezTo>
                      <a:pt x="966023" y="2044066"/>
                      <a:pt x="976053" y="2042373"/>
                      <a:pt x="984654" y="2039030"/>
                    </a:cubicBezTo>
                    <a:cubicBezTo>
                      <a:pt x="999561" y="2033236"/>
                      <a:pt x="1008550" y="2023137"/>
                      <a:pt x="1008438" y="2012310"/>
                    </a:cubicBezTo>
                    <a:cubicBezTo>
                      <a:pt x="1032465" y="2012216"/>
                      <a:pt x="1056492" y="2012122"/>
                      <a:pt x="1080519" y="2012028"/>
                    </a:cubicBezTo>
                    <a:close/>
                    <a:moveTo>
                      <a:pt x="3373743" y="362438"/>
                    </a:moveTo>
                    <a:lnTo>
                      <a:pt x="3553743" y="362438"/>
                    </a:lnTo>
                    <a:lnTo>
                      <a:pt x="3553743" y="2414438"/>
                    </a:lnTo>
                    <a:lnTo>
                      <a:pt x="3373743" y="2414438"/>
                    </a:lnTo>
                    <a:close/>
                    <a:moveTo>
                      <a:pt x="3129580" y="362438"/>
                    </a:moveTo>
                    <a:lnTo>
                      <a:pt x="3273580" y="362438"/>
                    </a:lnTo>
                    <a:lnTo>
                      <a:pt x="3273580" y="2414438"/>
                    </a:lnTo>
                    <a:lnTo>
                      <a:pt x="3129580" y="2414438"/>
                    </a:lnTo>
                    <a:close/>
                    <a:moveTo>
                      <a:pt x="2939411" y="362438"/>
                    </a:moveTo>
                    <a:lnTo>
                      <a:pt x="3029411" y="362438"/>
                    </a:lnTo>
                    <a:lnTo>
                      <a:pt x="3029411" y="1957238"/>
                    </a:lnTo>
                    <a:lnTo>
                      <a:pt x="2939411" y="1957238"/>
                    </a:lnTo>
                    <a:close/>
                    <a:moveTo>
                      <a:pt x="2731242" y="362438"/>
                    </a:moveTo>
                    <a:lnTo>
                      <a:pt x="2839242" y="362438"/>
                    </a:lnTo>
                    <a:lnTo>
                      <a:pt x="2839242" y="1957238"/>
                    </a:lnTo>
                    <a:lnTo>
                      <a:pt x="2731242" y="1957238"/>
                    </a:lnTo>
                    <a:close/>
                    <a:moveTo>
                      <a:pt x="2487073" y="362438"/>
                    </a:moveTo>
                    <a:lnTo>
                      <a:pt x="2631073" y="362438"/>
                    </a:lnTo>
                    <a:lnTo>
                      <a:pt x="2631073" y="1957238"/>
                    </a:lnTo>
                    <a:lnTo>
                      <a:pt x="2487073" y="1957238"/>
                    </a:lnTo>
                    <a:close/>
                    <a:moveTo>
                      <a:pt x="2296904" y="362438"/>
                    </a:moveTo>
                    <a:lnTo>
                      <a:pt x="2386904" y="362438"/>
                    </a:lnTo>
                    <a:lnTo>
                      <a:pt x="2386904" y="1957238"/>
                    </a:lnTo>
                    <a:lnTo>
                      <a:pt x="2296904" y="1957238"/>
                    </a:lnTo>
                    <a:close/>
                    <a:moveTo>
                      <a:pt x="2016735" y="362438"/>
                    </a:moveTo>
                    <a:lnTo>
                      <a:pt x="2196735" y="362438"/>
                    </a:lnTo>
                    <a:lnTo>
                      <a:pt x="2196735" y="1957238"/>
                    </a:lnTo>
                    <a:lnTo>
                      <a:pt x="2016735" y="1957238"/>
                    </a:lnTo>
                    <a:close/>
                    <a:moveTo>
                      <a:pt x="1826566" y="362438"/>
                    </a:moveTo>
                    <a:lnTo>
                      <a:pt x="1916566" y="362438"/>
                    </a:lnTo>
                    <a:lnTo>
                      <a:pt x="1916566" y="1957238"/>
                    </a:lnTo>
                    <a:lnTo>
                      <a:pt x="1826566" y="1957238"/>
                    </a:lnTo>
                    <a:close/>
                    <a:moveTo>
                      <a:pt x="1582397" y="362438"/>
                    </a:moveTo>
                    <a:lnTo>
                      <a:pt x="1726397" y="362438"/>
                    </a:lnTo>
                    <a:lnTo>
                      <a:pt x="1726397" y="1957238"/>
                    </a:lnTo>
                    <a:lnTo>
                      <a:pt x="1582397" y="1957238"/>
                    </a:lnTo>
                    <a:close/>
                    <a:moveTo>
                      <a:pt x="1302228" y="362438"/>
                    </a:moveTo>
                    <a:lnTo>
                      <a:pt x="1482228" y="362438"/>
                    </a:lnTo>
                    <a:lnTo>
                      <a:pt x="1482228" y="1957238"/>
                    </a:lnTo>
                    <a:lnTo>
                      <a:pt x="1302228" y="1957238"/>
                    </a:lnTo>
                    <a:close/>
                    <a:moveTo>
                      <a:pt x="1094059" y="362438"/>
                    </a:moveTo>
                    <a:lnTo>
                      <a:pt x="1202059" y="362438"/>
                    </a:lnTo>
                    <a:lnTo>
                      <a:pt x="1202059" y="1957238"/>
                    </a:lnTo>
                    <a:lnTo>
                      <a:pt x="1094059" y="1957238"/>
                    </a:lnTo>
                    <a:close/>
                    <a:moveTo>
                      <a:pt x="903890" y="362438"/>
                    </a:moveTo>
                    <a:lnTo>
                      <a:pt x="993890" y="362438"/>
                    </a:lnTo>
                    <a:lnTo>
                      <a:pt x="993890" y="1957238"/>
                    </a:lnTo>
                    <a:lnTo>
                      <a:pt x="903890" y="1957238"/>
                    </a:lnTo>
                    <a:close/>
                    <a:moveTo>
                      <a:pt x="623721" y="362438"/>
                    </a:moveTo>
                    <a:lnTo>
                      <a:pt x="803721" y="362438"/>
                    </a:lnTo>
                    <a:lnTo>
                      <a:pt x="803721" y="2414438"/>
                    </a:lnTo>
                    <a:lnTo>
                      <a:pt x="623721" y="2414438"/>
                    </a:lnTo>
                    <a:close/>
                    <a:moveTo>
                      <a:pt x="433552" y="362438"/>
                    </a:moveTo>
                    <a:lnTo>
                      <a:pt x="523552" y="362438"/>
                    </a:lnTo>
                    <a:lnTo>
                      <a:pt x="523552" y="2414438"/>
                    </a:lnTo>
                    <a:lnTo>
                      <a:pt x="433552" y="2414438"/>
                    </a:lnTo>
                    <a:close/>
                    <a:moveTo>
                      <a:pt x="303674" y="216000"/>
                    </a:moveTo>
                    <a:cubicBezTo>
                      <a:pt x="255253" y="216000"/>
                      <a:pt x="216000" y="255253"/>
                      <a:pt x="216000" y="303674"/>
                    </a:cubicBezTo>
                    <a:lnTo>
                      <a:pt x="216000" y="2504326"/>
                    </a:lnTo>
                    <a:cubicBezTo>
                      <a:pt x="216000" y="2552747"/>
                      <a:pt x="255253" y="2592000"/>
                      <a:pt x="303674" y="2592000"/>
                    </a:cubicBezTo>
                    <a:lnTo>
                      <a:pt x="3656326" y="2592000"/>
                    </a:lnTo>
                    <a:cubicBezTo>
                      <a:pt x="3704747" y="2592000"/>
                      <a:pt x="3744000" y="2552747"/>
                      <a:pt x="3744000" y="2504326"/>
                    </a:cubicBezTo>
                    <a:lnTo>
                      <a:pt x="3744000" y="303674"/>
                    </a:lnTo>
                    <a:cubicBezTo>
                      <a:pt x="3744000" y="255253"/>
                      <a:pt x="3704747" y="216000"/>
                      <a:pt x="3656326" y="216000"/>
                    </a:cubicBezTo>
                    <a:close/>
                    <a:moveTo>
                      <a:pt x="149021" y="0"/>
                    </a:moveTo>
                    <a:lnTo>
                      <a:pt x="3810979" y="0"/>
                    </a:lnTo>
                    <a:cubicBezTo>
                      <a:pt x="3893281" y="0"/>
                      <a:pt x="3960000" y="66719"/>
                      <a:pt x="3960000" y="149021"/>
                    </a:cubicBezTo>
                    <a:lnTo>
                      <a:pt x="3960000" y="2658979"/>
                    </a:lnTo>
                    <a:cubicBezTo>
                      <a:pt x="3960000" y="2741281"/>
                      <a:pt x="3893281" y="2808000"/>
                      <a:pt x="3810979" y="2808000"/>
                    </a:cubicBezTo>
                    <a:lnTo>
                      <a:pt x="149021" y="2808000"/>
                    </a:lnTo>
                    <a:cubicBezTo>
                      <a:pt x="66719" y="2808000"/>
                      <a:pt x="0" y="2741281"/>
                      <a:pt x="0" y="2658979"/>
                    </a:cubicBezTo>
                    <a:lnTo>
                      <a:pt x="0" y="149021"/>
                    </a:lnTo>
                    <a:cubicBezTo>
                      <a:pt x="0" y="66719"/>
                      <a:pt x="66719" y="0"/>
                      <a:pt x="1490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ectangle 5">
                <a:extLst>
                  <a:ext uri="{FF2B5EF4-FFF2-40B4-BE49-F238E27FC236}">
                    <a16:creationId xmlns:a16="http://schemas.microsoft.com/office/drawing/2014/main" id="{EF044058-A65C-4A61-9E54-28AD268B01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74270" y="3467876"/>
                <a:ext cx="213610" cy="213451"/>
              </a:xfrm>
              <a:custGeom>
                <a:avLst/>
                <a:gdLst/>
                <a:ahLst/>
                <a:cxnLst/>
                <a:rect l="l" t="t" r="r" b="b"/>
                <a:pathLst>
                  <a:path w="3971162" h="3968213">
                    <a:moveTo>
                      <a:pt x="808855" y="2815607"/>
                    </a:moveTo>
                    <a:lnTo>
                      <a:pt x="1168895" y="2815607"/>
                    </a:lnTo>
                    <a:lnTo>
                      <a:pt x="1168895" y="3175607"/>
                    </a:lnTo>
                    <a:lnTo>
                      <a:pt x="808855" y="3175607"/>
                    </a:lnTo>
                    <a:close/>
                    <a:moveTo>
                      <a:pt x="697665" y="2704397"/>
                    </a:moveTo>
                    <a:lnTo>
                      <a:pt x="697665" y="3286817"/>
                    </a:lnTo>
                    <a:lnTo>
                      <a:pt x="1280085" y="3286817"/>
                    </a:lnTo>
                    <a:lnTo>
                      <a:pt x="1280085" y="2704397"/>
                    </a:lnTo>
                    <a:close/>
                    <a:moveTo>
                      <a:pt x="537750" y="2544482"/>
                    </a:moveTo>
                    <a:lnTo>
                      <a:pt x="1440000" y="2544482"/>
                    </a:lnTo>
                    <a:lnTo>
                      <a:pt x="1440000" y="3446732"/>
                    </a:lnTo>
                    <a:lnTo>
                      <a:pt x="537750" y="3446732"/>
                    </a:lnTo>
                    <a:close/>
                    <a:moveTo>
                      <a:pt x="0" y="2528213"/>
                    </a:moveTo>
                    <a:lnTo>
                      <a:pt x="360000" y="2528213"/>
                    </a:lnTo>
                    <a:lnTo>
                      <a:pt x="360000" y="3608213"/>
                    </a:lnTo>
                    <a:lnTo>
                      <a:pt x="1440000" y="3608213"/>
                    </a:lnTo>
                    <a:lnTo>
                      <a:pt x="1440000" y="3968213"/>
                    </a:lnTo>
                    <a:lnTo>
                      <a:pt x="360000" y="3968213"/>
                    </a:lnTo>
                    <a:lnTo>
                      <a:pt x="0" y="3968213"/>
                    </a:lnTo>
                    <a:lnTo>
                      <a:pt x="0" y="3608213"/>
                    </a:lnTo>
                    <a:close/>
                    <a:moveTo>
                      <a:pt x="3605829" y="2524046"/>
                    </a:moveTo>
                    <a:lnTo>
                      <a:pt x="3965829" y="2524046"/>
                    </a:lnTo>
                    <a:lnTo>
                      <a:pt x="3965829" y="3604046"/>
                    </a:lnTo>
                    <a:lnTo>
                      <a:pt x="3965829" y="3964046"/>
                    </a:lnTo>
                    <a:lnTo>
                      <a:pt x="3605829" y="3964046"/>
                    </a:lnTo>
                    <a:lnTo>
                      <a:pt x="2525829" y="3964046"/>
                    </a:lnTo>
                    <a:lnTo>
                      <a:pt x="2525829" y="3604046"/>
                    </a:lnTo>
                    <a:lnTo>
                      <a:pt x="3605829" y="3604046"/>
                    </a:lnTo>
                    <a:close/>
                    <a:moveTo>
                      <a:pt x="1542677" y="2468095"/>
                    </a:moveTo>
                    <a:lnTo>
                      <a:pt x="1758701" y="2468095"/>
                    </a:lnTo>
                    <a:lnTo>
                      <a:pt x="1758701" y="2835684"/>
                    </a:lnTo>
                    <a:lnTo>
                      <a:pt x="1542677" y="2835684"/>
                    </a:lnTo>
                    <a:close/>
                    <a:moveTo>
                      <a:pt x="3174101" y="2437460"/>
                    </a:moveTo>
                    <a:lnTo>
                      <a:pt x="3390125" y="2437460"/>
                    </a:lnTo>
                    <a:lnTo>
                      <a:pt x="3390125" y="2663201"/>
                    </a:lnTo>
                    <a:lnTo>
                      <a:pt x="3174101" y="2663201"/>
                    </a:lnTo>
                    <a:close/>
                    <a:moveTo>
                      <a:pt x="2809842" y="2295613"/>
                    </a:moveTo>
                    <a:lnTo>
                      <a:pt x="3025866" y="2295613"/>
                    </a:lnTo>
                    <a:lnTo>
                      <a:pt x="3025866" y="2663202"/>
                    </a:lnTo>
                    <a:lnTo>
                      <a:pt x="3389097" y="2663202"/>
                    </a:lnTo>
                    <a:lnTo>
                      <a:pt x="3389097" y="2873898"/>
                    </a:lnTo>
                    <a:lnTo>
                      <a:pt x="3389097" y="2873898"/>
                    </a:lnTo>
                    <a:lnTo>
                      <a:pt x="3389097" y="3446732"/>
                    </a:lnTo>
                    <a:lnTo>
                      <a:pt x="3173073" y="3446732"/>
                    </a:lnTo>
                    <a:lnTo>
                      <a:pt x="3173073" y="2879226"/>
                    </a:lnTo>
                    <a:lnTo>
                      <a:pt x="3021508" y="2879226"/>
                    </a:lnTo>
                    <a:lnTo>
                      <a:pt x="3021508" y="2663202"/>
                    </a:lnTo>
                    <a:lnTo>
                      <a:pt x="2809842" y="2663202"/>
                    </a:lnTo>
                    <a:close/>
                    <a:moveTo>
                      <a:pt x="2093780" y="2089306"/>
                    </a:moveTo>
                    <a:lnTo>
                      <a:pt x="2309804" y="2089306"/>
                    </a:lnTo>
                    <a:lnTo>
                      <a:pt x="2309804" y="2315047"/>
                    </a:lnTo>
                    <a:lnTo>
                      <a:pt x="2093780" y="2315047"/>
                    </a:lnTo>
                    <a:close/>
                    <a:moveTo>
                      <a:pt x="2656492" y="1853849"/>
                    </a:moveTo>
                    <a:lnTo>
                      <a:pt x="2872516" y="1853849"/>
                    </a:lnTo>
                    <a:lnTo>
                      <a:pt x="2872516" y="2038657"/>
                    </a:lnTo>
                    <a:lnTo>
                      <a:pt x="2989835" y="2038657"/>
                    </a:lnTo>
                    <a:lnTo>
                      <a:pt x="2989835" y="1887092"/>
                    </a:lnTo>
                    <a:lnTo>
                      <a:pt x="3205859" y="1887092"/>
                    </a:lnTo>
                    <a:lnTo>
                      <a:pt x="3205859" y="2028940"/>
                    </a:lnTo>
                    <a:lnTo>
                      <a:pt x="3390125" y="2028940"/>
                    </a:lnTo>
                    <a:lnTo>
                      <a:pt x="3390125" y="2254681"/>
                    </a:lnTo>
                    <a:lnTo>
                      <a:pt x="3205859" y="2254681"/>
                    </a:lnTo>
                    <a:lnTo>
                      <a:pt x="3174101" y="2254681"/>
                    </a:lnTo>
                    <a:lnTo>
                      <a:pt x="3005149" y="2254681"/>
                    </a:lnTo>
                    <a:lnTo>
                      <a:pt x="2989835" y="2254681"/>
                    </a:lnTo>
                    <a:lnTo>
                      <a:pt x="2688721" y="2254681"/>
                    </a:lnTo>
                    <a:lnTo>
                      <a:pt x="2688721" y="2447179"/>
                    </a:lnTo>
                    <a:lnTo>
                      <a:pt x="2488606" y="2447179"/>
                    </a:lnTo>
                    <a:lnTo>
                      <a:pt x="2488606" y="2663841"/>
                    </a:lnTo>
                    <a:lnTo>
                      <a:pt x="2486018" y="2663841"/>
                    </a:lnTo>
                    <a:lnTo>
                      <a:pt x="2486018" y="2846997"/>
                    </a:lnTo>
                    <a:lnTo>
                      <a:pt x="2840287" y="2846997"/>
                    </a:lnTo>
                    <a:lnTo>
                      <a:pt x="2840287" y="3046907"/>
                    </a:lnTo>
                    <a:lnTo>
                      <a:pt x="3045880" y="3046907"/>
                    </a:lnTo>
                    <a:lnTo>
                      <a:pt x="3045880" y="3272648"/>
                    </a:lnTo>
                    <a:lnTo>
                      <a:pt x="2829856" y="3272648"/>
                    </a:lnTo>
                    <a:lnTo>
                      <a:pt x="2829856" y="3063021"/>
                    </a:lnTo>
                    <a:lnTo>
                      <a:pt x="2472698" y="3063021"/>
                    </a:lnTo>
                    <a:lnTo>
                      <a:pt x="2472698" y="2847499"/>
                    </a:lnTo>
                    <a:lnTo>
                      <a:pt x="2093780" y="2847499"/>
                    </a:lnTo>
                    <a:lnTo>
                      <a:pt x="2088510" y="2847499"/>
                    </a:lnTo>
                    <a:lnTo>
                      <a:pt x="1910267" y="2847499"/>
                    </a:lnTo>
                    <a:lnTo>
                      <a:pt x="1910267" y="3028023"/>
                    </a:lnTo>
                    <a:lnTo>
                      <a:pt x="2277575" y="3028023"/>
                    </a:lnTo>
                    <a:lnTo>
                      <a:pt x="2277575" y="3241488"/>
                    </a:lnTo>
                    <a:lnTo>
                      <a:pt x="2829855" y="3241488"/>
                    </a:lnTo>
                    <a:lnTo>
                      <a:pt x="2829855" y="3457512"/>
                    </a:lnTo>
                    <a:lnTo>
                      <a:pt x="2269993" y="3457512"/>
                    </a:lnTo>
                    <a:lnTo>
                      <a:pt x="2269993" y="3244047"/>
                    </a:lnTo>
                    <a:lnTo>
                      <a:pt x="2111604" y="3244047"/>
                    </a:lnTo>
                    <a:lnTo>
                      <a:pt x="2111604" y="3446733"/>
                    </a:lnTo>
                    <a:lnTo>
                      <a:pt x="1744015" y="3446733"/>
                    </a:lnTo>
                    <a:lnTo>
                      <a:pt x="1744015" y="3230709"/>
                    </a:lnTo>
                    <a:lnTo>
                      <a:pt x="1909986" y="3230709"/>
                    </a:lnTo>
                    <a:lnTo>
                      <a:pt x="1909986" y="3051709"/>
                    </a:lnTo>
                    <a:lnTo>
                      <a:pt x="1542678" y="3051709"/>
                    </a:lnTo>
                    <a:lnTo>
                      <a:pt x="1542678" y="2835685"/>
                    </a:lnTo>
                    <a:lnTo>
                      <a:pt x="1877756" y="2835685"/>
                    </a:lnTo>
                    <a:lnTo>
                      <a:pt x="1877756" y="2315047"/>
                    </a:lnTo>
                    <a:lnTo>
                      <a:pt x="2093780" y="2315047"/>
                    </a:lnTo>
                    <a:lnTo>
                      <a:pt x="2093780" y="2631475"/>
                    </a:lnTo>
                    <a:lnTo>
                      <a:pt x="2272582" y="2631475"/>
                    </a:lnTo>
                    <a:lnTo>
                      <a:pt x="2272582" y="2438100"/>
                    </a:lnTo>
                    <a:lnTo>
                      <a:pt x="2472697" y="2438100"/>
                    </a:lnTo>
                    <a:lnTo>
                      <a:pt x="2472697" y="2254681"/>
                    </a:lnTo>
                    <a:lnTo>
                      <a:pt x="2472697" y="2221438"/>
                    </a:lnTo>
                    <a:lnTo>
                      <a:pt x="2472697" y="2038657"/>
                    </a:lnTo>
                    <a:lnTo>
                      <a:pt x="2656492" y="2038657"/>
                    </a:lnTo>
                    <a:close/>
                    <a:moveTo>
                      <a:pt x="2989836" y="1667759"/>
                    </a:moveTo>
                    <a:lnTo>
                      <a:pt x="3357425" y="1667759"/>
                    </a:lnTo>
                    <a:lnTo>
                      <a:pt x="3357425" y="1883783"/>
                    </a:lnTo>
                    <a:lnTo>
                      <a:pt x="2989836" y="1883783"/>
                    </a:lnTo>
                    <a:close/>
                    <a:moveTo>
                      <a:pt x="2309586" y="1554888"/>
                    </a:moveTo>
                    <a:lnTo>
                      <a:pt x="2829824" y="1554888"/>
                    </a:lnTo>
                    <a:lnTo>
                      <a:pt x="2829824" y="1770912"/>
                    </a:lnTo>
                    <a:lnTo>
                      <a:pt x="2525643" y="1770912"/>
                    </a:lnTo>
                    <a:lnTo>
                      <a:pt x="2525643" y="1927296"/>
                    </a:lnTo>
                    <a:lnTo>
                      <a:pt x="2309619" y="1927296"/>
                    </a:lnTo>
                    <a:lnTo>
                      <a:pt x="2309619" y="1770912"/>
                    </a:lnTo>
                    <a:lnTo>
                      <a:pt x="2309586" y="1770912"/>
                    </a:lnTo>
                    <a:close/>
                    <a:moveTo>
                      <a:pt x="616397" y="1550030"/>
                    </a:moveTo>
                    <a:lnTo>
                      <a:pt x="808855" y="1550030"/>
                    </a:lnTo>
                    <a:lnTo>
                      <a:pt x="832421" y="1550030"/>
                    </a:lnTo>
                    <a:lnTo>
                      <a:pt x="1024879" y="1550030"/>
                    </a:lnTo>
                    <a:lnTo>
                      <a:pt x="1024879" y="1775771"/>
                    </a:lnTo>
                    <a:lnTo>
                      <a:pt x="832421" y="1775771"/>
                    </a:lnTo>
                    <a:lnTo>
                      <a:pt x="832421" y="2079590"/>
                    </a:lnTo>
                    <a:lnTo>
                      <a:pt x="1028931" y="2079590"/>
                    </a:lnTo>
                    <a:lnTo>
                      <a:pt x="1192537" y="2079590"/>
                    </a:lnTo>
                    <a:lnTo>
                      <a:pt x="1244955" y="2079590"/>
                    </a:lnTo>
                    <a:lnTo>
                      <a:pt x="1244955" y="2231155"/>
                    </a:lnTo>
                    <a:lnTo>
                      <a:pt x="1468668" y="2231155"/>
                    </a:lnTo>
                    <a:lnTo>
                      <a:pt x="1468668" y="2447179"/>
                    </a:lnTo>
                    <a:lnTo>
                      <a:pt x="1244955" y="2447179"/>
                    </a:lnTo>
                    <a:lnTo>
                      <a:pt x="1244955" y="2447179"/>
                    </a:lnTo>
                    <a:lnTo>
                      <a:pt x="1028931" y="2447179"/>
                    </a:lnTo>
                    <a:lnTo>
                      <a:pt x="1028931" y="2295614"/>
                    </a:lnTo>
                    <a:lnTo>
                      <a:pt x="619703" y="2295614"/>
                    </a:lnTo>
                    <a:lnTo>
                      <a:pt x="619703" y="2082482"/>
                    </a:lnTo>
                    <a:lnTo>
                      <a:pt x="616397" y="2082482"/>
                    </a:lnTo>
                    <a:close/>
                    <a:moveTo>
                      <a:pt x="1747452" y="1324289"/>
                    </a:moveTo>
                    <a:lnTo>
                      <a:pt x="1963476" y="1324289"/>
                    </a:lnTo>
                    <a:lnTo>
                      <a:pt x="1963476" y="1528779"/>
                    </a:lnTo>
                    <a:lnTo>
                      <a:pt x="2151955" y="1528779"/>
                    </a:lnTo>
                    <a:lnTo>
                      <a:pt x="2151955" y="1754520"/>
                    </a:lnTo>
                    <a:lnTo>
                      <a:pt x="1935931" y="1754520"/>
                    </a:lnTo>
                    <a:lnTo>
                      <a:pt x="1935931" y="1550030"/>
                    </a:lnTo>
                    <a:lnTo>
                      <a:pt x="1758702" y="1550030"/>
                    </a:lnTo>
                    <a:lnTo>
                      <a:pt x="1758702" y="1863566"/>
                    </a:lnTo>
                    <a:lnTo>
                      <a:pt x="2119726" y="1863566"/>
                    </a:lnTo>
                    <a:lnTo>
                      <a:pt x="2119726" y="2079590"/>
                    </a:lnTo>
                    <a:lnTo>
                      <a:pt x="1761543" y="2079590"/>
                    </a:lnTo>
                    <a:lnTo>
                      <a:pt x="1761543" y="2259540"/>
                    </a:lnTo>
                    <a:lnTo>
                      <a:pt x="1545519" y="2259540"/>
                    </a:lnTo>
                    <a:lnTo>
                      <a:pt x="1545519" y="2082482"/>
                    </a:lnTo>
                    <a:lnTo>
                      <a:pt x="1542678" y="2082482"/>
                    </a:lnTo>
                    <a:lnTo>
                      <a:pt x="1542678" y="2079589"/>
                    </a:lnTo>
                    <a:lnTo>
                      <a:pt x="1030691" y="2079589"/>
                    </a:lnTo>
                    <a:lnTo>
                      <a:pt x="1030691" y="1863565"/>
                    </a:lnTo>
                    <a:lnTo>
                      <a:pt x="1192537" y="1863565"/>
                    </a:lnTo>
                    <a:lnTo>
                      <a:pt x="1192537" y="1662900"/>
                    </a:lnTo>
                    <a:lnTo>
                      <a:pt x="1440000" y="1662900"/>
                    </a:lnTo>
                    <a:lnTo>
                      <a:pt x="1440000" y="1863565"/>
                    </a:lnTo>
                    <a:lnTo>
                      <a:pt x="1542678" y="1863565"/>
                    </a:lnTo>
                    <a:lnTo>
                      <a:pt x="1542678" y="1550030"/>
                    </a:lnTo>
                    <a:lnTo>
                      <a:pt x="1747452" y="1550030"/>
                    </a:lnTo>
                    <a:close/>
                    <a:moveTo>
                      <a:pt x="2802267" y="814725"/>
                    </a:moveTo>
                    <a:lnTo>
                      <a:pt x="3162307" y="814725"/>
                    </a:lnTo>
                    <a:lnTo>
                      <a:pt x="3162307" y="1174725"/>
                    </a:lnTo>
                    <a:lnTo>
                      <a:pt x="2802267" y="1174725"/>
                    </a:lnTo>
                    <a:close/>
                    <a:moveTo>
                      <a:pt x="884915" y="814725"/>
                    </a:moveTo>
                    <a:lnTo>
                      <a:pt x="1244955" y="814725"/>
                    </a:lnTo>
                    <a:lnTo>
                      <a:pt x="1244955" y="1174725"/>
                    </a:lnTo>
                    <a:lnTo>
                      <a:pt x="884915" y="1174725"/>
                    </a:lnTo>
                    <a:close/>
                    <a:moveTo>
                      <a:pt x="2691077" y="703515"/>
                    </a:moveTo>
                    <a:lnTo>
                      <a:pt x="2691077" y="1285935"/>
                    </a:lnTo>
                    <a:lnTo>
                      <a:pt x="3273497" y="1285935"/>
                    </a:lnTo>
                    <a:lnTo>
                      <a:pt x="3273497" y="703515"/>
                    </a:lnTo>
                    <a:close/>
                    <a:moveTo>
                      <a:pt x="773725" y="703515"/>
                    </a:moveTo>
                    <a:lnTo>
                      <a:pt x="773725" y="1285935"/>
                    </a:lnTo>
                    <a:lnTo>
                      <a:pt x="1356145" y="1285935"/>
                    </a:lnTo>
                    <a:lnTo>
                      <a:pt x="1356145" y="703515"/>
                    </a:lnTo>
                    <a:close/>
                    <a:moveTo>
                      <a:pt x="2531162" y="543600"/>
                    </a:moveTo>
                    <a:lnTo>
                      <a:pt x="3433412" y="543600"/>
                    </a:lnTo>
                    <a:lnTo>
                      <a:pt x="3433412" y="1445850"/>
                    </a:lnTo>
                    <a:lnTo>
                      <a:pt x="2531162" y="1445850"/>
                    </a:lnTo>
                    <a:close/>
                    <a:moveTo>
                      <a:pt x="613810" y="543600"/>
                    </a:moveTo>
                    <a:lnTo>
                      <a:pt x="1516060" y="543600"/>
                    </a:lnTo>
                    <a:lnTo>
                      <a:pt x="1516060" y="1445850"/>
                    </a:lnTo>
                    <a:lnTo>
                      <a:pt x="613810" y="1445850"/>
                    </a:lnTo>
                    <a:close/>
                    <a:moveTo>
                      <a:pt x="2088509" y="543244"/>
                    </a:moveTo>
                    <a:lnTo>
                      <a:pt x="2283187" y="543244"/>
                    </a:lnTo>
                    <a:lnTo>
                      <a:pt x="2283187" y="759268"/>
                    </a:lnTo>
                    <a:lnTo>
                      <a:pt x="2088509" y="759268"/>
                    </a:lnTo>
                    <a:close/>
                    <a:moveTo>
                      <a:pt x="1751276" y="543243"/>
                    </a:moveTo>
                    <a:lnTo>
                      <a:pt x="1967300" y="543243"/>
                    </a:lnTo>
                    <a:lnTo>
                      <a:pt x="1967300" y="986389"/>
                    </a:lnTo>
                    <a:lnTo>
                      <a:pt x="2119726" y="986389"/>
                    </a:lnTo>
                    <a:lnTo>
                      <a:pt x="2119726" y="986388"/>
                    </a:lnTo>
                    <a:lnTo>
                      <a:pt x="2335750" y="986388"/>
                    </a:lnTo>
                    <a:lnTo>
                      <a:pt x="2335750" y="1491348"/>
                    </a:lnTo>
                    <a:lnTo>
                      <a:pt x="2119726" y="1491348"/>
                    </a:lnTo>
                    <a:lnTo>
                      <a:pt x="2119726" y="1202413"/>
                    </a:lnTo>
                    <a:lnTo>
                      <a:pt x="1747396" y="1202413"/>
                    </a:lnTo>
                    <a:lnTo>
                      <a:pt x="1747396" y="986389"/>
                    </a:lnTo>
                    <a:lnTo>
                      <a:pt x="1751276" y="986389"/>
                    </a:lnTo>
                    <a:close/>
                    <a:moveTo>
                      <a:pt x="4409" y="5850"/>
                    </a:moveTo>
                    <a:lnTo>
                      <a:pt x="364409" y="5850"/>
                    </a:lnTo>
                    <a:lnTo>
                      <a:pt x="1444409" y="5850"/>
                    </a:lnTo>
                    <a:lnTo>
                      <a:pt x="1444409" y="365850"/>
                    </a:lnTo>
                    <a:lnTo>
                      <a:pt x="364409" y="365850"/>
                    </a:lnTo>
                    <a:lnTo>
                      <a:pt x="364409" y="1445850"/>
                    </a:lnTo>
                    <a:lnTo>
                      <a:pt x="4409" y="1445850"/>
                    </a:lnTo>
                    <a:lnTo>
                      <a:pt x="4409" y="365850"/>
                    </a:lnTo>
                    <a:close/>
                    <a:moveTo>
                      <a:pt x="2531162" y="0"/>
                    </a:moveTo>
                    <a:lnTo>
                      <a:pt x="3611162" y="0"/>
                    </a:lnTo>
                    <a:lnTo>
                      <a:pt x="3971162" y="0"/>
                    </a:lnTo>
                    <a:lnTo>
                      <a:pt x="3971162" y="360000"/>
                    </a:lnTo>
                    <a:lnTo>
                      <a:pt x="3971162" y="1440000"/>
                    </a:lnTo>
                    <a:lnTo>
                      <a:pt x="3611162" y="1440000"/>
                    </a:lnTo>
                    <a:lnTo>
                      <a:pt x="3611162" y="360000"/>
                    </a:lnTo>
                    <a:lnTo>
                      <a:pt x="2531162" y="360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Rectangle 15">
                <a:extLst>
                  <a:ext uri="{FF2B5EF4-FFF2-40B4-BE49-F238E27FC236}">
                    <a16:creationId xmlns:a16="http://schemas.microsoft.com/office/drawing/2014/main" id="{616989DB-73B6-49FD-8F36-9BBC50EB4D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4197" y="3940150"/>
                <a:ext cx="217116" cy="171188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ounded Rectangle 15">
                <a:extLst>
                  <a:ext uri="{FF2B5EF4-FFF2-40B4-BE49-F238E27FC236}">
                    <a16:creationId xmlns:a16="http://schemas.microsoft.com/office/drawing/2014/main" id="{CC04954D-5A45-4F25-B2F0-675F8C1847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30150" y="2942739"/>
                <a:ext cx="191712" cy="303942"/>
              </a:xfrm>
              <a:custGeom>
                <a:avLst/>
                <a:gdLst/>
                <a:ahLst/>
                <a:cxnLst/>
                <a:rect l="l" t="t" r="r" b="b"/>
                <a:pathLst>
                  <a:path w="2448272" h="3881510">
                    <a:moveTo>
                      <a:pt x="543085" y="3318905"/>
                    </a:moveTo>
                    <a:cubicBezTo>
                      <a:pt x="520356" y="3318905"/>
                      <a:pt x="501931" y="3337330"/>
                      <a:pt x="501931" y="3360059"/>
                    </a:cubicBezTo>
                    <a:lnTo>
                      <a:pt x="501931" y="3385751"/>
                    </a:lnTo>
                    <a:cubicBezTo>
                      <a:pt x="501931" y="3408480"/>
                      <a:pt x="520356" y="3426905"/>
                      <a:pt x="543085" y="3426905"/>
                    </a:cubicBezTo>
                    <a:lnTo>
                      <a:pt x="1900777" y="3426905"/>
                    </a:lnTo>
                    <a:cubicBezTo>
                      <a:pt x="1923506" y="3426905"/>
                      <a:pt x="1941931" y="3408480"/>
                      <a:pt x="1941931" y="3385751"/>
                    </a:cubicBezTo>
                    <a:lnTo>
                      <a:pt x="1941931" y="3360059"/>
                    </a:lnTo>
                    <a:cubicBezTo>
                      <a:pt x="1941931" y="3337330"/>
                      <a:pt x="1923506" y="3318905"/>
                      <a:pt x="1900777" y="3318905"/>
                    </a:cubicBezTo>
                    <a:close/>
                    <a:moveTo>
                      <a:pt x="543085" y="3058505"/>
                    </a:moveTo>
                    <a:cubicBezTo>
                      <a:pt x="520356" y="3058505"/>
                      <a:pt x="501931" y="3076930"/>
                      <a:pt x="501931" y="3099659"/>
                    </a:cubicBezTo>
                    <a:lnTo>
                      <a:pt x="501931" y="3125351"/>
                    </a:lnTo>
                    <a:cubicBezTo>
                      <a:pt x="501931" y="3148080"/>
                      <a:pt x="520356" y="3166505"/>
                      <a:pt x="543085" y="3166505"/>
                    </a:cubicBezTo>
                    <a:lnTo>
                      <a:pt x="1900777" y="3166505"/>
                    </a:lnTo>
                    <a:cubicBezTo>
                      <a:pt x="1923506" y="3166505"/>
                      <a:pt x="1941931" y="3148080"/>
                      <a:pt x="1941931" y="3125351"/>
                    </a:cubicBezTo>
                    <a:lnTo>
                      <a:pt x="1941931" y="3099659"/>
                    </a:lnTo>
                    <a:cubicBezTo>
                      <a:pt x="1941931" y="3076930"/>
                      <a:pt x="1923506" y="3058505"/>
                      <a:pt x="1900777" y="3058505"/>
                    </a:cubicBezTo>
                    <a:close/>
                    <a:moveTo>
                      <a:pt x="543085" y="2798105"/>
                    </a:moveTo>
                    <a:cubicBezTo>
                      <a:pt x="520356" y="2798105"/>
                      <a:pt x="501931" y="2816530"/>
                      <a:pt x="501931" y="2839259"/>
                    </a:cubicBezTo>
                    <a:lnTo>
                      <a:pt x="501931" y="2864951"/>
                    </a:lnTo>
                    <a:cubicBezTo>
                      <a:pt x="501931" y="2887680"/>
                      <a:pt x="520356" y="2906105"/>
                      <a:pt x="543085" y="2906105"/>
                    </a:cubicBezTo>
                    <a:lnTo>
                      <a:pt x="1900777" y="2906105"/>
                    </a:lnTo>
                    <a:cubicBezTo>
                      <a:pt x="1923506" y="2906105"/>
                      <a:pt x="1941931" y="2887680"/>
                      <a:pt x="1941931" y="2864951"/>
                    </a:cubicBezTo>
                    <a:lnTo>
                      <a:pt x="1941931" y="2839259"/>
                    </a:lnTo>
                    <a:cubicBezTo>
                      <a:pt x="1941931" y="2816530"/>
                      <a:pt x="1923506" y="2798105"/>
                      <a:pt x="1900777" y="2798105"/>
                    </a:cubicBezTo>
                    <a:close/>
                    <a:moveTo>
                      <a:pt x="543085" y="2537705"/>
                    </a:moveTo>
                    <a:cubicBezTo>
                      <a:pt x="520356" y="2537705"/>
                      <a:pt x="501931" y="2556130"/>
                      <a:pt x="501931" y="2578859"/>
                    </a:cubicBezTo>
                    <a:lnTo>
                      <a:pt x="501931" y="2604551"/>
                    </a:lnTo>
                    <a:cubicBezTo>
                      <a:pt x="501931" y="2627280"/>
                      <a:pt x="520356" y="2645705"/>
                      <a:pt x="543085" y="2645705"/>
                    </a:cubicBezTo>
                    <a:lnTo>
                      <a:pt x="1900777" y="2645705"/>
                    </a:lnTo>
                    <a:cubicBezTo>
                      <a:pt x="1923506" y="2645705"/>
                      <a:pt x="1941931" y="2627280"/>
                      <a:pt x="1941931" y="2604551"/>
                    </a:cubicBezTo>
                    <a:lnTo>
                      <a:pt x="1941931" y="2578859"/>
                    </a:lnTo>
                    <a:cubicBezTo>
                      <a:pt x="1941931" y="2556130"/>
                      <a:pt x="1923506" y="2537705"/>
                      <a:pt x="1900777" y="2537705"/>
                    </a:cubicBezTo>
                    <a:close/>
                    <a:moveTo>
                      <a:pt x="1407963" y="1741759"/>
                    </a:moveTo>
                    <a:lnTo>
                      <a:pt x="1648053" y="1843688"/>
                    </a:lnTo>
                    <a:lnTo>
                      <a:pt x="1645107" y="1848987"/>
                    </a:lnTo>
                    <a:lnTo>
                      <a:pt x="1652185" y="1848987"/>
                    </a:lnTo>
                    <a:lnTo>
                      <a:pt x="1734988" y="2200120"/>
                    </a:lnTo>
                    <a:lnTo>
                      <a:pt x="1162614" y="2200120"/>
                    </a:lnTo>
                    <a:lnTo>
                      <a:pt x="1208622" y="1885046"/>
                    </a:lnTo>
                    <a:lnTo>
                      <a:pt x="1201960" y="1885046"/>
                    </a:lnTo>
                    <a:lnTo>
                      <a:pt x="1181260" y="1814733"/>
                    </a:lnTo>
                    <a:lnTo>
                      <a:pt x="1235452" y="1771276"/>
                    </a:lnTo>
                    <a:lnTo>
                      <a:pt x="1289644" y="1814733"/>
                    </a:lnTo>
                    <a:lnTo>
                      <a:pt x="1268945" y="1885046"/>
                    </a:lnTo>
                    <a:lnTo>
                      <a:pt x="1259625" y="1885046"/>
                    </a:lnTo>
                    <a:lnTo>
                      <a:pt x="1305086" y="2196367"/>
                    </a:lnTo>
                    <a:lnTo>
                      <a:pt x="1318623" y="2137060"/>
                    </a:lnTo>
                    <a:lnTo>
                      <a:pt x="1317360" y="2137060"/>
                    </a:lnTo>
                    <a:close/>
                    <a:moveTo>
                      <a:pt x="1044150" y="1737444"/>
                    </a:moveTo>
                    <a:lnTo>
                      <a:pt x="1144370" y="2137060"/>
                    </a:lnTo>
                    <a:lnTo>
                      <a:pt x="1142987" y="2137060"/>
                    </a:lnTo>
                    <a:lnTo>
                      <a:pt x="1158737" y="2200120"/>
                    </a:lnTo>
                    <a:lnTo>
                      <a:pt x="969555" y="2200120"/>
                    </a:lnTo>
                    <a:lnTo>
                      <a:pt x="969555" y="2205317"/>
                    </a:lnTo>
                    <a:lnTo>
                      <a:pt x="801444" y="2205317"/>
                    </a:lnTo>
                    <a:lnTo>
                      <a:pt x="801444" y="2200120"/>
                    </a:lnTo>
                    <a:lnTo>
                      <a:pt x="708875" y="2200120"/>
                    </a:lnTo>
                    <a:lnTo>
                      <a:pt x="791678" y="1848987"/>
                    </a:lnTo>
                    <a:lnTo>
                      <a:pt x="796841" y="1848987"/>
                    </a:lnTo>
                    <a:lnTo>
                      <a:pt x="793895" y="1843688"/>
                    </a:lnTo>
                    <a:close/>
                    <a:moveTo>
                      <a:pt x="1418147" y="1592214"/>
                    </a:moveTo>
                    <a:lnTo>
                      <a:pt x="1417993" y="1592480"/>
                    </a:lnTo>
                    <a:lnTo>
                      <a:pt x="1417532" y="1592480"/>
                    </a:lnTo>
                    <a:close/>
                    <a:moveTo>
                      <a:pt x="1175822" y="1169553"/>
                    </a:moveTo>
                    <a:lnTo>
                      <a:pt x="1284798" y="1169553"/>
                    </a:lnTo>
                    <a:cubicBezTo>
                      <a:pt x="1357903" y="1169553"/>
                      <a:pt x="1418253" y="1224159"/>
                      <a:pt x="1426606" y="1294895"/>
                    </a:cubicBezTo>
                    <a:lnTo>
                      <a:pt x="1428452" y="1294895"/>
                    </a:lnTo>
                    <a:lnTo>
                      <a:pt x="1428452" y="1313203"/>
                    </a:lnTo>
                    <a:lnTo>
                      <a:pt x="1428452" y="1373838"/>
                    </a:lnTo>
                    <a:cubicBezTo>
                      <a:pt x="1455007" y="1380394"/>
                      <a:pt x="1475468" y="1402726"/>
                      <a:pt x="1479456" y="1431026"/>
                    </a:cubicBezTo>
                    <a:cubicBezTo>
                      <a:pt x="1484416" y="1466221"/>
                      <a:pt x="1462341" y="1499586"/>
                      <a:pt x="1428010" y="1508785"/>
                    </a:cubicBezTo>
                    <a:lnTo>
                      <a:pt x="1427342" y="1504048"/>
                    </a:lnTo>
                    <a:lnTo>
                      <a:pt x="1423287" y="1530397"/>
                    </a:lnTo>
                    <a:cubicBezTo>
                      <a:pt x="1423194" y="1625698"/>
                      <a:pt x="1345902" y="1702920"/>
                      <a:pt x="1250574" y="1702920"/>
                    </a:cubicBezTo>
                    <a:lnTo>
                      <a:pt x="1212759" y="1702920"/>
                    </a:lnTo>
                    <a:cubicBezTo>
                      <a:pt x="1124641" y="1702920"/>
                      <a:pt x="1051933" y="1636936"/>
                      <a:pt x="1042181" y="1551580"/>
                    </a:cubicBezTo>
                    <a:cubicBezTo>
                      <a:pt x="1036298" y="1535297"/>
                      <a:pt x="1033353" y="1517836"/>
                      <a:pt x="1032845" y="1499760"/>
                    </a:cubicBezTo>
                    <a:cubicBezTo>
                      <a:pt x="1009566" y="1485946"/>
                      <a:pt x="996357" y="1459067"/>
                      <a:pt x="1000309" y="1431026"/>
                    </a:cubicBezTo>
                    <a:cubicBezTo>
                      <a:pt x="1003240" y="1410221"/>
                      <a:pt x="1015076" y="1392641"/>
                      <a:pt x="1032167" y="1382743"/>
                    </a:cubicBezTo>
                    <a:lnTo>
                      <a:pt x="1032167" y="1313207"/>
                    </a:lnTo>
                    <a:lnTo>
                      <a:pt x="1032167" y="1294895"/>
                    </a:lnTo>
                    <a:lnTo>
                      <a:pt x="1034013" y="1294895"/>
                    </a:lnTo>
                    <a:cubicBezTo>
                      <a:pt x="1042367" y="1224159"/>
                      <a:pt x="1102717" y="1169553"/>
                      <a:pt x="1175822" y="1169553"/>
                    </a:cubicBezTo>
                    <a:close/>
                    <a:moveTo>
                      <a:pt x="537855" y="927758"/>
                    </a:moveTo>
                    <a:lnTo>
                      <a:pt x="537855" y="2309705"/>
                    </a:lnTo>
                    <a:lnTo>
                      <a:pt x="1906007" y="2309705"/>
                    </a:lnTo>
                    <a:lnTo>
                      <a:pt x="1906007" y="927758"/>
                    </a:lnTo>
                    <a:close/>
                    <a:moveTo>
                      <a:pt x="408053" y="253635"/>
                    </a:moveTo>
                    <a:lnTo>
                      <a:pt x="899721" y="253635"/>
                    </a:lnTo>
                    <a:lnTo>
                      <a:pt x="899721" y="441670"/>
                    </a:lnTo>
                    <a:cubicBezTo>
                      <a:pt x="847459" y="456941"/>
                      <a:pt x="810090" y="505588"/>
                      <a:pt x="810090" y="562964"/>
                    </a:cubicBezTo>
                    <a:lnTo>
                      <a:pt x="810090" y="608858"/>
                    </a:lnTo>
                    <a:cubicBezTo>
                      <a:pt x="810090" y="680271"/>
                      <a:pt x="867981" y="738162"/>
                      <a:pt x="939394" y="738162"/>
                    </a:cubicBezTo>
                    <a:lnTo>
                      <a:pt x="1508878" y="738162"/>
                    </a:lnTo>
                    <a:cubicBezTo>
                      <a:pt x="1580291" y="738162"/>
                      <a:pt x="1638182" y="680271"/>
                      <a:pt x="1638182" y="608858"/>
                    </a:cubicBezTo>
                    <a:lnTo>
                      <a:pt x="1638182" y="562964"/>
                    </a:lnTo>
                    <a:cubicBezTo>
                      <a:pt x="1638182" y="492319"/>
                      <a:pt x="1581530" y="434907"/>
                      <a:pt x="1511170" y="434123"/>
                    </a:cubicBezTo>
                    <a:lnTo>
                      <a:pt x="1511170" y="253635"/>
                    </a:lnTo>
                    <a:lnTo>
                      <a:pt x="2040219" y="253635"/>
                    </a:lnTo>
                    <a:cubicBezTo>
                      <a:pt x="2265580" y="253635"/>
                      <a:pt x="2448272" y="436327"/>
                      <a:pt x="2448272" y="661688"/>
                    </a:cubicBezTo>
                    <a:lnTo>
                      <a:pt x="2448272" y="3473457"/>
                    </a:lnTo>
                    <a:cubicBezTo>
                      <a:pt x="2448272" y="3698818"/>
                      <a:pt x="2265580" y="3881510"/>
                      <a:pt x="2040219" y="3881510"/>
                    </a:cubicBezTo>
                    <a:lnTo>
                      <a:pt x="408053" y="3881510"/>
                    </a:lnTo>
                    <a:cubicBezTo>
                      <a:pt x="182692" y="3881510"/>
                      <a:pt x="0" y="3698818"/>
                      <a:pt x="0" y="3473457"/>
                    </a:cubicBezTo>
                    <a:lnTo>
                      <a:pt x="0" y="661688"/>
                    </a:lnTo>
                    <a:cubicBezTo>
                      <a:pt x="0" y="436327"/>
                      <a:pt x="182692" y="253635"/>
                      <a:pt x="408053" y="253635"/>
                    </a:cubicBezTo>
                    <a:close/>
                    <a:moveTo>
                      <a:pt x="1008112" y="0"/>
                    </a:moveTo>
                    <a:lnTo>
                      <a:pt x="1431181" y="0"/>
                    </a:lnTo>
                    <a:lnTo>
                      <a:pt x="1431181" y="593489"/>
                    </a:lnTo>
                    <a:lnTo>
                      <a:pt x="1008112" y="59348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Rounded Rectangle 16">
                <a:extLst>
                  <a:ext uri="{FF2B5EF4-FFF2-40B4-BE49-F238E27FC236}">
                    <a16:creationId xmlns:a16="http://schemas.microsoft.com/office/drawing/2014/main" id="{B57C1F89-9E39-4450-9042-B61975C604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9325" y="4534330"/>
                <a:ext cx="303942" cy="213885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2736304">
                    <a:moveTo>
                      <a:pt x="1324542" y="1693069"/>
                    </a:moveTo>
                    <a:lnTo>
                      <a:pt x="1371242" y="1693069"/>
                    </a:lnTo>
                    <a:cubicBezTo>
                      <a:pt x="1385857" y="1693069"/>
                      <a:pt x="1397704" y="1704917"/>
                      <a:pt x="1397704" y="1719531"/>
                    </a:cubicBezTo>
                    <a:lnTo>
                      <a:pt x="1397704" y="1766231"/>
                    </a:lnTo>
                    <a:cubicBezTo>
                      <a:pt x="1397704" y="1780846"/>
                      <a:pt x="1385857" y="1792693"/>
                      <a:pt x="1371242" y="1792693"/>
                    </a:cubicBezTo>
                    <a:lnTo>
                      <a:pt x="1324542" y="1792693"/>
                    </a:lnTo>
                    <a:cubicBezTo>
                      <a:pt x="1309928" y="1792693"/>
                      <a:pt x="1298080" y="1780846"/>
                      <a:pt x="1298080" y="1766231"/>
                    </a:cubicBezTo>
                    <a:lnTo>
                      <a:pt x="1298080" y="1719531"/>
                    </a:lnTo>
                    <a:cubicBezTo>
                      <a:pt x="1298080" y="1704917"/>
                      <a:pt x="1309928" y="1693069"/>
                      <a:pt x="1324542" y="1693069"/>
                    </a:cubicBezTo>
                    <a:close/>
                    <a:moveTo>
                      <a:pt x="1174792" y="1693069"/>
                    </a:moveTo>
                    <a:lnTo>
                      <a:pt x="1221492" y="1693069"/>
                    </a:lnTo>
                    <a:cubicBezTo>
                      <a:pt x="1236107" y="1693069"/>
                      <a:pt x="1247954" y="1704917"/>
                      <a:pt x="1247954" y="1719531"/>
                    </a:cubicBezTo>
                    <a:lnTo>
                      <a:pt x="1247954" y="1766231"/>
                    </a:lnTo>
                    <a:cubicBezTo>
                      <a:pt x="1247954" y="1780846"/>
                      <a:pt x="1236107" y="1792693"/>
                      <a:pt x="1221492" y="1792693"/>
                    </a:cubicBezTo>
                    <a:lnTo>
                      <a:pt x="1174792" y="1792693"/>
                    </a:lnTo>
                    <a:cubicBezTo>
                      <a:pt x="1160178" y="1792693"/>
                      <a:pt x="1148330" y="1780846"/>
                      <a:pt x="1148330" y="1766231"/>
                    </a:cubicBezTo>
                    <a:lnTo>
                      <a:pt x="1148330" y="1719531"/>
                    </a:lnTo>
                    <a:cubicBezTo>
                      <a:pt x="1148330" y="1704917"/>
                      <a:pt x="1160178" y="1693069"/>
                      <a:pt x="1174792" y="1693069"/>
                    </a:cubicBezTo>
                    <a:close/>
                    <a:moveTo>
                      <a:pt x="1025670" y="1693069"/>
                    </a:moveTo>
                    <a:lnTo>
                      <a:pt x="1072369" y="1693069"/>
                    </a:lnTo>
                    <a:cubicBezTo>
                      <a:pt x="1086984" y="1693069"/>
                      <a:pt x="1098832" y="1704917"/>
                      <a:pt x="1098832" y="1719531"/>
                    </a:cubicBezTo>
                    <a:lnTo>
                      <a:pt x="1098832" y="1766231"/>
                    </a:lnTo>
                    <a:cubicBezTo>
                      <a:pt x="1098832" y="1780846"/>
                      <a:pt x="1086984" y="1792693"/>
                      <a:pt x="1072369" y="1792693"/>
                    </a:cubicBezTo>
                    <a:lnTo>
                      <a:pt x="1025670" y="1792693"/>
                    </a:lnTo>
                    <a:cubicBezTo>
                      <a:pt x="1011055" y="1792693"/>
                      <a:pt x="999207" y="1780846"/>
                      <a:pt x="999207" y="1766231"/>
                    </a:cubicBezTo>
                    <a:lnTo>
                      <a:pt x="999207" y="1719531"/>
                    </a:lnTo>
                    <a:cubicBezTo>
                      <a:pt x="999207" y="1704917"/>
                      <a:pt x="1011055" y="1693069"/>
                      <a:pt x="1025670" y="1693069"/>
                    </a:cubicBezTo>
                    <a:close/>
                    <a:moveTo>
                      <a:pt x="2538530" y="1609316"/>
                    </a:moveTo>
                    <a:lnTo>
                      <a:pt x="2133002" y="1939195"/>
                    </a:lnTo>
                    <a:lnTo>
                      <a:pt x="3272021" y="1939195"/>
                    </a:lnTo>
                    <a:lnTo>
                      <a:pt x="2866494" y="1609316"/>
                    </a:lnTo>
                    <a:close/>
                    <a:moveTo>
                      <a:pt x="1324542" y="1547147"/>
                    </a:moveTo>
                    <a:lnTo>
                      <a:pt x="1371242" y="1547147"/>
                    </a:lnTo>
                    <a:cubicBezTo>
                      <a:pt x="1385857" y="1547147"/>
                      <a:pt x="1397704" y="1558995"/>
                      <a:pt x="1397704" y="1573609"/>
                    </a:cubicBezTo>
                    <a:lnTo>
                      <a:pt x="1397704" y="1620309"/>
                    </a:lnTo>
                    <a:cubicBezTo>
                      <a:pt x="1397704" y="1634924"/>
                      <a:pt x="1385857" y="1646771"/>
                      <a:pt x="1371242" y="1646771"/>
                    </a:cubicBezTo>
                    <a:lnTo>
                      <a:pt x="1324542" y="1646771"/>
                    </a:lnTo>
                    <a:cubicBezTo>
                      <a:pt x="1309928" y="1646771"/>
                      <a:pt x="1298080" y="1634924"/>
                      <a:pt x="1298080" y="1620309"/>
                    </a:cubicBezTo>
                    <a:lnTo>
                      <a:pt x="1298080" y="1573609"/>
                    </a:lnTo>
                    <a:cubicBezTo>
                      <a:pt x="1298080" y="1558995"/>
                      <a:pt x="1309928" y="1547147"/>
                      <a:pt x="1324542" y="1547147"/>
                    </a:cubicBezTo>
                    <a:close/>
                    <a:moveTo>
                      <a:pt x="1174792" y="1547147"/>
                    </a:moveTo>
                    <a:lnTo>
                      <a:pt x="1221492" y="1547147"/>
                    </a:lnTo>
                    <a:cubicBezTo>
                      <a:pt x="1236107" y="1547147"/>
                      <a:pt x="1247954" y="1558995"/>
                      <a:pt x="1247954" y="1573609"/>
                    </a:cubicBezTo>
                    <a:lnTo>
                      <a:pt x="1247954" y="1620309"/>
                    </a:lnTo>
                    <a:cubicBezTo>
                      <a:pt x="1247954" y="1634924"/>
                      <a:pt x="1236107" y="1646771"/>
                      <a:pt x="1221492" y="1646771"/>
                    </a:cubicBezTo>
                    <a:lnTo>
                      <a:pt x="1174792" y="1646771"/>
                    </a:lnTo>
                    <a:cubicBezTo>
                      <a:pt x="1160178" y="1646771"/>
                      <a:pt x="1148330" y="1634924"/>
                      <a:pt x="1148330" y="1620309"/>
                    </a:cubicBezTo>
                    <a:lnTo>
                      <a:pt x="1148330" y="1573609"/>
                    </a:lnTo>
                    <a:cubicBezTo>
                      <a:pt x="1148330" y="1558995"/>
                      <a:pt x="1160178" y="1547147"/>
                      <a:pt x="1174792" y="1547147"/>
                    </a:cubicBezTo>
                    <a:close/>
                    <a:moveTo>
                      <a:pt x="1025670" y="1547147"/>
                    </a:moveTo>
                    <a:lnTo>
                      <a:pt x="1072369" y="1547147"/>
                    </a:lnTo>
                    <a:cubicBezTo>
                      <a:pt x="1086984" y="1547147"/>
                      <a:pt x="1098832" y="1558995"/>
                      <a:pt x="1098832" y="1573609"/>
                    </a:cubicBezTo>
                    <a:lnTo>
                      <a:pt x="1098832" y="1620309"/>
                    </a:lnTo>
                    <a:cubicBezTo>
                      <a:pt x="1098832" y="1634924"/>
                      <a:pt x="1086984" y="1646771"/>
                      <a:pt x="1072369" y="1646771"/>
                    </a:cubicBezTo>
                    <a:lnTo>
                      <a:pt x="1025670" y="1646771"/>
                    </a:lnTo>
                    <a:cubicBezTo>
                      <a:pt x="1011055" y="1646771"/>
                      <a:pt x="999207" y="1634924"/>
                      <a:pt x="999207" y="1620309"/>
                    </a:cubicBezTo>
                    <a:lnTo>
                      <a:pt x="999207" y="1573609"/>
                    </a:lnTo>
                    <a:cubicBezTo>
                      <a:pt x="999207" y="1558995"/>
                      <a:pt x="1011055" y="1547147"/>
                      <a:pt x="1025670" y="1547147"/>
                    </a:cubicBezTo>
                    <a:close/>
                    <a:moveTo>
                      <a:pt x="2504665" y="1505875"/>
                    </a:moveTo>
                    <a:cubicBezTo>
                      <a:pt x="2501347" y="1505875"/>
                      <a:pt x="2498657" y="1508565"/>
                      <a:pt x="2498657" y="1511883"/>
                    </a:cubicBezTo>
                    <a:lnTo>
                      <a:pt x="2498657" y="1535912"/>
                    </a:lnTo>
                    <a:cubicBezTo>
                      <a:pt x="2498657" y="1539230"/>
                      <a:pt x="2501347" y="1541920"/>
                      <a:pt x="2504665" y="1541920"/>
                    </a:cubicBezTo>
                    <a:lnTo>
                      <a:pt x="2893211" y="1541920"/>
                    </a:lnTo>
                    <a:cubicBezTo>
                      <a:pt x="2896529" y="1541920"/>
                      <a:pt x="2899219" y="1539230"/>
                      <a:pt x="2899219" y="1535912"/>
                    </a:cubicBezTo>
                    <a:lnTo>
                      <a:pt x="2899219" y="1511883"/>
                    </a:lnTo>
                    <a:cubicBezTo>
                      <a:pt x="2899219" y="1508565"/>
                      <a:pt x="2896529" y="1505875"/>
                      <a:pt x="2893211" y="1505875"/>
                    </a:cubicBezTo>
                    <a:close/>
                    <a:moveTo>
                      <a:pt x="2504665" y="1422733"/>
                    </a:moveTo>
                    <a:cubicBezTo>
                      <a:pt x="2501347" y="1422733"/>
                      <a:pt x="2498657" y="1425422"/>
                      <a:pt x="2498657" y="1428740"/>
                    </a:cubicBezTo>
                    <a:lnTo>
                      <a:pt x="2498657" y="1452770"/>
                    </a:lnTo>
                    <a:cubicBezTo>
                      <a:pt x="2498657" y="1456088"/>
                      <a:pt x="2501347" y="1458777"/>
                      <a:pt x="2504665" y="1458777"/>
                    </a:cubicBezTo>
                    <a:lnTo>
                      <a:pt x="2893211" y="1458777"/>
                    </a:lnTo>
                    <a:cubicBezTo>
                      <a:pt x="2896529" y="1458777"/>
                      <a:pt x="2899219" y="1456088"/>
                      <a:pt x="2899219" y="1452770"/>
                    </a:cubicBezTo>
                    <a:lnTo>
                      <a:pt x="2899219" y="1428740"/>
                    </a:lnTo>
                    <a:cubicBezTo>
                      <a:pt x="2899219" y="1425422"/>
                      <a:pt x="2896529" y="1422733"/>
                      <a:pt x="2893211" y="1422733"/>
                    </a:cubicBezTo>
                    <a:close/>
                    <a:moveTo>
                      <a:pt x="1324542" y="1401225"/>
                    </a:moveTo>
                    <a:lnTo>
                      <a:pt x="1371242" y="1401225"/>
                    </a:lnTo>
                    <a:cubicBezTo>
                      <a:pt x="1385857" y="1401225"/>
                      <a:pt x="1397704" y="1413073"/>
                      <a:pt x="1397704" y="1427687"/>
                    </a:cubicBezTo>
                    <a:lnTo>
                      <a:pt x="1397704" y="1474387"/>
                    </a:lnTo>
                    <a:cubicBezTo>
                      <a:pt x="1397704" y="1489001"/>
                      <a:pt x="1385857" y="1500849"/>
                      <a:pt x="1371242" y="1500849"/>
                    </a:cubicBezTo>
                    <a:lnTo>
                      <a:pt x="1324542" y="1500849"/>
                    </a:lnTo>
                    <a:cubicBezTo>
                      <a:pt x="1309928" y="1500849"/>
                      <a:pt x="1298080" y="1489001"/>
                      <a:pt x="1298080" y="1474387"/>
                    </a:cubicBezTo>
                    <a:lnTo>
                      <a:pt x="1298080" y="1427687"/>
                    </a:lnTo>
                    <a:cubicBezTo>
                      <a:pt x="1298080" y="1413073"/>
                      <a:pt x="1309928" y="1401225"/>
                      <a:pt x="1324542" y="1401225"/>
                    </a:cubicBezTo>
                    <a:close/>
                    <a:moveTo>
                      <a:pt x="1174792" y="1401225"/>
                    </a:moveTo>
                    <a:lnTo>
                      <a:pt x="1221492" y="1401225"/>
                    </a:lnTo>
                    <a:cubicBezTo>
                      <a:pt x="1236107" y="1401225"/>
                      <a:pt x="1247954" y="1413073"/>
                      <a:pt x="1247954" y="1427687"/>
                    </a:cubicBezTo>
                    <a:lnTo>
                      <a:pt x="1247954" y="1474387"/>
                    </a:lnTo>
                    <a:cubicBezTo>
                      <a:pt x="1247954" y="1489001"/>
                      <a:pt x="1236107" y="1500849"/>
                      <a:pt x="1221492" y="1500849"/>
                    </a:cubicBezTo>
                    <a:lnTo>
                      <a:pt x="1174792" y="1500849"/>
                    </a:lnTo>
                    <a:cubicBezTo>
                      <a:pt x="1160178" y="1500849"/>
                      <a:pt x="1148330" y="1489001"/>
                      <a:pt x="1148330" y="1474387"/>
                    </a:cubicBezTo>
                    <a:lnTo>
                      <a:pt x="1148330" y="1427687"/>
                    </a:lnTo>
                    <a:cubicBezTo>
                      <a:pt x="1148330" y="1413073"/>
                      <a:pt x="1160178" y="1401225"/>
                      <a:pt x="1174792" y="1401225"/>
                    </a:cubicBezTo>
                    <a:close/>
                    <a:moveTo>
                      <a:pt x="1025670" y="1401225"/>
                    </a:moveTo>
                    <a:lnTo>
                      <a:pt x="1072369" y="1401225"/>
                    </a:lnTo>
                    <a:cubicBezTo>
                      <a:pt x="1086984" y="1401225"/>
                      <a:pt x="1098832" y="1413073"/>
                      <a:pt x="1098832" y="1427687"/>
                    </a:cubicBezTo>
                    <a:lnTo>
                      <a:pt x="1098832" y="1474387"/>
                    </a:lnTo>
                    <a:cubicBezTo>
                      <a:pt x="1098832" y="1489001"/>
                      <a:pt x="1086984" y="1500849"/>
                      <a:pt x="1072369" y="1500849"/>
                    </a:cubicBezTo>
                    <a:lnTo>
                      <a:pt x="1025670" y="1500849"/>
                    </a:lnTo>
                    <a:cubicBezTo>
                      <a:pt x="1011055" y="1500849"/>
                      <a:pt x="999207" y="1489001"/>
                      <a:pt x="999207" y="1474387"/>
                    </a:cubicBezTo>
                    <a:lnTo>
                      <a:pt x="999207" y="1427687"/>
                    </a:lnTo>
                    <a:cubicBezTo>
                      <a:pt x="999207" y="1413073"/>
                      <a:pt x="1011055" y="1401225"/>
                      <a:pt x="1025670" y="1401225"/>
                    </a:cubicBezTo>
                    <a:close/>
                    <a:moveTo>
                      <a:pt x="2504665" y="1339590"/>
                    </a:moveTo>
                    <a:cubicBezTo>
                      <a:pt x="2501347" y="1339590"/>
                      <a:pt x="2498657" y="1342280"/>
                      <a:pt x="2498657" y="1345598"/>
                    </a:cubicBezTo>
                    <a:lnTo>
                      <a:pt x="2498657" y="1369628"/>
                    </a:lnTo>
                    <a:cubicBezTo>
                      <a:pt x="2498657" y="1372945"/>
                      <a:pt x="2501347" y="1375635"/>
                      <a:pt x="2504665" y="1375635"/>
                    </a:cubicBezTo>
                    <a:lnTo>
                      <a:pt x="2893211" y="1375635"/>
                    </a:lnTo>
                    <a:cubicBezTo>
                      <a:pt x="2896529" y="1375635"/>
                      <a:pt x="2899219" y="1372945"/>
                      <a:pt x="2899219" y="1369628"/>
                    </a:cubicBezTo>
                    <a:lnTo>
                      <a:pt x="2899219" y="1345598"/>
                    </a:lnTo>
                    <a:cubicBezTo>
                      <a:pt x="2899219" y="1342280"/>
                      <a:pt x="2896529" y="1339590"/>
                      <a:pt x="2893211" y="1339590"/>
                    </a:cubicBezTo>
                    <a:close/>
                    <a:moveTo>
                      <a:pt x="2088232" y="1285358"/>
                    </a:moveTo>
                    <a:lnTo>
                      <a:pt x="2088232" y="1938513"/>
                    </a:lnTo>
                    <a:lnTo>
                      <a:pt x="2504773" y="1611936"/>
                    </a:lnTo>
                    <a:close/>
                    <a:moveTo>
                      <a:pt x="3314199" y="1280118"/>
                    </a:moveTo>
                    <a:lnTo>
                      <a:pt x="2897658" y="1608841"/>
                    </a:lnTo>
                    <a:lnTo>
                      <a:pt x="3314199" y="1937564"/>
                    </a:lnTo>
                    <a:close/>
                    <a:moveTo>
                      <a:pt x="1527230" y="1221901"/>
                    </a:moveTo>
                    <a:cubicBezTo>
                      <a:pt x="1521727" y="1221901"/>
                      <a:pt x="1517267" y="1226362"/>
                      <a:pt x="1517267" y="1231864"/>
                    </a:cubicBezTo>
                    <a:lnTo>
                      <a:pt x="1517267" y="1271713"/>
                    </a:lnTo>
                    <a:cubicBezTo>
                      <a:pt x="1517267" y="1277215"/>
                      <a:pt x="1521727" y="1281676"/>
                      <a:pt x="1527230" y="1281676"/>
                    </a:cubicBezTo>
                    <a:lnTo>
                      <a:pt x="1732319" y="1281676"/>
                    </a:lnTo>
                    <a:cubicBezTo>
                      <a:pt x="1737821" y="1281676"/>
                      <a:pt x="1742281" y="1277215"/>
                      <a:pt x="1742281" y="1271713"/>
                    </a:cubicBezTo>
                    <a:lnTo>
                      <a:pt x="1742281" y="1231864"/>
                    </a:lnTo>
                    <a:cubicBezTo>
                      <a:pt x="1742281" y="1226362"/>
                      <a:pt x="1737821" y="1221901"/>
                      <a:pt x="1732319" y="1221901"/>
                    </a:cubicBezTo>
                    <a:close/>
                    <a:moveTo>
                      <a:pt x="666834" y="1221901"/>
                    </a:moveTo>
                    <a:cubicBezTo>
                      <a:pt x="661332" y="1221901"/>
                      <a:pt x="656871" y="1226362"/>
                      <a:pt x="656871" y="1231864"/>
                    </a:cubicBezTo>
                    <a:lnTo>
                      <a:pt x="656871" y="1271713"/>
                    </a:lnTo>
                    <a:cubicBezTo>
                      <a:pt x="656871" y="1277215"/>
                      <a:pt x="661332" y="1281676"/>
                      <a:pt x="666834" y="1281676"/>
                    </a:cubicBezTo>
                    <a:lnTo>
                      <a:pt x="871923" y="1281676"/>
                    </a:lnTo>
                    <a:cubicBezTo>
                      <a:pt x="877425" y="1281676"/>
                      <a:pt x="881885" y="1277215"/>
                      <a:pt x="881885" y="1271713"/>
                    </a:cubicBezTo>
                    <a:lnTo>
                      <a:pt x="881885" y="1231864"/>
                    </a:lnTo>
                    <a:cubicBezTo>
                      <a:pt x="881885" y="1226362"/>
                      <a:pt x="877425" y="1221901"/>
                      <a:pt x="871923" y="1221901"/>
                    </a:cubicBezTo>
                    <a:close/>
                    <a:moveTo>
                      <a:pt x="1052149" y="1111644"/>
                    </a:moveTo>
                    <a:cubicBezTo>
                      <a:pt x="1044919" y="1111644"/>
                      <a:pt x="1039057" y="1117506"/>
                      <a:pt x="1039057" y="1124736"/>
                    </a:cubicBezTo>
                    <a:lnTo>
                      <a:pt x="1039057" y="1168203"/>
                    </a:lnTo>
                    <a:lnTo>
                      <a:pt x="1009466" y="1168203"/>
                    </a:lnTo>
                    <a:cubicBezTo>
                      <a:pt x="969193" y="1174775"/>
                      <a:pt x="956437" y="1243393"/>
                      <a:pt x="940007" y="1277093"/>
                    </a:cubicBezTo>
                    <a:cubicBezTo>
                      <a:pt x="776268" y="1309492"/>
                      <a:pt x="775043" y="1328679"/>
                      <a:pt x="736793" y="1421744"/>
                    </a:cubicBezTo>
                    <a:lnTo>
                      <a:pt x="648072" y="1812480"/>
                    </a:lnTo>
                    <a:cubicBezTo>
                      <a:pt x="648072" y="1882463"/>
                      <a:pt x="704805" y="1939195"/>
                      <a:pt x="774788" y="1939195"/>
                    </a:cubicBezTo>
                    <a:lnTo>
                      <a:pt x="1183772" y="1939195"/>
                    </a:lnTo>
                    <a:lnTo>
                      <a:pt x="1198456" y="1939195"/>
                    </a:lnTo>
                    <a:lnTo>
                      <a:pt x="1607440" y="1939195"/>
                    </a:lnTo>
                    <a:cubicBezTo>
                      <a:pt x="1677423" y="1939195"/>
                      <a:pt x="1734156" y="1882463"/>
                      <a:pt x="1734156" y="1812480"/>
                    </a:cubicBezTo>
                    <a:lnTo>
                      <a:pt x="1645435" y="1421744"/>
                    </a:lnTo>
                    <a:cubicBezTo>
                      <a:pt x="1607185" y="1328679"/>
                      <a:pt x="1605960" y="1309492"/>
                      <a:pt x="1442221" y="1277093"/>
                    </a:cubicBezTo>
                    <a:cubicBezTo>
                      <a:pt x="1425791" y="1243393"/>
                      <a:pt x="1413035" y="1174775"/>
                      <a:pt x="1372762" y="1168203"/>
                    </a:cubicBezTo>
                    <a:lnTo>
                      <a:pt x="1357854" y="1168203"/>
                    </a:lnTo>
                    <a:lnTo>
                      <a:pt x="1357854" y="1124736"/>
                    </a:lnTo>
                    <a:cubicBezTo>
                      <a:pt x="1357854" y="1117506"/>
                      <a:pt x="1351993" y="1111644"/>
                      <a:pt x="1344762" y="1111644"/>
                    </a:cubicBezTo>
                    <a:lnTo>
                      <a:pt x="1268702" y="1111644"/>
                    </a:lnTo>
                    <a:cubicBezTo>
                      <a:pt x="1261471" y="1111644"/>
                      <a:pt x="1255610" y="1117506"/>
                      <a:pt x="1255610" y="1124736"/>
                    </a:cubicBezTo>
                    <a:lnTo>
                      <a:pt x="1255610" y="1168203"/>
                    </a:lnTo>
                    <a:lnTo>
                      <a:pt x="1198456" y="1168203"/>
                    </a:lnTo>
                    <a:lnTo>
                      <a:pt x="1183772" y="1168203"/>
                    </a:lnTo>
                    <a:lnTo>
                      <a:pt x="1141302" y="1168203"/>
                    </a:lnTo>
                    <a:lnTo>
                      <a:pt x="1141302" y="1124736"/>
                    </a:lnTo>
                    <a:cubicBezTo>
                      <a:pt x="1141302" y="1117506"/>
                      <a:pt x="1135440" y="1111644"/>
                      <a:pt x="1128210" y="1111644"/>
                    </a:cubicBezTo>
                    <a:close/>
                    <a:moveTo>
                      <a:pt x="2705133" y="840243"/>
                    </a:moveTo>
                    <a:lnTo>
                      <a:pt x="2088233" y="1255464"/>
                    </a:lnTo>
                    <a:lnTo>
                      <a:pt x="2299068" y="1414858"/>
                    </a:lnTo>
                    <a:lnTo>
                      <a:pt x="2299068" y="1228076"/>
                    </a:lnTo>
                    <a:lnTo>
                      <a:pt x="3108494" y="1228076"/>
                    </a:lnTo>
                    <a:lnTo>
                      <a:pt x="3108494" y="1416902"/>
                    </a:lnTo>
                    <a:lnTo>
                      <a:pt x="3322033" y="1255464"/>
                    </a:lnTo>
                    <a:lnTo>
                      <a:pt x="3322033" y="1255464"/>
                    </a:lnTo>
                    <a:close/>
                    <a:moveTo>
                      <a:pt x="1195706" y="835207"/>
                    </a:moveTo>
                    <a:lnTo>
                      <a:pt x="1195706" y="835221"/>
                    </a:lnTo>
                    <a:cubicBezTo>
                      <a:pt x="866618" y="834160"/>
                      <a:pt x="692194" y="969423"/>
                      <a:pt x="665970" y="1132153"/>
                    </a:cubicBezTo>
                    <a:cubicBezTo>
                      <a:pt x="665970" y="1145595"/>
                      <a:pt x="659622" y="1181725"/>
                      <a:pt x="663418" y="1194550"/>
                    </a:cubicBezTo>
                    <a:lnTo>
                      <a:pt x="878440" y="1194550"/>
                    </a:lnTo>
                    <a:cubicBezTo>
                      <a:pt x="887485" y="1007425"/>
                      <a:pt x="1085027" y="1006045"/>
                      <a:pt x="1195706" y="1007712"/>
                    </a:cubicBezTo>
                    <a:lnTo>
                      <a:pt x="1195706" y="1007714"/>
                    </a:lnTo>
                    <a:cubicBezTo>
                      <a:pt x="1195809" y="1007712"/>
                      <a:pt x="1195911" y="1007710"/>
                      <a:pt x="1196014" y="1007712"/>
                    </a:cubicBezTo>
                    <a:lnTo>
                      <a:pt x="1196322" y="1007714"/>
                    </a:lnTo>
                    <a:lnTo>
                      <a:pt x="1196322" y="1007712"/>
                    </a:lnTo>
                    <a:cubicBezTo>
                      <a:pt x="1307001" y="1006045"/>
                      <a:pt x="1504542" y="1007425"/>
                      <a:pt x="1513587" y="1194550"/>
                    </a:cubicBezTo>
                    <a:lnTo>
                      <a:pt x="1728609" y="1194550"/>
                    </a:lnTo>
                    <a:cubicBezTo>
                      <a:pt x="1732405" y="1181725"/>
                      <a:pt x="1726057" y="1145595"/>
                      <a:pt x="1726057" y="1132153"/>
                    </a:cubicBezTo>
                    <a:cubicBezTo>
                      <a:pt x="1699834" y="969423"/>
                      <a:pt x="1525410" y="834160"/>
                      <a:pt x="1196322" y="835221"/>
                    </a:cubicBezTo>
                    <a:lnTo>
                      <a:pt x="1196322" y="835207"/>
                    </a:lnTo>
                    <a:cubicBezTo>
                      <a:pt x="1196219" y="835207"/>
                      <a:pt x="1196117" y="835206"/>
                      <a:pt x="1196014" y="835214"/>
                    </a:cubicBezTo>
                    <a:close/>
                    <a:moveTo>
                      <a:pt x="713043" y="263029"/>
                    </a:moveTo>
                    <a:lnTo>
                      <a:pt x="3158596" y="263029"/>
                    </a:lnTo>
                    <a:cubicBezTo>
                      <a:pt x="3365555" y="263029"/>
                      <a:pt x="3533328" y="430802"/>
                      <a:pt x="3533328" y="637761"/>
                    </a:cubicBezTo>
                    <a:lnTo>
                      <a:pt x="3533328" y="2136642"/>
                    </a:lnTo>
                    <a:cubicBezTo>
                      <a:pt x="3533328" y="2343601"/>
                      <a:pt x="3365555" y="2511374"/>
                      <a:pt x="3158596" y="2511374"/>
                    </a:cubicBezTo>
                    <a:lnTo>
                      <a:pt x="713043" y="2511374"/>
                    </a:lnTo>
                    <a:cubicBezTo>
                      <a:pt x="506084" y="2511374"/>
                      <a:pt x="338311" y="2343601"/>
                      <a:pt x="338311" y="2136642"/>
                    </a:cubicBezTo>
                    <a:lnTo>
                      <a:pt x="338311" y="637761"/>
                    </a:lnTo>
                    <a:cubicBezTo>
                      <a:pt x="338311" y="430802"/>
                      <a:pt x="506084" y="263029"/>
                      <a:pt x="713043" y="263029"/>
                    </a:cubicBezTo>
                    <a:close/>
                    <a:moveTo>
                      <a:pt x="593824" y="142875"/>
                    </a:moveTo>
                    <a:cubicBezTo>
                      <a:pt x="365814" y="142875"/>
                      <a:pt x="180975" y="327714"/>
                      <a:pt x="180975" y="555724"/>
                    </a:cubicBezTo>
                    <a:lnTo>
                      <a:pt x="180975" y="2207068"/>
                    </a:lnTo>
                    <a:cubicBezTo>
                      <a:pt x="180975" y="2435078"/>
                      <a:pt x="365814" y="2619917"/>
                      <a:pt x="593824" y="2619917"/>
                    </a:cubicBezTo>
                    <a:lnTo>
                      <a:pt x="3288134" y="2619917"/>
                    </a:lnTo>
                    <a:cubicBezTo>
                      <a:pt x="3516144" y="2619917"/>
                      <a:pt x="3700983" y="2435078"/>
                      <a:pt x="3700983" y="2207068"/>
                    </a:cubicBezTo>
                    <a:lnTo>
                      <a:pt x="3700983" y="555724"/>
                    </a:lnTo>
                    <a:cubicBezTo>
                      <a:pt x="3700983" y="327714"/>
                      <a:pt x="3516144" y="142875"/>
                      <a:pt x="3288134" y="142875"/>
                    </a:cubicBezTo>
                    <a:close/>
                    <a:moveTo>
                      <a:pt x="456060" y="0"/>
                    </a:moveTo>
                    <a:lnTo>
                      <a:pt x="3432372" y="0"/>
                    </a:lnTo>
                    <a:cubicBezTo>
                      <a:pt x="3684247" y="0"/>
                      <a:pt x="3888432" y="204185"/>
                      <a:pt x="3888432" y="456060"/>
                    </a:cubicBezTo>
                    <a:lnTo>
                      <a:pt x="3888432" y="2280244"/>
                    </a:lnTo>
                    <a:cubicBezTo>
                      <a:pt x="3888432" y="2532119"/>
                      <a:pt x="3684247" y="2736304"/>
                      <a:pt x="3432372" y="2736304"/>
                    </a:cubicBezTo>
                    <a:lnTo>
                      <a:pt x="456060" y="2736304"/>
                    </a:lnTo>
                    <a:cubicBezTo>
                      <a:pt x="204185" y="2736304"/>
                      <a:pt x="0" y="2532119"/>
                      <a:pt x="0" y="2280244"/>
                    </a:cubicBezTo>
                    <a:lnTo>
                      <a:pt x="0" y="456060"/>
                    </a:lnTo>
                    <a:cubicBezTo>
                      <a:pt x="0" y="204185"/>
                      <a:pt x="204185" y="0"/>
                      <a:pt x="456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Donut 21">
                <a:extLst>
                  <a:ext uri="{FF2B5EF4-FFF2-40B4-BE49-F238E27FC236}">
                    <a16:creationId xmlns:a16="http://schemas.microsoft.com/office/drawing/2014/main" id="{0C9923D5-74EC-4175-AE12-4718FC3595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39656" y="2880508"/>
                <a:ext cx="217115" cy="217115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ound Same Side Corner Rectangle 20">
                <a:extLst>
                  <a:ext uri="{FF2B5EF4-FFF2-40B4-BE49-F238E27FC236}">
                    <a16:creationId xmlns:a16="http://schemas.microsoft.com/office/drawing/2014/main" id="{3A9C16A5-BCFB-480F-91B5-5CB717FC79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7623" y="3520292"/>
                <a:ext cx="283627" cy="303941"/>
              </a:xfrm>
              <a:custGeom>
                <a:avLst/>
                <a:gdLst/>
                <a:ahLst/>
                <a:cxnLst/>
                <a:rect l="l" t="t" r="r" b="b"/>
                <a:pathLst>
                  <a:path w="3693941" h="3958524">
                    <a:moveTo>
                      <a:pt x="1259659" y="1763929"/>
                    </a:moveTo>
                    <a:lnTo>
                      <a:pt x="1093043" y="1930546"/>
                    </a:lnTo>
                    <a:lnTo>
                      <a:pt x="1097397" y="2187994"/>
                    </a:lnTo>
                    <a:lnTo>
                      <a:pt x="1266879" y="2190860"/>
                    </a:lnTo>
                    <a:close/>
                    <a:moveTo>
                      <a:pt x="1949135" y="1602992"/>
                    </a:moveTo>
                    <a:lnTo>
                      <a:pt x="1831095" y="1721032"/>
                    </a:lnTo>
                    <a:lnTo>
                      <a:pt x="1780848" y="1670785"/>
                    </a:lnTo>
                    <a:lnTo>
                      <a:pt x="1789784" y="2199254"/>
                    </a:lnTo>
                    <a:lnTo>
                      <a:pt x="1959266" y="2202120"/>
                    </a:lnTo>
                    <a:close/>
                    <a:moveTo>
                      <a:pt x="1486555" y="1537034"/>
                    </a:moveTo>
                    <a:lnTo>
                      <a:pt x="1319938" y="1703650"/>
                    </a:lnTo>
                    <a:lnTo>
                      <a:pt x="1328203" y="2192344"/>
                    </a:lnTo>
                    <a:lnTo>
                      <a:pt x="1497685" y="2195210"/>
                    </a:lnTo>
                    <a:close/>
                    <a:moveTo>
                      <a:pt x="1555241" y="1445177"/>
                    </a:moveTo>
                    <a:lnTo>
                      <a:pt x="1546449" y="1453969"/>
                    </a:lnTo>
                    <a:lnTo>
                      <a:pt x="1558993" y="2195799"/>
                    </a:lnTo>
                    <a:lnTo>
                      <a:pt x="1728476" y="2198665"/>
                    </a:lnTo>
                    <a:lnTo>
                      <a:pt x="1718495" y="1608431"/>
                    </a:lnTo>
                    <a:close/>
                    <a:moveTo>
                      <a:pt x="2176261" y="1389700"/>
                    </a:moveTo>
                    <a:lnTo>
                      <a:pt x="2009815" y="1566435"/>
                    </a:lnTo>
                    <a:lnTo>
                      <a:pt x="2020575" y="2202709"/>
                    </a:lnTo>
                    <a:lnTo>
                      <a:pt x="2190057" y="2205575"/>
                    </a:lnTo>
                    <a:close/>
                    <a:moveTo>
                      <a:pt x="2359564" y="1195064"/>
                    </a:moveTo>
                    <a:lnTo>
                      <a:pt x="2236479" y="1325759"/>
                    </a:lnTo>
                    <a:lnTo>
                      <a:pt x="2251397" y="2207956"/>
                    </a:lnTo>
                    <a:lnTo>
                      <a:pt x="2420879" y="2210822"/>
                    </a:lnTo>
                    <a:lnTo>
                      <a:pt x="2404462" y="1239962"/>
                    </a:lnTo>
                    <a:close/>
                    <a:moveTo>
                      <a:pt x="2155383" y="876720"/>
                    </a:moveTo>
                    <a:lnTo>
                      <a:pt x="2212254" y="933591"/>
                    </a:lnTo>
                    <a:lnTo>
                      <a:pt x="1826009" y="1319836"/>
                    </a:lnTo>
                    <a:lnTo>
                      <a:pt x="1563397" y="1057223"/>
                    </a:lnTo>
                    <a:lnTo>
                      <a:pt x="1560389" y="1060231"/>
                    </a:lnTo>
                    <a:lnTo>
                      <a:pt x="1557198" y="1057040"/>
                    </a:lnTo>
                    <a:lnTo>
                      <a:pt x="1092172" y="1522067"/>
                    </a:lnTo>
                    <a:lnTo>
                      <a:pt x="1091115" y="1816522"/>
                    </a:lnTo>
                    <a:lnTo>
                      <a:pt x="1091395" y="1816802"/>
                    </a:lnTo>
                    <a:lnTo>
                      <a:pt x="1565094" y="1343103"/>
                    </a:lnTo>
                    <a:lnTo>
                      <a:pt x="1829645" y="1607654"/>
                    </a:lnTo>
                    <a:lnTo>
                      <a:pt x="1971736" y="1465563"/>
                    </a:lnTo>
                    <a:lnTo>
                      <a:pt x="1971389" y="1465216"/>
                    </a:lnTo>
                    <a:lnTo>
                      <a:pt x="2357634" y="1078971"/>
                    </a:lnTo>
                    <a:lnTo>
                      <a:pt x="2414505" y="1135842"/>
                    </a:lnTo>
                    <a:lnTo>
                      <a:pt x="2411278" y="879947"/>
                    </a:lnTo>
                    <a:close/>
                    <a:moveTo>
                      <a:pt x="2527403" y="872992"/>
                    </a:moveTo>
                    <a:cubicBezTo>
                      <a:pt x="2497077" y="872479"/>
                      <a:pt x="2472908" y="896648"/>
                      <a:pt x="2473421" y="926974"/>
                    </a:cubicBezTo>
                    <a:lnTo>
                      <a:pt x="2496340" y="2282330"/>
                    </a:lnTo>
                    <a:lnTo>
                      <a:pt x="1148248" y="2259534"/>
                    </a:lnTo>
                    <a:cubicBezTo>
                      <a:pt x="1117921" y="2259021"/>
                      <a:pt x="1093753" y="2283189"/>
                      <a:pt x="1094266" y="2313516"/>
                    </a:cubicBezTo>
                    <a:cubicBezTo>
                      <a:pt x="1094778" y="2343843"/>
                      <a:pt x="1119778" y="2368843"/>
                      <a:pt x="1150105" y="2369356"/>
                    </a:cubicBezTo>
                    <a:lnTo>
                      <a:pt x="2498197" y="2392152"/>
                    </a:lnTo>
                    <a:lnTo>
                      <a:pt x="2608020" y="2394009"/>
                    </a:lnTo>
                    <a:lnTo>
                      <a:pt x="2606162" y="2284187"/>
                    </a:lnTo>
                    <a:lnTo>
                      <a:pt x="2583243" y="928832"/>
                    </a:lnTo>
                    <a:cubicBezTo>
                      <a:pt x="2582730" y="898505"/>
                      <a:pt x="2557730" y="873505"/>
                      <a:pt x="2527403" y="872992"/>
                    </a:cubicBezTo>
                    <a:close/>
                    <a:moveTo>
                      <a:pt x="1814377" y="0"/>
                    </a:moveTo>
                    <a:lnTo>
                      <a:pt x="1927791" y="0"/>
                    </a:lnTo>
                    <a:cubicBezTo>
                      <a:pt x="2022725" y="0"/>
                      <a:pt x="2099684" y="76959"/>
                      <a:pt x="2099684" y="171893"/>
                    </a:cubicBezTo>
                    <a:lnTo>
                      <a:pt x="2099684" y="220828"/>
                    </a:lnTo>
                    <a:lnTo>
                      <a:pt x="3593525" y="220828"/>
                    </a:lnTo>
                    <a:cubicBezTo>
                      <a:pt x="3636470" y="220828"/>
                      <a:pt x="3671284" y="255642"/>
                      <a:pt x="3671284" y="298587"/>
                    </a:cubicBezTo>
                    <a:lnTo>
                      <a:pt x="3671284" y="436388"/>
                    </a:lnTo>
                    <a:cubicBezTo>
                      <a:pt x="3671284" y="479333"/>
                      <a:pt x="3636470" y="514147"/>
                      <a:pt x="3593525" y="514147"/>
                    </a:cubicBezTo>
                    <a:lnTo>
                      <a:pt x="2099684" y="514147"/>
                    </a:lnTo>
                    <a:lnTo>
                      <a:pt x="2099684" y="584283"/>
                    </a:lnTo>
                    <a:lnTo>
                      <a:pt x="3485177" y="584283"/>
                    </a:lnTo>
                    <a:lnTo>
                      <a:pt x="3485177" y="2592297"/>
                    </a:lnTo>
                    <a:lnTo>
                      <a:pt x="2099684" y="2592297"/>
                    </a:lnTo>
                    <a:lnTo>
                      <a:pt x="2099684" y="2648596"/>
                    </a:lnTo>
                    <a:lnTo>
                      <a:pt x="3522641" y="2648596"/>
                    </a:lnTo>
                    <a:cubicBezTo>
                      <a:pt x="3565586" y="2648596"/>
                      <a:pt x="3600400" y="2683410"/>
                      <a:pt x="3600400" y="2726355"/>
                    </a:cubicBezTo>
                    <a:lnTo>
                      <a:pt x="3600400" y="2864156"/>
                    </a:lnTo>
                    <a:cubicBezTo>
                      <a:pt x="3600400" y="2907101"/>
                      <a:pt x="3565586" y="2941915"/>
                      <a:pt x="3522641" y="2941915"/>
                    </a:cubicBezTo>
                    <a:lnTo>
                      <a:pt x="2832113" y="2941915"/>
                    </a:lnTo>
                    <a:lnTo>
                      <a:pt x="3693941" y="3958522"/>
                    </a:lnTo>
                    <a:lnTo>
                      <a:pt x="3372650" y="3958522"/>
                    </a:lnTo>
                    <a:lnTo>
                      <a:pt x="2510822" y="2941915"/>
                    </a:lnTo>
                    <a:lnTo>
                      <a:pt x="1183121" y="2941915"/>
                    </a:lnTo>
                    <a:lnTo>
                      <a:pt x="321291" y="3958524"/>
                    </a:lnTo>
                    <a:lnTo>
                      <a:pt x="0" y="3958524"/>
                    </a:lnTo>
                    <a:lnTo>
                      <a:pt x="861830" y="2941915"/>
                    </a:lnTo>
                    <a:lnTo>
                      <a:pt x="77759" y="2941915"/>
                    </a:lnTo>
                    <a:cubicBezTo>
                      <a:pt x="34814" y="2941915"/>
                      <a:pt x="0" y="2907101"/>
                      <a:pt x="0" y="2864156"/>
                    </a:cubicBezTo>
                    <a:lnTo>
                      <a:pt x="0" y="2726355"/>
                    </a:lnTo>
                    <a:cubicBezTo>
                      <a:pt x="0" y="2683410"/>
                      <a:pt x="34814" y="2648596"/>
                      <a:pt x="77759" y="2648596"/>
                    </a:cubicBezTo>
                    <a:lnTo>
                      <a:pt x="1642484" y="2648596"/>
                    </a:lnTo>
                    <a:lnTo>
                      <a:pt x="1642484" y="2592297"/>
                    </a:lnTo>
                    <a:lnTo>
                      <a:pt x="100801" y="2592297"/>
                    </a:lnTo>
                    <a:lnTo>
                      <a:pt x="100801" y="584283"/>
                    </a:lnTo>
                    <a:lnTo>
                      <a:pt x="1642484" y="584283"/>
                    </a:lnTo>
                    <a:lnTo>
                      <a:pt x="1642484" y="514147"/>
                    </a:lnTo>
                    <a:lnTo>
                      <a:pt x="148643" y="514147"/>
                    </a:lnTo>
                    <a:cubicBezTo>
                      <a:pt x="105698" y="514147"/>
                      <a:pt x="70884" y="479333"/>
                      <a:pt x="70884" y="436388"/>
                    </a:cubicBezTo>
                    <a:lnTo>
                      <a:pt x="70884" y="298587"/>
                    </a:lnTo>
                    <a:cubicBezTo>
                      <a:pt x="70884" y="255642"/>
                      <a:pt x="105698" y="220828"/>
                      <a:pt x="148643" y="220828"/>
                    </a:cubicBezTo>
                    <a:lnTo>
                      <a:pt x="1642484" y="220828"/>
                    </a:lnTo>
                    <a:lnTo>
                      <a:pt x="1642484" y="171893"/>
                    </a:lnTo>
                    <a:cubicBezTo>
                      <a:pt x="1642484" y="76959"/>
                      <a:pt x="1719443" y="0"/>
                      <a:pt x="1814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Round Same Side Corner Rectangle 3">
                <a:extLst>
                  <a:ext uri="{FF2B5EF4-FFF2-40B4-BE49-F238E27FC236}">
                    <a16:creationId xmlns:a16="http://schemas.microsoft.com/office/drawing/2014/main" id="{6B99E420-0C36-4FE8-9624-205C8858C30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172457" y="3068939"/>
                <a:ext cx="212428" cy="213610"/>
              </a:xfrm>
              <a:custGeom>
                <a:avLst/>
                <a:gdLst/>
                <a:ahLst/>
                <a:cxnLst/>
                <a:rect l="l" t="t" r="r" b="b"/>
                <a:pathLst>
                  <a:path w="3935149" h="3957041">
                    <a:moveTo>
                      <a:pt x="2899653" y="531993"/>
                    </a:moveTo>
                    <a:lnTo>
                      <a:pt x="2899653" y="423993"/>
                    </a:lnTo>
                    <a:lnTo>
                      <a:pt x="271653" y="423993"/>
                    </a:lnTo>
                    <a:lnTo>
                      <a:pt x="271653" y="531993"/>
                    </a:lnTo>
                    <a:close/>
                    <a:moveTo>
                      <a:pt x="2899653" y="893649"/>
                    </a:moveTo>
                    <a:lnTo>
                      <a:pt x="2899653" y="785649"/>
                    </a:lnTo>
                    <a:lnTo>
                      <a:pt x="271653" y="785649"/>
                    </a:lnTo>
                    <a:lnTo>
                      <a:pt x="271653" y="893649"/>
                    </a:lnTo>
                    <a:close/>
                    <a:moveTo>
                      <a:pt x="2899653" y="1255303"/>
                    </a:moveTo>
                    <a:lnTo>
                      <a:pt x="2899653" y="1147303"/>
                    </a:lnTo>
                    <a:lnTo>
                      <a:pt x="271653" y="1147303"/>
                    </a:lnTo>
                    <a:lnTo>
                      <a:pt x="271653" y="1255303"/>
                    </a:lnTo>
                    <a:close/>
                    <a:moveTo>
                      <a:pt x="2899653" y="1616957"/>
                    </a:moveTo>
                    <a:lnTo>
                      <a:pt x="2899653" y="1508957"/>
                    </a:lnTo>
                    <a:lnTo>
                      <a:pt x="271653" y="1508957"/>
                    </a:lnTo>
                    <a:lnTo>
                      <a:pt x="271653" y="1616957"/>
                    </a:lnTo>
                    <a:close/>
                    <a:moveTo>
                      <a:pt x="1315653" y="1999083"/>
                    </a:moveTo>
                    <a:lnTo>
                      <a:pt x="1315653" y="1891083"/>
                    </a:lnTo>
                    <a:lnTo>
                      <a:pt x="271653" y="1891083"/>
                    </a:lnTo>
                    <a:lnTo>
                      <a:pt x="271653" y="1999083"/>
                    </a:lnTo>
                    <a:close/>
                    <a:moveTo>
                      <a:pt x="1315653" y="2360737"/>
                    </a:moveTo>
                    <a:lnTo>
                      <a:pt x="1315653" y="2252737"/>
                    </a:lnTo>
                    <a:lnTo>
                      <a:pt x="271653" y="2252737"/>
                    </a:lnTo>
                    <a:lnTo>
                      <a:pt x="271653" y="2360737"/>
                    </a:lnTo>
                    <a:close/>
                    <a:moveTo>
                      <a:pt x="1315653" y="2722391"/>
                    </a:moveTo>
                    <a:lnTo>
                      <a:pt x="1315653" y="2614391"/>
                    </a:lnTo>
                    <a:lnTo>
                      <a:pt x="271653" y="2614391"/>
                    </a:lnTo>
                    <a:lnTo>
                      <a:pt x="271653" y="2722391"/>
                    </a:lnTo>
                    <a:close/>
                    <a:moveTo>
                      <a:pt x="2900162" y="2797568"/>
                    </a:moveTo>
                    <a:lnTo>
                      <a:pt x="2900162" y="1844447"/>
                    </a:lnTo>
                    <a:lnTo>
                      <a:pt x="1629979" y="1844447"/>
                    </a:lnTo>
                    <a:lnTo>
                      <a:pt x="1629979" y="2797568"/>
                    </a:lnTo>
                    <a:close/>
                    <a:moveTo>
                      <a:pt x="3810581" y="2815737"/>
                    </a:moveTo>
                    <a:lnTo>
                      <a:pt x="3810581" y="306661"/>
                    </a:lnTo>
                    <a:cubicBezTo>
                      <a:pt x="3810581" y="280746"/>
                      <a:pt x="3789572" y="259737"/>
                      <a:pt x="3763657" y="259737"/>
                    </a:cubicBezTo>
                    <a:cubicBezTo>
                      <a:pt x="3737742" y="259737"/>
                      <a:pt x="3716733" y="280746"/>
                      <a:pt x="3716733" y="306661"/>
                    </a:cubicBezTo>
                    <a:lnTo>
                      <a:pt x="3716733" y="2815737"/>
                    </a:lnTo>
                    <a:close/>
                    <a:moveTo>
                      <a:pt x="3598887" y="2979130"/>
                    </a:moveTo>
                    <a:lnTo>
                      <a:pt x="3598887" y="218054"/>
                    </a:lnTo>
                    <a:cubicBezTo>
                      <a:pt x="3598887" y="192139"/>
                      <a:pt x="3577878" y="171130"/>
                      <a:pt x="3551963" y="171130"/>
                    </a:cubicBezTo>
                    <a:cubicBezTo>
                      <a:pt x="3526048" y="171130"/>
                      <a:pt x="3505039" y="192139"/>
                      <a:pt x="3505039" y="218054"/>
                    </a:cubicBezTo>
                    <a:lnTo>
                      <a:pt x="3505039" y="2979130"/>
                    </a:lnTo>
                    <a:close/>
                    <a:moveTo>
                      <a:pt x="3355251" y="3231428"/>
                    </a:moveTo>
                    <a:lnTo>
                      <a:pt x="3355251" y="182352"/>
                    </a:lnTo>
                    <a:cubicBezTo>
                      <a:pt x="3355251" y="156437"/>
                      <a:pt x="3334242" y="135428"/>
                      <a:pt x="3308327" y="135428"/>
                    </a:cubicBezTo>
                    <a:cubicBezTo>
                      <a:pt x="3282412" y="135428"/>
                      <a:pt x="3261403" y="156437"/>
                      <a:pt x="3261403" y="182352"/>
                    </a:cubicBezTo>
                    <a:lnTo>
                      <a:pt x="3261403" y="3231428"/>
                    </a:lnTo>
                    <a:close/>
                    <a:moveTo>
                      <a:pt x="689888" y="3532959"/>
                    </a:moveTo>
                    <a:cubicBezTo>
                      <a:pt x="817550" y="3530004"/>
                      <a:pt x="918251" y="3455702"/>
                      <a:pt x="916146" y="3366015"/>
                    </a:cubicBezTo>
                    <a:cubicBezTo>
                      <a:pt x="914042" y="3276328"/>
                      <a:pt x="809910" y="3204397"/>
                      <a:pt x="682179" y="3204397"/>
                    </a:cubicBezTo>
                    <a:lnTo>
                      <a:pt x="682179" y="3204473"/>
                    </a:lnTo>
                    <a:cubicBezTo>
                      <a:pt x="645571" y="3204473"/>
                      <a:pt x="615727" y="3183857"/>
                      <a:pt x="615124" y="3158153"/>
                    </a:cubicBezTo>
                    <a:cubicBezTo>
                      <a:pt x="614521" y="3132449"/>
                      <a:pt x="643381" y="3111154"/>
                      <a:pt x="679969" y="3110307"/>
                    </a:cubicBezTo>
                    <a:cubicBezTo>
                      <a:pt x="716557" y="3109460"/>
                      <a:pt x="747352" y="3129374"/>
                      <a:pt x="749161" y="3155050"/>
                    </a:cubicBezTo>
                    <a:lnTo>
                      <a:pt x="915893" y="3149258"/>
                    </a:lnTo>
                    <a:cubicBezTo>
                      <a:pt x="909582" y="3059669"/>
                      <a:pt x="802131" y="2990185"/>
                      <a:pt x="674469" y="2993141"/>
                    </a:cubicBezTo>
                    <a:cubicBezTo>
                      <a:pt x="546807" y="2996096"/>
                      <a:pt x="446107" y="3070398"/>
                      <a:pt x="448211" y="3160085"/>
                    </a:cubicBezTo>
                    <a:cubicBezTo>
                      <a:pt x="450316" y="3249772"/>
                      <a:pt x="554448" y="3321703"/>
                      <a:pt x="682179" y="3321703"/>
                    </a:cubicBezTo>
                    <a:lnTo>
                      <a:pt x="682179" y="3321627"/>
                    </a:lnTo>
                    <a:cubicBezTo>
                      <a:pt x="718786" y="3321627"/>
                      <a:pt x="748631" y="3342242"/>
                      <a:pt x="749234" y="3367946"/>
                    </a:cubicBezTo>
                    <a:cubicBezTo>
                      <a:pt x="749837" y="3393651"/>
                      <a:pt x="720976" y="3414946"/>
                      <a:pt x="684388" y="3415793"/>
                    </a:cubicBezTo>
                    <a:cubicBezTo>
                      <a:pt x="647800" y="3416640"/>
                      <a:pt x="617005" y="3396726"/>
                      <a:pt x="615196" y="3371049"/>
                    </a:cubicBezTo>
                    <a:lnTo>
                      <a:pt x="448465" y="3376842"/>
                    </a:lnTo>
                    <a:cubicBezTo>
                      <a:pt x="454776" y="3466431"/>
                      <a:pt x="562226" y="3535915"/>
                      <a:pt x="689888" y="3532959"/>
                    </a:cubicBezTo>
                    <a:close/>
                    <a:moveTo>
                      <a:pt x="1563929" y="3533050"/>
                    </a:moveTo>
                    <a:lnTo>
                      <a:pt x="1450158" y="2995479"/>
                    </a:lnTo>
                    <a:cubicBezTo>
                      <a:pt x="1450329" y="2994669"/>
                      <a:pt x="1450501" y="2993860"/>
                      <a:pt x="1450672" y="2993050"/>
                    </a:cubicBezTo>
                    <a:lnTo>
                      <a:pt x="1449643" y="2993050"/>
                    </a:lnTo>
                    <a:lnTo>
                      <a:pt x="1303428" y="2993050"/>
                    </a:lnTo>
                    <a:lnTo>
                      <a:pt x="1302400" y="2993050"/>
                    </a:lnTo>
                    <a:cubicBezTo>
                      <a:pt x="1302571" y="2993860"/>
                      <a:pt x="1302743" y="2994669"/>
                      <a:pt x="1302914" y="2995479"/>
                    </a:cubicBezTo>
                    <a:lnTo>
                      <a:pt x="1260527" y="3195759"/>
                    </a:lnTo>
                    <a:lnTo>
                      <a:pt x="1218140" y="2995479"/>
                    </a:lnTo>
                    <a:cubicBezTo>
                      <a:pt x="1218311" y="2994669"/>
                      <a:pt x="1218483" y="2993860"/>
                      <a:pt x="1218654" y="2993050"/>
                    </a:cubicBezTo>
                    <a:lnTo>
                      <a:pt x="1217625" y="2993050"/>
                    </a:lnTo>
                    <a:lnTo>
                      <a:pt x="1071410" y="2993050"/>
                    </a:lnTo>
                    <a:lnTo>
                      <a:pt x="1070382" y="2993050"/>
                    </a:lnTo>
                    <a:cubicBezTo>
                      <a:pt x="1070553" y="2993860"/>
                      <a:pt x="1070725" y="2994669"/>
                      <a:pt x="1070896" y="2995479"/>
                    </a:cubicBezTo>
                    <a:lnTo>
                      <a:pt x="957124" y="3533050"/>
                    </a:lnTo>
                    <a:lnTo>
                      <a:pt x="1104368" y="3533050"/>
                    </a:lnTo>
                    <a:lnTo>
                      <a:pt x="1144518" y="3343342"/>
                    </a:lnTo>
                    <a:lnTo>
                      <a:pt x="1184667" y="3533050"/>
                    </a:lnTo>
                    <a:lnTo>
                      <a:pt x="1189142" y="3533050"/>
                    </a:lnTo>
                    <a:lnTo>
                      <a:pt x="1331911" y="3533050"/>
                    </a:lnTo>
                    <a:lnTo>
                      <a:pt x="1336386" y="3533050"/>
                    </a:lnTo>
                    <a:lnTo>
                      <a:pt x="1376536" y="3343342"/>
                    </a:lnTo>
                    <a:lnTo>
                      <a:pt x="1416686" y="3533050"/>
                    </a:lnTo>
                    <a:close/>
                    <a:moveTo>
                      <a:pt x="2126028" y="3533050"/>
                    </a:moveTo>
                    <a:lnTo>
                      <a:pt x="2126028" y="3406155"/>
                    </a:lnTo>
                    <a:lnTo>
                      <a:pt x="2126028" y="3326497"/>
                    </a:lnTo>
                    <a:lnTo>
                      <a:pt x="2126028" y="3199602"/>
                    </a:lnTo>
                    <a:lnTo>
                      <a:pt x="2126028" y="3119945"/>
                    </a:lnTo>
                    <a:lnTo>
                      <a:pt x="2126028" y="2993050"/>
                    </a:lnTo>
                    <a:lnTo>
                      <a:pt x="1658028" y="2993050"/>
                    </a:lnTo>
                    <a:lnTo>
                      <a:pt x="1658028" y="3119945"/>
                    </a:lnTo>
                    <a:lnTo>
                      <a:pt x="1989309" y="3119945"/>
                    </a:lnTo>
                    <a:lnTo>
                      <a:pt x="1989309" y="3199602"/>
                    </a:lnTo>
                    <a:lnTo>
                      <a:pt x="1658028" y="3199602"/>
                    </a:lnTo>
                    <a:lnTo>
                      <a:pt x="1658028" y="3326497"/>
                    </a:lnTo>
                    <a:lnTo>
                      <a:pt x="1989309" y="3326497"/>
                    </a:lnTo>
                    <a:lnTo>
                      <a:pt x="1989309" y="3406155"/>
                    </a:lnTo>
                    <a:lnTo>
                      <a:pt x="1658028" y="3406155"/>
                    </a:lnTo>
                    <a:lnTo>
                      <a:pt x="1658028" y="3533050"/>
                    </a:lnTo>
                    <a:close/>
                    <a:moveTo>
                      <a:pt x="2721509" y="3533050"/>
                    </a:moveTo>
                    <a:lnTo>
                      <a:pt x="2721509" y="2993050"/>
                    </a:lnTo>
                    <a:lnTo>
                      <a:pt x="2610374" y="2993050"/>
                    </a:lnTo>
                    <a:lnTo>
                      <a:pt x="2610374" y="3332072"/>
                    </a:lnTo>
                    <a:lnTo>
                      <a:pt x="2365383" y="2996750"/>
                    </a:lnTo>
                    <a:lnTo>
                      <a:pt x="2365383" y="2993050"/>
                    </a:lnTo>
                    <a:lnTo>
                      <a:pt x="2254248" y="2993050"/>
                    </a:lnTo>
                    <a:lnTo>
                      <a:pt x="2254248" y="3533050"/>
                    </a:lnTo>
                    <a:lnTo>
                      <a:pt x="2365383" y="3533050"/>
                    </a:lnTo>
                    <a:lnTo>
                      <a:pt x="2365383" y="3195316"/>
                    </a:lnTo>
                    <a:lnTo>
                      <a:pt x="2610374" y="3530639"/>
                    </a:lnTo>
                    <a:lnTo>
                      <a:pt x="2610374" y="3533050"/>
                    </a:lnTo>
                    <a:close/>
                    <a:moveTo>
                      <a:pt x="3240360" y="3957041"/>
                    </a:moveTo>
                    <a:lnTo>
                      <a:pt x="0" y="3957041"/>
                    </a:lnTo>
                    <a:cubicBezTo>
                      <a:pt x="1236" y="2806695"/>
                      <a:pt x="2473" y="1669946"/>
                      <a:pt x="3709" y="519600"/>
                    </a:cubicBezTo>
                    <a:cubicBezTo>
                      <a:pt x="5872" y="183235"/>
                      <a:pt x="181397" y="16834"/>
                      <a:pt x="503091" y="0"/>
                    </a:cubicBezTo>
                    <a:lnTo>
                      <a:pt x="3441061" y="1"/>
                    </a:lnTo>
                    <a:cubicBezTo>
                      <a:pt x="3578904" y="24486"/>
                      <a:pt x="3655553" y="22411"/>
                      <a:pt x="3759198" y="79593"/>
                    </a:cubicBezTo>
                    <a:cubicBezTo>
                      <a:pt x="3885281" y="187263"/>
                      <a:pt x="3932832" y="263653"/>
                      <a:pt x="3933900" y="449681"/>
                    </a:cubicBezTo>
                    <a:cubicBezTo>
                      <a:pt x="3936712" y="939497"/>
                      <a:pt x="3933899" y="2112038"/>
                      <a:pt x="3933899" y="3013339"/>
                    </a:cubicBezTo>
                    <a:lnTo>
                      <a:pt x="3711125" y="3015171"/>
                    </a:lnTo>
                    <a:cubicBezTo>
                      <a:pt x="3710964" y="3066672"/>
                      <a:pt x="3710896" y="3117212"/>
                      <a:pt x="3710896" y="3166612"/>
                    </a:cubicBezTo>
                    <a:lnTo>
                      <a:pt x="3501148" y="3170775"/>
                    </a:lnTo>
                    <a:lnTo>
                      <a:pt x="3501148" y="3349247"/>
                    </a:lnTo>
                    <a:lnTo>
                      <a:pt x="3290598" y="3353687"/>
                    </a:lnTo>
                    <a:lnTo>
                      <a:pt x="3240846" y="33507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Donut 2">
                <a:extLst>
                  <a:ext uri="{FF2B5EF4-FFF2-40B4-BE49-F238E27FC236}">
                    <a16:creationId xmlns:a16="http://schemas.microsoft.com/office/drawing/2014/main" id="{7D1861AC-ABDB-4DC8-AAEF-C7E9AEFCC1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4342" y="4352192"/>
                <a:ext cx="237828" cy="258555"/>
              </a:xfrm>
              <a:custGeom>
                <a:avLst/>
                <a:gdLst/>
                <a:ahLst/>
                <a:cxnLst/>
                <a:rect l="l" t="t" r="r" b="b"/>
                <a:pathLst>
                  <a:path w="3708000" h="4031150">
                    <a:moveTo>
                      <a:pt x="2226025" y="2078010"/>
                    </a:moveTo>
                    <a:lnTo>
                      <a:pt x="1976753" y="2339372"/>
                    </a:lnTo>
                    <a:lnTo>
                      <a:pt x="1976910" y="2339581"/>
                    </a:lnTo>
                    <a:lnTo>
                      <a:pt x="1976204" y="2339948"/>
                    </a:lnTo>
                    <a:lnTo>
                      <a:pt x="1975656" y="2340523"/>
                    </a:lnTo>
                    <a:lnTo>
                      <a:pt x="1975499" y="2340314"/>
                    </a:lnTo>
                    <a:lnTo>
                      <a:pt x="1688579" y="2489240"/>
                    </a:lnTo>
                    <a:cubicBezTo>
                      <a:pt x="1740712" y="2519877"/>
                      <a:pt x="1801557" y="2536438"/>
                      <a:pt x="1866270" y="2536438"/>
                    </a:cubicBezTo>
                    <a:cubicBezTo>
                      <a:pt x="2071258" y="2536438"/>
                      <a:pt x="2237434" y="2370262"/>
                      <a:pt x="2237434" y="2165274"/>
                    </a:cubicBezTo>
                    <a:cubicBezTo>
                      <a:pt x="2237434" y="2135129"/>
                      <a:pt x="2233840" y="2105822"/>
                      <a:pt x="2226025" y="2078010"/>
                    </a:cubicBezTo>
                    <a:close/>
                    <a:moveTo>
                      <a:pt x="1866270" y="1794110"/>
                    </a:moveTo>
                    <a:cubicBezTo>
                      <a:pt x="1661282" y="1794110"/>
                      <a:pt x="1495106" y="1960286"/>
                      <a:pt x="1495106" y="2165274"/>
                    </a:cubicBezTo>
                    <a:cubicBezTo>
                      <a:pt x="1495106" y="2194876"/>
                      <a:pt x="1498572" y="2223668"/>
                      <a:pt x="1506052" y="2251046"/>
                    </a:cubicBezTo>
                    <a:lnTo>
                      <a:pt x="1731247" y="2014929"/>
                    </a:lnTo>
                    <a:lnTo>
                      <a:pt x="1731090" y="2014720"/>
                    </a:lnTo>
                    <a:lnTo>
                      <a:pt x="1731796" y="2014353"/>
                    </a:lnTo>
                    <a:lnTo>
                      <a:pt x="1732344" y="2013778"/>
                    </a:lnTo>
                    <a:lnTo>
                      <a:pt x="1732501" y="2013987"/>
                    </a:lnTo>
                    <a:lnTo>
                      <a:pt x="2054335" y="1846939"/>
                    </a:lnTo>
                    <a:cubicBezTo>
                      <a:pt x="1999773" y="1812909"/>
                      <a:pt x="1935217" y="1794110"/>
                      <a:pt x="1866270" y="1794110"/>
                    </a:cubicBezTo>
                    <a:close/>
                    <a:moveTo>
                      <a:pt x="1866270" y="1281021"/>
                    </a:moveTo>
                    <a:lnTo>
                      <a:pt x="1995916" y="1728077"/>
                    </a:lnTo>
                    <a:cubicBezTo>
                      <a:pt x="2049420" y="1742880"/>
                      <a:pt x="2098387" y="1768442"/>
                      <a:pt x="2141027" y="1801941"/>
                    </a:cubicBezTo>
                    <a:lnTo>
                      <a:pt x="2830781" y="1443923"/>
                    </a:lnTo>
                    <a:lnTo>
                      <a:pt x="2293677" y="2007077"/>
                    </a:lnTo>
                    <a:lnTo>
                      <a:pt x="2302169" y="2036187"/>
                    </a:lnTo>
                    <a:lnTo>
                      <a:pt x="2755181" y="2167560"/>
                    </a:lnTo>
                    <a:lnTo>
                      <a:pt x="2301207" y="2299213"/>
                    </a:lnTo>
                    <a:cubicBezTo>
                      <a:pt x="2288949" y="2340747"/>
                      <a:pt x="2270868" y="2379745"/>
                      <a:pt x="2246307" y="2414255"/>
                    </a:cubicBezTo>
                    <a:lnTo>
                      <a:pt x="2368615" y="2636476"/>
                    </a:lnTo>
                    <a:lnTo>
                      <a:pt x="2152396" y="2517472"/>
                    </a:lnTo>
                    <a:cubicBezTo>
                      <a:pt x="2112986" y="2553805"/>
                      <a:pt x="2065424" y="2580505"/>
                      <a:pt x="2013636" y="2598144"/>
                    </a:cubicBezTo>
                    <a:lnTo>
                      <a:pt x="1875846" y="3073280"/>
                    </a:lnTo>
                    <a:lnTo>
                      <a:pt x="1739624" y="2603548"/>
                    </a:lnTo>
                    <a:cubicBezTo>
                      <a:pt x="1688445" y="2589723"/>
                      <a:pt x="1641302" y="2566161"/>
                      <a:pt x="1599709" y="2535368"/>
                    </a:cubicBezTo>
                    <a:lnTo>
                      <a:pt x="877219" y="2910378"/>
                    </a:lnTo>
                    <a:lnTo>
                      <a:pt x="1438400" y="2321979"/>
                    </a:lnTo>
                    <a:lnTo>
                      <a:pt x="1437655" y="2319411"/>
                    </a:lnTo>
                    <a:lnTo>
                      <a:pt x="963153" y="2181805"/>
                    </a:lnTo>
                    <a:lnTo>
                      <a:pt x="1425898" y="2047609"/>
                    </a:lnTo>
                    <a:cubicBezTo>
                      <a:pt x="1440318" y="1991458"/>
                      <a:pt x="1465316" y="1939627"/>
                      <a:pt x="1501635" y="1896529"/>
                    </a:cubicBezTo>
                    <a:lnTo>
                      <a:pt x="1375628" y="1667588"/>
                    </a:lnTo>
                    <a:lnTo>
                      <a:pt x="1605635" y="1794181"/>
                    </a:lnTo>
                    <a:cubicBezTo>
                      <a:pt x="1643852" y="1764149"/>
                      <a:pt x="1688437" y="1742763"/>
                      <a:pt x="1736328" y="1729097"/>
                    </a:cubicBezTo>
                    <a:close/>
                    <a:moveTo>
                      <a:pt x="1801446" y="873772"/>
                    </a:moveTo>
                    <a:cubicBezTo>
                      <a:pt x="1122607" y="899096"/>
                      <a:pt x="577020" y="1443990"/>
                      <a:pt x="550657" y="2122563"/>
                    </a:cubicBezTo>
                    <a:lnTo>
                      <a:pt x="754935" y="2181804"/>
                    </a:lnTo>
                    <a:lnTo>
                      <a:pt x="551187" y="2240891"/>
                    </a:lnTo>
                    <a:cubicBezTo>
                      <a:pt x="582476" y="2925954"/>
                      <a:pt x="1143118" y="3472541"/>
                      <a:pt x="1833783" y="3482192"/>
                    </a:cubicBezTo>
                    <a:lnTo>
                      <a:pt x="1883029" y="3312376"/>
                    </a:lnTo>
                    <a:lnTo>
                      <a:pt x="1931451" y="3479348"/>
                    </a:lnTo>
                    <a:cubicBezTo>
                      <a:pt x="2602724" y="3441618"/>
                      <a:pt x="3137685" y="2895457"/>
                      <a:pt x="3157888" y="2219621"/>
                    </a:cubicBezTo>
                    <a:lnTo>
                      <a:pt x="2970483" y="2165273"/>
                    </a:lnTo>
                    <a:lnTo>
                      <a:pt x="3156785" y="2111246"/>
                    </a:lnTo>
                    <a:cubicBezTo>
                      <a:pt x="3124894" y="1437932"/>
                      <a:pt x="2581609" y="898954"/>
                      <a:pt x="1906553" y="873772"/>
                    </a:cubicBezTo>
                    <a:lnTo>
                      <a:pt x="1853999" y="1054992"/>
                    </a:lnTo>
                    <a:close/>
                    <a:moveTo>
                      <a:pt x="1842112" y="204015"/>
                    </a:moveTo>
                    <a:cubicBezTo>
                      <a:pt x="1750186" y="208331"/>
                      <a:pt x="1671595" y="261235"/>
                      <a:pt x="1631665" y="337724"/>
                    </a:cubicBezTo>
                    <a:cubicBezTo>
                      <a:pt x="1704451" y="327639"/>
                      <a:pt x="1778701" y="323150"/>
                      <a:pt x="1854000" y="323150"/>
                    </a:cubicBezTo>
                    <a:cubicBezTo>
                      <a:pt x="1929687" y="323150"/>
                      <a:pt x="2004315" y="327685"/>
                      <a:pt x="2077458" y="337895"/>
                    </a:cubicBezTo>
                    <a:cubicBezTo>
                      <a:pt x="2032849" y="253989"/>
                      <a:pt x="1942703" y="199292"/>
                      <a:pt x="1842112" y="204015"/>
                    </a:cubicBezTo>
                    <a:close/>
                    <a:moveTo>
                      <a:pt x="1832557" y="511"/>
                    </a:moveTo>
                    <a:cubicBezTo>
                      <a:pt x="2064724" y="-10390"/>
                      <a:pt x="2266043" y="154192"/>
                      <a:pt x="2302551" y="380077"/>
                    </a:cubicBezTo>
                    <a:cubicBezTo>
                      <a:pt x="3110034" y="578670"/>
                      <a:pt x="3708000" y="1308079"/>
                      <a:pt x="3708000" y="2177150"/>
                    </a:cubicBezTo>
                    <a:cubicBezTo>
                      <a:pt x="3708000" y="3201086"/>
                      <a:pt x="2877936" y="4031150"/>
                      <a:pt x="1854000" y="4031150"/>
                    </a:cubicBezTo>
                    <a:cubicBezTo>
                      <a:pt x="830064" y="4031150"/>
                      <a:pt x="0" y="3201086"/>
                      <a:pt x="0" y="2177150"/>
                    </a:cubicBezTo>
                    <a:cubicBezTo>
                      <a:pt x="0" y="1308490"/>
                      <a:pt x="597400" y="579361"/>
                      <a:pt x="1404307" y="380371"/>
                    </a:cubicBezTo>
                    <a:cubicBezTo>
                      <a:pt x="1438620" y="172028"/>
                      <a:pt x="1614858" y="10733"/>
                      <a:pt x="1832557" y="5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19">
                <a:extLst>
                  <a:ext uri="{FF2B5EF4-FFF2-40B4-BE49-F238E27FC236}">
                    <a16:creationId xmlns:a16="http://schemas.microsoft.com/office/drawing/2014/main" id="{B68221A9-7C3F-4A77-939B-C29BBEF792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4012" y="3655115"/>
                <a:ext cx="236045" cy="303941"/>
              </a:xfrm>
              <a:custGeom>
                <a:avLst/>
                <a:gdLst/>
                <a:ahLst/>
                <a:cxnLst/>
                <a:rect l="l" t="t" r="r" b="b"/>
                <a:pathLst>
                  <a:path w="3039346" h="3913585">
                    <a:moveTo>
                      <a:pt x="1527178" y="2618567"/>
                    </a:moveTo>
                    <a:cubicBezTo>
                      <a:pt x="1429201" y="2618567"/>
                      <a:pt x="1349775" y="2697993"/>
                      <a:pt x="1349775" y="2795971"/>
                    </a:cubicBezTo>
                    <a:cubicBezTo>
                      <a:pt x="1349775" y="2861110"/>
                      <a:pt x="1384883" y="2918050"/>
                      <a:pt x="1437574" y="2948279"/>
                    </a:cubicBezTo>
                    <a:lnTo>
                      <a:pt x="1275150" y="3311239"/>
                    </a:lnTo>
                    <a:lnTo>
                      <a:pt x="1779206" y="3311239"/>
                    </a:lnTo>
                    <a:lnTo>
                      <a:pt x="1616782" y="2948279"/>
                    </a:lnTo>
                    <a:cubicBezTo>
                      <a:pt x="1669475" y="2918050"/>
                      <a:pt x="1704582" y="2861110"/>
                      <a:pt x="1704582" y="2795971"/>
                    </a:cubicBezTo>
                    <a:cubicBezTo>
                      <a:pt x="1704582" y="2697993"/>
                      <a:pt x="1625156" y="2618567"/>
                      <a:pt x="1527178" y="2618567"/>
                    </a:cubicBezTo>
                    <a:close/>
                    <a:moveTo>
                      <a:pt x="1527178" y="0"/>
                    </a:moveTo>
                    <a:cubicBezTo>
                      <a:pt x="2026975" y="0"/>
                      <a:pt x="2435288" y="391686"/>
                      <a:pt x="2460697" y="884907"/>
                    </a:cubicBezTo>
                    <a:lnTo>
                      <a:pt x="2463282" y="884907"/>
                    </a:lnTo>
                    <a:lnTo>
                      <a:pt x="2463282" y="936104"/>
                    </a:lnTo>
                    <a:lnTo>
                      <a:pt x="2463282" y="1656184"/>
                    </a:lnTo>
                    <a:lnTo>
                      <a:pt x="2067282" y="1656184"/>
                    </a:lnTo>
                    <a:lnTo>
                      <a:pt x="2067282" y="1427425"/>
                    </a:lnTo>
                    <a:lnTo>
                      <a:pt x="2310132" y="1427584"/>
                    </a:lnTo>
                    <a:cubicBezTo>
                      <a:pt x="2310132" y="1320268"/>
                      <a:pt x="2206785" y="1230216"/>
                      <a:pt x="2067282" y="1206340"/>
                    </a:cubicBezTo>
                    <a:lnTo>
                      <a:pt x="2067282" y="936104"/>
                    </a:lnTo>
                    <a:lnTo>
                      <a:pt x="2066786" y="936104"/>
                    </a:lnTo>
                    <a:cubicBezTo>
                      <a:pt x="2066786" y="638087"/>
                      <a:pt x="1825195" y="396496"/>
                      <a:pt x="1527178" y="396496"/>
                    </a:cubicBezTo>
                    <a:cubicBezTo>
                      <a:pt x="1229161" y="396496"/>
                      <a:pt x="987570" y="638087"/>
                      <a:pt x="987570" y="936104"/>
                    </a:cubicBezTo>
                    <a:lnTo>
                      <a:pt x="987074" y="936104"/>
                    </a:lnTo>
                    <a:lnTo>
                      <a:pt x="987074" y="1872209"/>
                    </a:lnTo>
                    <a:lnTo>
                      <a:pt x="2699110" y="1872209"/>
                    </a:lnTo>
                    <a:cubicBezTo>
                      <a:pt x="2887017" y="1872209"/>
                      <a:pt x="3039346" y="2024538"/>
                      <a:pt x="3039346" y="2212445"/>
                    </a:cubicBezTo>
                    <a:lnTo>
                      <a:pt x="3039346" y="3573349"/>
                    </a:lnTo>
                    <a:cubicBezTo>
                      <a:pt x="3039346" y="3761256"/>
                      <a:pt x="2887017" y="3913585"/>
                      <a:pt x="2699110" y="3913585"/>
                    </a:cubicBezTo>
                    <a:lnTo>
                      <a:pt x="340236" y="3913585"/>
                    </a:lnTo>
                    <a:cubicBezTo>
                      <a:pt x="152329" y="3913585"/>
                      <a:pt x="0" y="3761256"/>
                      <a:pt x="0" y="3573349"/>
                    </a:cubicBezTo>
                    <a:lnTo>
                      <a:pt x="0" y="2212445"/>
                    </a:lnTo>
                    <a:cubicBezTo>
                      <a:pt x="0" y="2024538"/>
                      <a:pt x="152329" y="1872209"/>
                      <a:pt x="340236" y="1872209"/>
                    </a:cubicBezTo>
                    <a:lnTo>
                      <a:pt x="591074" y="1872209"/>
                    </a:lnTo>
                    <a:lnTo>
                      <a:pt x="591074" y="936104"/>
                    </a:lnTo>
                    <a:cubicBezTo>
                      <a:pt x="591074" y="419108"/>
                      <a:pt x="1010182" y="0"/>
                      <a:pt x="15271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C76F2980-E1F5-4E5A-810C-47F1FB409B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4495" y="2599217"/>
                <a:ext cx="212610" cy="217878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1060704" y="2605404"/>
                    </a:moveTo>
                    <a:lnTo>
                      <a:pt x="1060704" y="3484562"/>
                    </a:lnTo>
                    <a:lnTo>
                      <a:pt x="520704" y="3484562"/>
                    </a:lnTo>
                    <a:lnTo>
                      <a:pt x="520704" y="2921369"/>
                    </a:lnTo>
                    <a:close/>
                    <a:moveTo>
                      <a:pt x="1767636" y="2191764"/>
                    </a:moveTo>
                    <a:lnTo>
                      <a:pt x="1767636" y="3484562"/>
                    </a:lnTo>
                    <a:lnTo>
                      <a:pt x="1227636" y="3484562"/>
                    </a:lnTo>
                    <a:lnTo>
                      <a:pt x="1227636" y="2507729"/>
                    </a:lnTo>
                    <a:close/>
                    <a:moveTo>
                      <a:pt x="727824" y="1898926"/>
                    </a:moveTo>
                    <a:cubicBezTo>
                      <a:pt x="778935" y="1901797"/>
                      <a:pt x="823008" y="1922133"/>
                      <a:pt x="848185" y="1959270"/>
                    </a:cubicBezTo>
                    <a:lnTo>
                      <a:pt x="709850" y="2046427"/>
                    </a:lnTo>
                    <a:cubicBezTo>
                      <a:pt x="695418" y="2025141"/>
                      <a:pt x="659325" y="2023114"/>
                      <a:pt x="628755" y="2041873"/>
                    </a:cubicBezTo>
                    <a:cubicBezTo>
                      <a:pt x="598186" y="2060633"/>
                      <a:pt x="584435" y="2093247"/>
                      <a:pt x="597859" y="2115152"/>
                    </a:cubicBezTo>
                    <a:cubicBezTo>
                      <a:pt x="611284" y="2137057"/>
                      <a:pt x="646923" y="2140159"/>
                      <a:pt x="677935" y="2122121"/>
                    </a:cubicBezTo>
                    <a:lnTo>
                      <a:pt x="677897" y="2122055"/>
                    </a:lnTo>
                    <a:cubicBezTo>
                      <a:pt x="786104" y="2059118"/>
                      <a:pt x="910457" y="2069940"/>
                      <a:pt x="957298" y="2146370"/>
                    </a:cubicBezTo>
                    <a:cubicBezTo>
                      <a:pt x="1004139" y="2222801"/>
                      <a:pt x="956160" y="2336598"/>
                      <a:pt x="849496" y="2402054"/>
                    </a:cubicBezTo>
                    <a:cubicBezTo>
                      <a:pt x="742833" y="2467510"/>
                      <a:pt x="616898" y="2460438"/>
                      <a:pt x="566543" y="2386164"/>
                    </a:cubicBezTo>
                    <a:lnTo>
                      <a:pt x="704879" y="2299007"/>
                    </a:lnTo>
                    <a:cubicBezTo>
                      <a:pt x="719311" y="2320294"/>
                      <a:pt x="755403" y="2322320"/>
                      <a:pt x="785973" y="2303561"/>
                    </a:cubicBezTo>
                    <a:cubicBezTo>
                      <a:pt x="816543" y="2284801"/>
                      <a:pt x="830294" y="2252187"/>
                      <a:pt x="816869" y="2230282"/>
                    </a:cubicBezTo>
                    <a:cubicBezTo>
                      <a:pt x="803444" y="2208377"/>
                      <a:pt x="767805" y="2205275"/>
                      <a:pt x="736793" y="2223313"/>
                    </a:cubicBezTo>
                    <a:lnTo>
                      <a:pt x="736831" y="2223379"/>
                    </a:lnTo>
                    <a:cubicBezTo>
                      <a:pt x="628624" y="2286317"/>
                      <a:pt x="504271" y="2275495"/>
                      <a:pt x="457430" y="2199064"/>
                    </a:cubicBezTo>
                    <a:cubicBezTo>
                      <a:pt x="410589" y="2122633"/>
                      <a:pt x="458569" y="2008836"/>
                      <a:pt x="565232" y="1943380"/>
                    </a:cubicBezTo>
                    <a:cubicBezTo>
                      <a:pt x="618564" y="1910652"/>
                      <a:pt x="676713" y="1896056"/>
                      <a:pt x="727824" y="1898926"/>
                    </a:cubicBezTo>
                    <a:close/>
                    <a:moveTo>
                      <a:pt x="2474568" y="1778124"/>
                    </a:moveTo>
                    <a:lnTo>
                      <a:pt x="2474568" y="3484562"/>
                    </a:lnTo>
                    <a:lnTo>
                      <a:pt x="1934568" y="3484562"/>
                    </a:lnTo>
                    <a:lnTo>
                      <a:pt x="1934568" y="2094088"/>
                    </a:lnTo>
                    <a:close/>
                    <a:moveTo>
                      <a:pt x="1224767" y="1559663"/>
                    </a:moveTo>
                    <a:lnTo>
                      <a:pt x="1357901" y="1788558"/>
                    </a:lnTo>
                    <a:lnTo>
                      <a:pt x="1360429" y="1792904"/>
                    </a:lnTo>
                    <a:lnTo>
                      <a:pt x="1360300" y="1792978"/>
                    </a:lnTo>
                    <a:cubicBezTo>
                      <a:pt x="1407585" y="1877153"/>
                      <a:pt x="1412196" y="1977076"/>
                      <a:pt x="1372257" y="2055997"/>
                    </a:cubicBezTo>
                    <a:cubicBezTo>
                      <a:pt x="1331625" y="2136287"/>
                      <a:pt x="1251098" y="2182566"/>
                      <a:pt x="1161171" y="2177306"/>
                    </a:cubicBezTo>
                    <a:cubicBezTo>
                      <a:pt x="1073551" y="2172181"/>
                      <a:pt x="990060" y="2118890"/>
                      <a:pt x="940792" y="2036981"/>
                    </a:cubicBezTo>
                    <a:lnTo>
                      <a:pt x="940643" y="2037067"/>
                    </a:lnTo>
                    <a:lnTo>
                      <a:pt x="804981" y="1803827"/>
                    </a:lnTo>
                    <a:lnTo>
                      <a:pt x="919468" y="1737237"/>
                    </a:lnTo>
                    <a:lnTo>
                      <a:pt x="1052024" y="1965138"/>
                    </a:lnTo>
                    <a:lnTo>
                      <a:pt x="1052135" y="1965075"/>
                    </a:lnTo>
                    <a:cubicBezTo>
                      <a:pt x="1074300" y="2003905"/>
                      <a:pt x="1113155" y="2029329"/>
                      <a:pt x="1153985" y="2031717"/>
                    </a:cubicBezTo>
                    <a:cubicBezTo>
                      <a:pt x="1194815" y="2034105"/>
                      <a:pt x="1231378" y="2013093"/>
                      <a:pt x="1249826" y="1976638"/>
                    </a:cubicBezTo>
                    <a:cubicBezTo>
                      <a:pt x="1268275" y="1940183"/>
                      <a:pt x="1265788" y="1893859"/>
                      <a:pt x="1243308" y="1855210"/>
                    </a:cubicBezTo>
                    <a:lnTo>
                      <a:pt x="1243414" y="1855148"/>
                    </a:lnTo>
                    <a:lnTo>
                      <a:pt x="1110280" y="1626253"/>
                    </a:lnTo>
                    <a:close/>
                    <a:moveTo>
                      <a:pt x="1640138" y="1367306"/>
                    </a:moveTo>
                    <a:cubicBezTo>
                      <a:pt x="1702502" y="1369961"/>
                      <a:pt x="1763949" y="1394172"/>
                      <a:pt x="1812541" y="1439430"/>
                    </a:cubicBezTo>
                    <a:lnTo>
                      <a:pt x="1703977" y="1555990"/>
                    </a:lnTo>
                    <a:cubicBezTo>
                      <a:pt x="1664170" y="1518915"/>
                      <a:pt x="1603302" y="1516323"/>
                      <a:pt x="1560488" y="1549881"/>
                    </a:cubicBezTo>
                    <a:cubicBezTo>
                      <a:pt x="1517674" y="1583438"/>
                      <a:pt x="1505649" y="1643162"/>
                      <a:pt x="1532141" y="1690673"/>
                    </a:cubicBezTo>
                    <a:cubicBezTo>
                      <a:pt x="1558633" y="1738185"/>
                      <a:pt x="1615761" y="1759350"/>
                      <a:pt x="1666814" y="1740568"/>
                    </a:cubicBezTo>
                    <a:cubicBezTo>
                      <a:pt x="1717867" y="1721786"/>
                      <a:pt x="1747658" y="1668643"/>
                      <a:pt x="1737042" y="1615291"/>
                    </a:cubicBezTo>
                    <a:lnTo>
                      <a:pt x="1893267" y="1584208"/>
                    </a:lnTo>
                    <a:cubicBezTo>
                      <a:pt x="1919183" y="1714462"/>
                      <a:pt x="1846451" y="1844204"/>
                      <a:pt x="1721811" y="1890058"/>
                    </a:cubicBezTo>
                    <a:cubicBezTo>
                      <a:pt x="1597171" y="1935912"/>
                      <a:pt x="1457698" y="1884239"/>
                      <a:pt x="1393021" y="1768245"/>
                    </a:cubicBezTo>
                    <a:cubicBezTo>
                      <a:pt x="1328344" y="1652252"/>
                      <a:pt x="1357701" y="1506440"/>
                      <a:pt x="1462228" y="1424513"/>
                    </a:cubicBezTo>
                    <a:cubicBezTo>
                      <a:pt x="1514491" y="1383550"/>
                      <a:pt x="1577773" y="1364650"/>
                      <a:pt x="1640138" y="1367306"/>
                    </a:cubicBezTo>
                    <a:close/>
                    <a:moveTo>
                      <a:pt x="3181500" y="1364483"/>
                    </a:moveTo>
                    <a:lnTo>
                      <a:pt x="3181500" y="3484562"/>
                    </a:lnTo>
                    <a:lnTo>
                      <a:pt x="2641500" y="3484562"/>
                    </a:lnTo>
                    <a:lnTo>
                      <a:pt x="2641500" y="1680448"/>
                    </a:lnTo>
                    <a:close/>
                    <a:moveTo>
                      <a:pt x="2141599" y="1075636"/>
                    </a:moveTo>
                    <a:cubicBezTo>
                      <a:pt x="2203963" y="1078291"/>
                      <a:pt x="2265410" y="1102502"/>
                      <a:pt x="2314002" y="1147760"/>
                    </a:cubicBezTo>
                    <a:lnTo>
                      <a:pt x="2205438" y="1264320"/>
                    </a:lnTo>
                    <a:cubicBezTo>
                      <a:pt x="2165631" y="1227245"/>
                      <a:pt x="2104763" y="1224653"/>
                      <a:pt x="2061949" y="1258211"/>
                    </a:cubicBezTo>
                    <a:cubicBezTo>
                      <a:pt x="2019135" y="1291768"/>
                      <a:pt x="2007110" y="1351492"/>
                      <a:pt x="2033602" y="1399003"/>
                    </a:cubicBezTo>
                    <a:cubicBezTo>
                      <a:pt x="2060094" y="1446515"/>
                      <a:pt x="2117222" y="1467680"/>
                      <a:pt x="2168275" y="1448898"/>
                    </a:cubicBezTo>
                    <a:cubicBezTo>
                      <a:pt x="2219328" y="1430116"/>
                      <a:pt x="2249119" y="1376973"/>
                      <a:pt x="2238503" y="1323621"/>
                    </a:cubicBezTo>
                    <a:lnTo>
                      <a:pt x="2394728" y="1292538"/>
                    </a:lnTo>
                    <a:cubicBezTo>
                      <a:pt x="2420644" y="1422792"/>
                      <a:pt x="2347912" y="1552534"/>
                      <a:pt x="2223272" y="1598388"/>
                    </a:cubicBezTo>
                    <a:cubicBezTo>
                      <a:pt x="2098632" y="1644242"/>
                      <a:pt x="1959159" y="1592569"/>
                      <a:pt x="1894482" y="1476575"/>
                    </a:cubicBezTo>
                    <a:cubicBezTo>
                      <a:pt x="1829805" y="1360582"/>
                      <a:pt x="1859162" y="1214770"/>
                      <a:pt x="1963689" y="1132843"/>
                    </a:cubicBezTo>
                    <a:cubicBezTo>
                      <a:pt x="2015952" y="1091880"/>
                      <a:pt x="2079234" y="1072980"/>
                      <a:pt x="2141599" y="1075636"/>
                    </a:cubicBezTo>
                    <a:close/>
                    <a:moveTo>
                      <a:pt x="3888432" y="950843"/>
                    </a:moveTo>
                    <a:lnTo>
                      <a:pt x="3888432" y="3484562"/>
                    </a:lnTo>
                    <a:lnTo>
                      <a:pt x="3348432" y="3484562"/>
                    </a:lnTo>
                    <a:lnTo>
                      <a:pt x="3348432" y="1266808"/>
                    </a:lnTo>
                    <a:close/>
                    <a:moveTo>
                      <a:pt x="2612541" y="752479"/>
                    </a:moveTo>
                    <a:lnTo>
                      <a:pt x="2676292" y="862085"/>
                    </a:lnTo>
                    <a:lnTo>
                      <a:pt x="2428666" y="1006115"/>
                    </a:lnTo>
                    <a:lnTo>
                      <a:pt x="2468686" y="1074919"/>
                    </a:lnTo>
                    <a:lnTo>
                      <a:pt x="2716312" y="930890"/>
                    </a:lnTo>
                    <a:lnTo>
                      <a:pt x="2780063" y="1040496"/>
                    </a:lnTo>
                    <a:lnTo>
                      <a:pt x="2532437" y="1184525"/>
                    </a:lnTo>
                    <a:lnTo>
                      <a:pt x="2572457" y="1253330"/>
                    </a:lnTo>
                    <a:lnTo>
                      <a:pt x="2820083" y="1109301"/>
                    </a:lnTo>
                    <a:lnTo>
                      <a:pt x="2883834" y="1218907"/>
                    </a:lnTo>
                    <a:lnTo>
                      <a:pt x="2534013" y="1422377"/>
                    </a:lnTo>
                    <a:lnTo>
                      <a:pt x="2470261" y="1312771"/>
                    </a:lnTo>
                    <a:lnTo>
                      <a:pt x="2470262" y="1312771"/>
                    </a:lnTo>
                    <a:lnTo>
                      <a:pt x="2430242" y="1243966"/>
                    </a:lnTo>
                    <a:lnTo>
                      <a:pt x="2366491" y="1134360"/>
                    </a:lnTo>
                    <a:lnTo>
                      <a:pt x="2366491" y="1134360"/>
                    </a:lnTo>
                    <a:lnTo>
                      <a:pt x="2326471" y="1065555"/>
                    </a:lnTo>
                    <a:lnTo>
                      <a:pt x="2262720" y="955949"/>
                    </a:lnTo>
                    <a:close/>
                    <a:moveTo>
                      <a:pt x="3001911" y="576226"/>
                    </a:moveTo>
                    <a:cubicBezTo>
                      <a:pt x="3053022" y="579097"/>
                      <a:pt x="3097095" y="599433"/>
                      <a:pt x="3122273" y="636570"/>
                    </a:cubicBezTo>
                    <a:lnTo>
                      <a:pt x="2983937" y="723727"/>
                    </a:lnTo>
                    <a:cubicBezTo>
                      <a:pt x="2969505" y="702441"/>
                      <a:pt x="2933412" y="700414"/>
                      <a:pt x="2902842" y="719173"/>
                    </a:cubicBezTo>
                    <a:cubicBezTo>
                      <a:pt x="2872273" y="737933"/>
                      <a:pt x="2858522" y="770547"/>
                      <a:pt x="2871946" y="792452"/>
                    </a:cubicBezTo>
                    <a:cubicBezTo>
                      <a:pt x="2885371" y="814357"/>
                      <a:pt x="2921011" y="817459"/>
                      <a:pt x="2952022" y="799421"/>
                    </a:cubicBezTo>
                    <a:lnTo>
                      <a:pt x="2951984" y="799355"/>
                    </a:lnTo>
                    <a:cubicBezTo>
                      <a:pt x="3060191" y="736418"/>
                      <a:pt x="3184544" y="747240"/>
                      <a:pt x="3231385" y="823670"/>
                    </a:cubicBezTo>
                    <a:cubicBezTo>
                      <a:pt x="3278226" y="900101"/>
                      <a:pt x="3230247" y="1013898"/>
                      <a:pt x="3123583" y="1079354"/>
                    </a:cubicBezTo>
                    <a:cubicBezTo>
                      <a:pt x="3016920" y="1144810"/>
                      <a:pt x="2890986" y="1137738"/>
                      <a:pt x="2840630" y="1063464"/>
                    </a:cubicBezTo>
                    <a:lnTo>
                      <a:pt x="2978966" y="976307"/>
                    </a:lnTo>
                    <a:cubicBezTo>
                      <a:pt x="2993398" y="997594"/>
                      <a:pt x="3029490" y="999620"/>
                      <a:pt x="3060060" y="980861"/>
                    </a:cubicBezTo>
                    <a:cubicBezTo>
                      <a:pt x="3090630" y="962101"/>
                      <a:pt x="3104381" y="929487"/>
                      <a:pt x="3090956" y="907582"/>
                    </a:cubicBezTo>
                    <a:cubicBezTo>
                      <a:pt x="3077531" y="885677"/>
                      <a:pt x="3041892" y="882575"/>
                      <a:pt x="3010880" y="900613"/>
                    </a:cubicBezTo>
                    <a:lnTo>
                      <a:pt x="3010918" y="900679"/>
                    </a:lnTo>
                    <a:cubicBezTo>
                      <a:pt x="2902711" y="963617"/>
                      <a:pt x="2778358" y="952795"/>
                      <a:pt x="2731517" y="876364"/>
                    </a:cubicBezTo>
                    <a:cubicBezTo>
                      <a:pt x="2684676" y="799933"/>
                      <a:pt x="2732656" y="686136"/>
                      <a:pt x="2839319" y="620680"/>
                    </a:cubicBezTo>
                    <a:cubicBezTo>
                      <a:pt x="2892651" y="587952"/>
                      <a:pt x="2950800" y="573356"/>
                      <a:pt x="3001911" y="576226"/>
                    </a:cubicBezTo>
                    <a:close/>
                    <a:moveTo>
                      <a:pt x="3433408" y="325251"/>
                    </a:moveTo>
                    <a:cubicBezTo>
                      <a:pt x="3484519" y="328122"/>
                      <a:pt x="3528592" y="348458"/>
                      <a:pt x="3553770" y="385595"/>
                    </a:cubicBezTo>
                    <a:lnTo>
                      <a:pt x="3415434" y="472752"/>
                    </a:lnTo>
                    <a:cubicBezTo>
                      <a:pt x="3401002" y="451466"/>
                      <a:pt x="3364909" y="449439"/>
                      <a:pt x="3334339" y="468198"/>
                    </a:cubicBezTo>
                    <a:cubicBezTo>
                      <a:pt x="3303770" y="486958"/>
                      <a:pt x="3290019" y="519572"/>
                      <a:pt x="3303443" y="541477"/>
                    </a:cubicBezTo>
                    <a:cubicBezTo>
                      <a:pt x="3316868" y="563382"/>
                      <a:pt x="3352508" y="566484"/>
                      <a:pt x="3383519" y="548446"/>
                    </a:cubicBezTo>
                    <a:lnTo>
                      <a:pt x="3383481" y="548380"/>
                    </a:lnTo>
                    <a:cubicBezTo>
                      <a:pt x="3491688" y="485443"/>
                      <a:pt x="3616041" y="496264"/>
                      <a:pt x="3662882" y="572695"/>
                    </a:cubicBezTo>
                    <a:cubicBezTo>
                      <a:pt x="3709723" y="649126"/>
                      <a:pt x="3661744" y="762923"/>
                      <a:pt x="3555080" y="828379"/>
                    </a:cubicBezTo>
                    <a:cubicBezTo>
                      <a:pt x="3448417" y="893835"/>
                      <a:pt x="3322483" y="886763"/>
                      <a:pt x="3272127" y="812489"/>
                    </a:cubicBezTo>
                    <a:lnTo>
                      <a:pt x="3410463" y="725332"/>
                    </a:lnTo>
                    <a:cubicBezTo>
                      <a:pt x="3424895" y="746619"/>
                      <a:pt x="3460987" y="748645"/>
                      <a:pt x="3491557" y="729886"/>
                    </a:cubicBezTo>
                    <a:cubicBezTo>
                      <a:pt x="3522127" y="711126"/>
                      <a:pt x="3535878" y="678512"/>
                      <a:pt x="3522453" y="656607"/>
                    </a:cubicBezTo>
                    <a:cubicBezTo>
                      <a:pt x="3509028" y="634702"/>
                      <a:pt x="3473389" y="631600"/>
                      <a:pt x="3442377" y="649638"/>
                    </a:cubicBezTo>
                    <a:lnTo>
                      <a:pt x="3442415" y="649704"/>
                    </a:lnTo>
                    <a:cubicBezTo>
                      <a:pt x="3334208" y="712642"/>
                      <a:pt x="3209855" y="701820"/>
                      <a:pt x="3163014" y="625389"/>
                    </a:cubicBezTo>
                    <a:cubicBezTo>
                      <a:pt x="3116173" y="548958"/>
                      <a:pt x="3164153" y="435161"/>
                      <a:pt x="3270816" y="369705"/>
                    </a:cubicBezTo>
                    <a:cubicBezTo>
                      <a:pt x="3324148" y="336977"/>
                      <a:pt x="3382297" y="322381"/>
                      <a:pt x="3433408" y="325251"/>
                    </a:cubicBez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Block Arc 21">
                <a:extLst>
                  <a:ext uri="{FF2B5EF4-FFF2-40B4-BE49-F238E27FC236}">
                    <a16:creationId xmlns:a16="http://schemas.microsoft.com/office/drawing/2014/main" id="{F1E2FFE2-DB46-4864-927A-304EF23F9D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7613" y="4534329"/>
                <a:ext cx="179275" cy="245686"/>
              </a:xfrm>
              <a:custGeom>
                <a:avLst/>
                <a:gdLst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641823 w 1649823"/>
                  <a:gd name="connsiteY16" fmla="*/ 1880682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3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8879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50401 w 1649823"/>
                  <a:gd name="connsiteY18" fmla="*/ 2257063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649823" h="2260987">
                    <a:moveTo>
                      <a:pt x="948296" y="0"/>
                    </a:moveTo>
                    <a:cubicBezTo>
                      <a:pt x="1069547" y="82"/>
                      <a:pt x="1190777" y="31540"/>
                      <a:pt x="1299369" y="94365"/>
                    </a:cubicBezTo>
                    <a:cubicBezTo>
                      <a:pt x="1516553" y="220016"/>
                      <a:pt x="1650161" y="452031"/>
                      <a:pt x="1649823" y="702944"/>
                    </a:cubicBezTo>
                    <a:lnTo>
                      <a:pt x="1257111" y="702416"/>
                    </a:lnTo>
                    <a:cubicBezTo>
                      <a:pt x="1257260" y="591869"/>
                      <a:pt x="1198395" y="489648"/>
                      <a:pt x="1102708" y="434288"/>
                    </a:cubicBezTo>
                    <a:cubicBezTo>
                      <a:pt x="1007021" y="378929"/>
                      <a:pt x="889062" y="378849"/>
                      <a:pt x="793301" y="434080"/>
                    </a:cubicBezTo>
                    <a:cubicBezTo>
                      <a:pt x="699825" y="487993"/>
                      <a:pt x="641374" y="586604"/>
                      <a:pt x="639582" y="694124"/>
                    </a:cubicBezTo>
                    <a:lnTo>
                      <a:pt x="641823" y="694124"/>
                    </a:lnTo>
                    <a:lnTo>
                      <a:pt x="641823" y="922486"/>
                    </a:lnTo>
                    <a:lnTo>
                      <a:pt x="1090531" y="922486"/>
                    </a:lnTo>
                    <a:lnTo>
                      <a:pt x="1090531" y="1210486"/>
                    </a:lnTo>
                    <a:lnTo>
                      <a:pt x="641823" y="1210486"/>
                    </a:lnTo>
                    <a:lnTo>
                      <a:pt x="641823" y="1308697"/>
                    </a:lnTo>
                    <a:lnTo>
                      <a:pt x="1080000" y="1308697"/>
                    </a:lnTo>
                    <a:lnTo>
                      <a:pt x="1080000" y="1596697"/>
                    </a:lnTo>
                    <a:lnTo>
                      <a:pt x="641823" y="1596697"/>
                    </a:lnTo>
                    <a:cubicBezTo>
                      <a:pt x="616973" y="1735828"/>
                      <a:pt x="568580" y="1816102"/>
                      <a:pt x="488799" y="1884606"/>
                    </a:cubicBezTo>
                    <a:lnTo>
                      <a:pt x="1534707" y="1880682"/>
                    </a:lnTo>
                    <a:cubicBezTo>
                      <a:pt x="1536015" y="2004834"/>
                      <a:pt x="1537322" y="2128987"/>
                      <a:pt x="1538630" y="2253139"/>
                    </a:cubicBezTo>
                    <a:lnTo>
                      <a:pt x="85082" y="2260987"/>
                    </a:lnTo>
                    <a:lnTo>
                      <a:pt x="10531" y="1880682"/>
                    </a:lnTo>
                    <a:lnTo>
                      <a:pt x="14323" y="1892454"/>
                    </a:lnTo>
                    <a:cubicBezTo>
                      <a:pt x="142499" y="1821335"/>
                      <a:pt x="231436" y="1758063"/>
                      <a:pt x="245823" y="1596697"/>
                    </a:cubicBezTo>
                    <a:lnTo>
                      <a:pt x="0" y="1596697"/>
                    </a:lnTo>
                    <a:lnTo>
                      <a:pt x="0" y="1308697"/>
                    </a:lnTo>
                    <a:lnTo>
                      <a:pt x="245823" y="1308697"/>
                    </a:lnTo>
                    <a:lnTo>
                      <a:pt x="245823" y="1210486"/>
                    </a:lnTo>
                    <a:lnTo>
                      <a:pt x="10531" y="1210486"/>
                    </a:lnTo>
                    <a:lnTo>
                      <a:pt x="10531" y="922486"/>
                    </a:lnTo>
                    <a:lnTo>
                      <a:pt x="245823" y="922486"/>
                    </a:lnTo>
                    <a:lnTo>
                      <a:pt x="245823" y="694124"/>
                    </a:lnTo>
                    <a:lnTo>
                      <a:pt x="246347" y="694124"/>
                    </a:lnTo>
                    <a:cubicBezTo>
                      <a:pt x="248640" y="446240"/>
                      <a:pt x="382021" y="217938"/>
                      <a:pt x="597097" y="93893"/>
                    </a:cubicBezTo>
                    <a:cubicBezTo>
                      <a:pt x="705773" y="31214"/>
                      <a:pt x="827045" y="-81"/>
                      <a:pt x="9482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23">
                <a:extLst>
                  <a:ext uri="{FF2B5EF4-FFF2-40B4-BE49-F238E27FC236}">
                    <a16:creationId xmlns:a16="http://schemas.microsoft.com/office/drawing/2014/main" id="{21B32B1E-423F-4DF6-8BE6-A3EF671392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05193" y="3010092"/>
                <a:ext cx="201972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201962" h="3894964">
                    <a:moveTo>
                      <a:pt x="230584" y="0"/>
                    </a:moveTo>
                    <a:lnTo>
                      <a:pt x="393650" y="0"/>
                    </a:lnTo>
                    <a:lnTo>
                      <a:pt x="806648" y="0"/>
                    </a:lnTo>
                    <a:lnTo>
                      <a:pt x="3201962" y="0"/>
                    </a:lnTo>
                    <a:lnTo>
                      <a:pt x="3201962" y="649007"/>
                    </a:lnTo>
                    <a:lnTo>
                      <a:pt x="806648" y="649007"/>
                    </a:lnTo>
                    <a:lnTo>
                      <a:pt x="806648" y="1720444"/>
                    </a:lnTo>
                    <a:lnTo>
                      <a:pt x="3017140" y="1720444"/>
                    </a:lnTo>
                    <a:lnTo>
                      <a:pt x="3017140" y="2369451"/>
                    </a:lnTo>
                    <a:lnTo>
                      <a:pt x="806648" y="2369451"/>
                    </a:lnTo>
                    <a:lnTo>
                      <a:pt x="806648" y="2584541"/>
                    </a:lnTo>
                    <a:lnTo>
                      <a:pt x="2169844" y="2584541"/>
                    </a:lnTo>
                    <a:lnTo>
                      <a:pt x="2169844" y="3125069"/>
                    </a:lnTo>
                    <a:lnTo>
                      <a:pt x="806648" y="3125069"/>
                    </a:lnTo>
                    <a:lnTo>
                      <a:pt x="806648" y="3894964"/>
                    </a:lnTo>
                    <a:lnTo>
                      <a:pt x="230584" y="3894964"/>
                    </a:lnTo>
                    <a:lnTo>
                      <a:pt x="230584" y="3125069"/>
                    </a:lnTo>
                    <a:lnTo>
                      <a:pt x="0" y="3125069"/>
                    </a:lnTo>
                    <a:lnTo>
                      <a:pt x="0" y="2584541"/>
                    </a:lnTo>
                    <a:lnTo>
                      <a:pt x="230584" y="258454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Isosceles Triangle 33">
                <a:extLst>
                  <a:ext uri="{FF2B5EF4-FFF2-40B4-BE49-F238E27FC236}">
                    <a16:creationId xmlns:a16="http://schemas.microsoft.com/office/drawing/2014/main" id="{E81CEB1F-A85B-42C2-B03B-E292251EF680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3168890" y="2274975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982665" h="3915008">
                    <a:moveTo>
                      <a:pt x="0" y="2664000"/>
                    </a:moveTo>
                    <a:lnTo>
                      <a:pt x="1911318" y="72000"/>
                    </a:lnTo>
                    <a:lnTo>
                      <a:pt x="1142725" y="2655962"/>
                    </a:lnTo>
                    <a:close/>
                    <a:moveTo>
                      <a:pt x="3982665" y="2664000"/>
                    </a:moveTo>
                    <a:lnTo>
                      <a:pt x="2839940" y="2655962"/>
                    </a:lnTo>
                    <a:lnTo>
                      <a:pt x="2071347" y="72000"/>
                    </a:lnTo>
                    <a:close/>
                    <a:moveTo>
                      <a:pt x="2621333" y="2664000"/>
                    </a:moveTo>
                    <a:lnTo>
                      <a:pt x="1361333" y="2664000"/>
                    </a:lnTo>
                    <a:lnTo>
                      <a:pt x="1991333" y="0"/>
                    </a:lnTo>
                    <a:close/>
                    <a:moveTo>
                      <a:pt x="1806654" y="3915007"/>
                    </a:moveTo>
                    <a:lnTo>
                      <a:pt x="726654" y="3915007"/>
                    </a:lnTo>
                    <a:lnTo>
                      <a:pt x="1266654" y="2835007"/>
                    </a:lnTo>
                    <a:close/>
                    <a:moveTo>
                      <a:pt x="555902" y="3915008"/>
                    </a:moveTo>
                    <a:lnTo>
                      <a:pt x="15902" y="2835008"/>
                    </a:lnTo>
                    <a:lnTo>
                      <a:pt x="1095902" y="2835008"/>
                    </a:lnTo>
                    <a:close/>
                    <a:moveTo>
                      <a:pt x="1977406" y="3915008"/>
                    </a:moveTo>
                    <a:lnTo>
                      <a:pt x="1437406" y="2835008"/>
                    </a:lnTo>
                    <a:lnTo>
                      <a:pt x="2517406" y="2835008"/>
                    </a:lnTo>
                    <a:close/>
                    <a:moveTo>
                      <a:pt x="3228158" y="3915008"/>
                    </a:moveTo>
                    <a:lnTo>
                      <a:pt x="2148158" y="3915008"/>
                    </a:lnTo>
                    <a:lnTo>
                      <a:pt x="2688158" y="2835008"/>
                    </a:lnTo>
                    <a:close/>
                    <a:moveTo>
                      <a:pt x="3398910" y="3915008"/>
                    </a:moveTo>
                    <a:lnTo>
                      <a:pt x="2858910" y="2835008"/>
                    </a:lnTo>
                    <a:lnTo>
                      <a:pt x="3938910" y="283500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Rounded Rectangle 5">
                <a:extLst>
                  <a:ext uri="{FF2B5EF4-FFF2-40B4-BE49-F238E27FC236}">
                    <a16:creationId xmlns:a16="http://schemas.microsoft.com/office/drawing/2014/main" id="{C464F05E-2B56-43DF-B46D-A6F98A5BA6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78507" y="3266787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928707" h="3954781">
                    <a:moveTo>
                      <a:pt x="2773336" y="2238726"/>
                    </a:moveTo>
                    <a:cubicBezTo>
                      <a:pt x="2746826" y="2238726"/>
                      <a:pt x="2725335" y="2260217"/>
                      <a:pt x="2725335" y="2286727"/>
                    </a:cubicBezTo>
                    <a:lnTo>
                      <a:pt x="2725335" y="2478725"/>
                    </a:lnTo>
                    <a:cubicBezTo>
                      <a:pt x="2725335" y="2505235"/>
                      <a:pt x="2746826" y="2526726"/>
                      <a:pt x="2773336" y="2526726"/>
                    </a:cubicBezTo>
                    <a:lnTo>
                      <a:pt x="2965334" y="2526726"/>
                    </a:lnTo>
                    <a:cubicBezTo>
                      <a:pt x="2991844" y="2526726"/>
                      <a:pt x="3013335" y="2505235"/>
                      <a:pt x="3013335" y="2478725"/>
                    </a:cubicBezTo>
                    <a:lnTo>
                      <a:pt x="3013335" y="2286727"/>
                    </a:lnTo>
                    <a:cubicBezTo>
                      <a:pt x="3013335" y="2260217"/>
                      <a:pt x="2991844" y="2238726"/>
                      <a:pt x="2965334" y="2238726"/>
                    </a:cubicBezTo>
                    <a:close/>
                    <a:moveTo>
                      <a:pt x="2313922" y="2238726"/>
                    </a:moveTo>
                    <a:cubicBezTo>
                      <a:pt x="2287412" y="2238726"/>
                      <a:pt x="2265921" y="2260217"/>
                      <a:pt x="2265921" y="2286727"/>
                    </a:cubicBezTo>
                    <a:lnTo>
                      <a:pt x="2265921" y="2478725"/>
                    </a:lnTo>
                    <a:cubicBezTo>
                      <a:pt x="2265921" y="2505235"/>
                      <a:pt x="2287412" y="2526726"/>
                      <a:pt x="2313922" y="2526726"/>
                    </a:cubicBezTo>
                    <a:lnTo>
                      <a:pt x="2505920" y="2526726"/>
                    </a:lnTo>
                    <a:cubicBezTo>
                      <a:pt x="2532430" y="2526726"/>
                      <a:pt x="2553921" y="2505235"/>
                      <a:pt x="2553921" y="2478725"/>
                    </a:cubicBezTo>
                    <a:lnTo>
                      <a:pt x="2553921" y="2286727"/>
                    </a:lnTo>
                    <a:cubicBezTo>
                      <a:pt x="2553921" y="2260217"/>
                      <a:pt x="2532430" y="2238726"/>
                      <a:pt x="2505920" y="2238726"/>
                    </a:cubicBezTo>
                    <a:close/>
                    <a:moveTo>
                      <a:pt x="1854508" y="2238726"/>
                    </a:moveTo>
                    <a:cubicBezTo>
                      <a:pt x="1827998" y="2238726"/>
                      <a:pt x="1806507" y="2260217"/>
                      <a:pt x="1806507" y="2286727"/>
                    </a:cubicBezTo>
                    <a:lnTo>
                      <a:pt x="1806507" y="2478725"/>
                    </a:lnTo>
                    <a:cubicBezTo>
                      <a:pt x="1806507" y="2505235"/>
                      <a:pt x="1827998" y="2526726"/>
                      <a:pt x="1854508" y="2526726"/>
                    </a:cubicBezTo>
                    <a:lnTo>
                      <a:pt x="2046506" y="2526726"/>
                    </a:lnTo>
                    <a:cubicBezTo>
                      <a:pt x="2073016" y="2526726"/>
                      <a:pt x="2094507" y="2505235"/>
                      <a:pt x="2094507" y="2478725"/>
                    </a:cubicBezTo>
                    <a:lnTo>
                      <a:pt x="2094507" y="2286727"/>
                    </a:lnTo>
                    <a:cubicBezTo>
                      <a:pt x="2094507" y="2260217"/>
                      <a:pt x="2073016" y="2238726"/>
                      <a:pt x="2046506" y="2238726"/>
                    </a:cubicBezTo>
                    <a:close/>
                    <a:moveTo>
                      <a:pt x="879732" y="2133675"/>
                    </a:moveTo>
                    <a:cubicBezTo>
                      <a:pt x="767330" y="2133675"/>
                      <a:pt x="676210" y="2224795"/>
                      <a:pt x="676210" y="2337197"/>
                    </a:cubicBezTo>
                    <a:cubicBezTo>
                      <a:pt x="676210" y="2449599"/>
                      <a:pt x="767330" y="2540719"/>
                      <a:pt x="879732" y="2540719"/>
                    </a:cubicBezTo>
                    <a:cubicBezTo>
                      <a:pt x="956121" y="2540719"/>
                      <a:pt x="1022681" y="2498634"/>
                      <a:pt x="1054808" y="2434886"/>
                    </a:cubicBezTo>
                    <a:lnTo>
                      <a:pt x="1469273" y="2434887"/>
                    </a:lnTo>
                    <a:cubicBezTo>
                      <a:pt x="1529381" y="2434887"/>
                      <a:pt x="1578108" y="2386160"/>
                      <a:pt x="1578108" y="2326052"/>
                    </a:cubicBezTo>
                    <a:cubicBezTo>
                      <a:pt x="1578108" y="2265944"/>
                      <a:pt x="1529381" y="2217217"/>
                      <a:pt x="1469273" y="2217217"/>
                    </a:cubicBezTo>
                    <a:lnTo>
                      <a:pt x="1039779" y="2217217"/>
                    </a:lnTo>
                    <a:cubicBezTo>
                      <a:pt x="1005455" y="2165662"/>
                      <a:pt x="946329" y="2133675"/>
                      <a:pt x="879732" y="2133675"/>
                    </a:cubicBezTo>
                    <a:close/>
                    <a:moveTo>
                      <a:pt x="2773336" y="1699178"/>
                    </a:moveTo>
                    <a:cubicBezTo>
                      <a:pt x="2746826" y="1699178"/>
                      <a:pt x="2725335" y="1720669"/>
                      <a:pt x="2725335" y="1747179"/>
                    </a:cubicBezTo>
                    <a:lnTo>
                      <a:pt x="2725335" y="1939177"/>
                    </a:lnTo>
                    <a:cubicBezTo>
                      <a:pt x="2725335" y="1965687"/>
                      <a:pt x="2746826" y="1987178"/>
                      <a:pt x="2773336" y="1987178"/>
                    </a:cubicBezTo>
                    <a:lnTo>
                      <a:pt x="2965334" y="1987178"/>
                    </a:lnTo>
                    <a:cubicBezTo>
                      <a:pt x="2991844" y="1987178"/>
                      <a:pt x="3013335" y="1965687"/>
                      <a:pt x="3013335" y="1939177"/>
                    </a:cubicBezTo>
                    <a:lnTo>
                      <a:pt x="3013335" y="1747179"/>
                    </a:lnTo>
                    <a:cubicBezTo>
                      <a:pt x="3013335" y="1720669"/>
                      <a:pt x="2991844" y="1699178"/>
                      <a:pt x="2965334" y="1699178"/>
                    </a:cubicBezTo>
                    <a:close/>
                    <a:moveTo>
                      <a:pt x="2313922" y="1699178"/>
                    </a:moveTo>
                    <a:cubicBezTo>
                      <a:pt x="2287412" y="1699178"/>
                      <a:pt x="2265921" y="1720669"/>
                      <a:pt x="2265921" y="1747179"/>
                    </a:cubicBezTo>
                    <a:lnTo>
                      <a:pt x="2265921" y="1939177"/>
                    </a:lnTo>
                    <a:cubicBezTo>
                      <a:pt x="2265921" y="1965687"/>
                      <a:pt x="2287412" y="1987178"/>
                      <a:pt x="2313922" y="1987178"/>
                    </a:cubicBezTo>
                    <a:lnTo>
                      <a:pt x="2505920" y="1987178"/>
                    </a:lnTo>
                    <a:cubicBezTo>
                      <a:pt x="2532430" y="1987178"/>
                      <a:pt x="2553921" y="1965687"/>
                      <a:pt x="2553921" y="1939177"/>
                    </a:cubicBezTo>
                    <a:lnTo>
                      <a:pt x="2553921" y="1747179"/>
                    </a:lnTo>
                    <a:cubicBezTo>
                      <a:pt x="2553921" y="1720669"/>
                      <a:pt x="2532430" y="1699178"/>
                      <a:pt x="2505920" y="1699178"/>
                    </a:cubicBezTo>
                    <a:close/>
                    <a:moveTo>
                      <a:pt x="1854508" y="1699178"/>
                    </a:moveTo>
                    <a:cubicBezTo>
                      <a:pt x="1827998" y="1699178"/>
                      <a:pt x="1806507" y="1720669"/>
                      <a:pt x="1806507" y="1747179"/>
                    </a:cubicBezTo>
                    <a:lnTo>
                      <a:pt x="1806507" y="1939177"/>
                    </a:lnTo>
                    <a:cubicBezTo>
                      <a:pt x="1806507" y="1965687"/>
                      <a:pt x="1827998" y="1987178"/>
                      <a:pt x="1854508" y="1987178"/>
                    </a:cubicBezTo>
                    <a:lnTo>
                      <a:pt x="2046506" y="1987178"/>
                    </a:lnTo>
                    <a:cubicBezTo>
                      <a:pt x="2073016" y="1987178"/>
                      <a:pt x="2094507" y="1965687"/>
                      <a:pt x="2094507" y="1939177"/>
                    </a:cubicBezTo>
                    <a:lnTo>
                      <a:pt x="2094507" y="1747179"/>
                    </a:lnTo>
                    <a:cubicBezTo>
                      <a:pt x="2094507" y="1720669"/>
                      <a:pt x="2073016" y="1699178"/>
                      <a:pt x="2046506" y="1699178"/>
                    </a:cubicBezTo>
                    <a:close/>
                    <a:moveTo>
                      <a:pt x="1035948" y="1186216"/>
                    </a:moveTo>
                    <a:cubicBezTo>
                      <a:pt x="1165960" y="1186216"/>
                      <a:pt x="1271356" y="1291612"/>
                      <a:pt x="1271356" y="1421624"/>
                    </a:cubicBezTo>
                    <a:cubicBezTo>
                      <a:pt x="1271356" y="1551636"/>
                      <a:pt x="1165960" y="1657032"/>
                      <a:pt x="1035948" y="1657032"/>
                    </a:cubicBezTo>
                    <a:cubicBezTo>
                      <a:pt x="905936" y="1657032"/>
                      <a:pt x="800540" y="1551636"/>
                      <a:pt x="800540" y="1421624"/>
                    </a:cubicBezTo>
                    <a:cubicBezTo>
                      <a:pt x="800540" y="1291612"/>
                      <a:pt x="905936" y="1186216"/>
                      <a:pt x="1035948" y="1186216"/>
                    </a:cubicBezTo>
                    <a:close/>
                    <a:moveTo>
                      <a:pt x="2773336" y="1159631"/>
                    </a:moveTo>
                    <a:cubicBezTo>
                      <a:pt x="2746826" y="1159631"/>
                      <a:pt x="2725335" y="1181122"/>
                      <a:pt x="2725335" y="1207632"/>
                    </a:cubicBezTo>
                    <a:lnTo>
                      <a:pt x="2725335" y="1399630"/>
                    </a:lnTo>
                    <a:cubicBezTo>
                      <a:pt x="2725335" y="1426140"/>
                      <a:pt x="2746826" y="1447631"/>
                      <a:pt x="2773336" y="1447631"/>
                    </a:cubicBezTo>
                    <a:lnTo>
                      <a:pt x="2965334" y="1447631"/>
                    </a:lnTo>
                    <a:cubicBezTo>
                      <a:pt x="2991844" y="1447631"/>
                      <a:pt x="3013335" y="1426140"/>
                      <a:pt x="3013335" y="1399630"/>
                    </a:cubicBezTo>
                    <a:lnTo>
                      <a:pt x="3013335" y="1207632"/>
                    </a:lnTo>
                    <a:cubicBezTo>
                      <a:pt x="3013335" y="1181122"/>
                      <a:pt x="2991844" y="1159631"/>
                      <a:pt x="2965334" y="1159631"/>
                    </a:cubicBezTo>
                    <a:close/>
                    <a:moveTo>
                      <a:pt x="2313922" y="1159631"/>
                    </a:moveTo>
                    <a:cubicBezTo>
                      <a:pt x="2287412" y="1159631"/>
                      <a:pt x="2265921" y="1181122"/>
                      <a:pt x="2265921" y="1207632"/>
                    </a:cubicBezTo>
                    <a:lnTo>
                      <a:pt x="2265921" y="1399630"/>
                    </a:lnTo>
                    <a:cubicBezTo>
                      <a:pt x="2265921" y="1426140"/>
                      <a:pt x="2287412" y="1447631"/>
                      <a:pt x="2313922" y="1447631"/>
                    </a:cubicBezTo>
                    <a:lnTo>
                      <a:pt x="2505920" y="1447631"/>
                    </a:lnTo>
                    <a:cubicBezTo>
                      <a:pt x="2532430" y="1447631"/>
                      <a:pt x="2553921" y="1426140"/>
                      <a:pt x="2553921" y="1399630"/>
                    </a:cubicBezTo>
                    <a:lnTo>
                      <a:pt x="2553921" y="1207632"/>
                    </a:lnTo>
                    <a:cubicBezTo>
                      <a:pt x="2553921" y="1181122"/>
                      <a:pt x="2532430" y="1159631"/>
                      <a:pt x="2505920" y="1159631"/>
                    </a:cubicBezTo>
                    <a:close/>
                    <a:moveTo>
                      <a:pt x="1854508" y="1159631"/>
                    </a:moveTo>
                    <a:cubicBezTo>
                      <a:pt x="1827998" y="1159631"/>
                      <a:pt x="1806507" y="1181122"/>
                      <a:pt x="1806507" y="1207632"/>
                    </a:cubicBezTo>
                    <a:lnTo>
                      <a:pt x="1806507" y="1399630"/>
                    </a:lnTo>
                    <a:cubicBezTo>
                      <a:pt x="1806507" y="1426140"/>
                      <a:pt x="1827998" y="1447631"/>
                      <a:pt x="1854508" y="1447631"/>
                    </a:cubicBezTo>
                    <a:lnTo>
                      <a:pt x="2046506" y="1447631"/>
                    </a:lnTo>
                    <a:cubicBezTo>
                      <a:pt x="2073016" y="1447631"/>
                      <a:pt x="2094507" y="1426140"/>
                      <a:pt x="2094507" y="1399630"/>
                    </a:cubicBezTo>
                    <a:lnTo>
                      <a:pt x="2094507" y="1207632"/>
                    </a:lnTo>
                    <a:cubicBezTo>
                      <a:pt x="2094507" y="1181122"/>
                      <a:pt x="2073016" y="1159631"/>
                      <a:pt x="2046506" y="1159631"/>
                    </a:cubicBezTo>
                    <a:close/>
                    <a:moveTo>
                      <a:pt x="1035947" y="1097587"/>
                    </a:moveTo>
                    <a:cubicBezTo>
                      <a:pt x="856987" y="1097587"/>
                      <a:pt x="711911" y="1242663"/>
                      <a:pt x="711911" y="1421623"/>
                    </a:cubicBezTo>
                    <a:cubicBezTo>
                      <a:pt x="711911" y="1600583"/>
                      <a:pt x="856987" y="1745659"/>
                      <a:pt x="1035947" y="1745659"/>
                    </a:cubicBezTo>
                    <a:cubicBezTo>
                      <a:pt x="1214907" y="1745659"/>
                      <a:pt x="1359983" y="1600583"/>
                      <a:pt x="1359983" y="1421623"/>
                    </a:cubicBezTo>
                    <a:cubicBezTo>
                      <a:pt x="1359983" y="1242663"/>
                      <a:pt x="1214907" y="1097587"/>
                      <a:pt x="1035947" y="1097587"/>
                    </a:cubicBezTo>
                    <a:close/>
                    <a:moveTo>
                      <a:pt x="593124" y="376367"/>
                    </a:moveTo>
                    <a:lnTo>
                      <a:pt x="3225543" y="376367"/>
                    </a:lnTo>
                    <a:cubicBezTo>
                      <a:pt x="3328637" y="376367"/>
                      <a:pt x="3412211" y="459941"/>
                      <a:pt x="3412211" y="563035"/>
                    </a:cubicBezTo>
                    <a:lnTo>
                      <a:pt x="3412211" y="3074837"/>
                    </a:lnTo>
                    <a:cubicBezTo>
                      <a:pt x="3412211" y="3177931"/>
                      <a:pt x="3328637" y="3261505"/>
                      <a:pt x="3225543" y="3261505"/>
                    </a:cubicBezTo>
                    <a:lnTo>
                      <a:pt x="593124" y="3261505"/>
                    </a:lnTo>
                    <a:cubicBezTo>
                      <a:pt x="490030" y="3261505"/>
                      <a:pt x="406456" y="3177931"/>
                      <a:pt x="406456" y="3074837"/>
                    </a:cubicBezTo>
                    <a:lnTo>
                      <a:pt x="406456" y="563035"/>
                    </a:lnTo>
                    <a:cubicBezTo>
                      <a:pt x="406456" y="459941"/>
                      <a:pt x="490030" y="376367"/>
                      <a:pt x="593124" y="376367"/>
                    </a:cubicBezTo>
                    <a:close/>
                    <a:moveTo>
                      <a:pt x="466365" y="263607"/>
                    </a:moveTo>
                    <a:cubicBezTo>
                      <a:pt x="353740" y="263607"/>
                      <a:pt x="262440" y="354907"/>
                      <a:pt x="262440" y="467532"/>
                    </a:cubicBezTo>
                    <a:lnTo>
                      <a:pt x="262440" y="3211530"/>
                    </a:lnTo>
                    <a:cubicBezTo>
                      <a:pt x="262440" y="3324155"/>
                      <a:pt x="353740" y="3415455"/>
                      <a:pt x="466365" y="3415455"/>
                    </a:cubicBezTo>
                    <a:lnTo>
                      <a:pt x="3352302" y="3415455"/>
                    </a:lnTo>
                    <a:cubicBezTo>
                      <a:pt x="3464927" y="3415455"/>
                      <a:pt x="3556227" y="3324155"/>
                      <a:pt x="3556227" y="3211530"/>
                    </a:cubicBezTo>
                    <a:lnTo>
                      <a:pt x="3556227" y="2945906"/>
                    </a:lnTo>
                    <a:lnTo>
                      <a:pt x="3604113" y="2945906"/>
                    </a:lnTo>
                    <a:cubicBezTo>
                      <a:pt x="3647262" y="2945906"/>
                      <a:pt x="3682241" y="2910927"/>
                      <a:pt x="3682241" y="2867778"/>
                    </a:cubicBezTo>
                    <a:lnTo>
                      <a:pt x="3682241" y="2555278"/>
                    </a:lnTo>
                    <a:cubicBezTo>
                      <a:pt x="3682241" y="2512129"/>
                      <a:pt x="3647262" y="2477150"/>
                      <a:pt x="3604113" y="2477150"/>
                    </a:cubicBezTo>
                    <a:lnTo>
                      <a:pt x="3556227" y="2477150"/>
                    </a:lnTo>
                    <a:lnTo>
                      <a:pt x="3556227" y="1181006"/>
                    </a:lnTo>
                    <a:lnTo>
                      <a:pt x="3604113" y="1181006"/>
                    </a:lnTo>
                    <a:cubicBezTo>
                      <a:pt x="3647262" y="1181006"/>
                      <a:pt x="3682241" y="1146027"/>
                      <a:pt x="3682241" y="1102878"/>
                    </a:cubicBezTo>
                    <a:lnTo>
                      <a:pt x="3682241" y="790378"/>
                    </a:lnTo>
                    <a:cubicBezTo>
                      <a:pt x="3682241" y="747229"/>
                      <a:pt x="3647262" y="712250"/>
                      <a:pt x="3604113" y="712250"/>
                    </a:cubicBezTo>
                    <a:lnTo>
                      <a:pt x="3556227" y="712250"/>
                    </a:lnTo>
                    <a:lnTo>
                      <a:pt x="3556227" y="467532"/>
                    </a:lnTo>
                    <a:cubicBezTo>
                      <a:pt x="3556227" y="354907"/>
                      <a:pt x="3464927" y="263607"/>
                      <a:pt x="3352302" y="263607"/>
                    </a:cubicBezTo>
                    <a:close/>
                    <a:moveTo>
                      <a:pt x="235370" y="0"/>
                    </a:moveTo>
                    <a:lnTo>
                      <a:pt x="3693337" y="0"/>
                    </a:lnTo>
                    <a:cubicBezTo>
                      <a:pt x="3823328" y="0"/>
                      <a:pt x="3928707" y="105379"/>
                      <a:pt x="3928707" y="235370"/>
                    </a:cubicBezTo>
                    <a:lnTo>
                      <a:pt x="3928707" y="3402502"/>
                    </a:lnTo>
                    <a:cubicBezTo>
                      <a:pt x="3928707" y="3485210"/>
                      <a:pt x="3886047" y="3557954"/>
                      <a:pt x="3821334" y="3599629"/>
                    </a:cubicBezTo>
                    <a:lnTo>
                      <a:pt x="3732546" y="3954781"/>
                    </a:lnTo>
                    <a:lnTo>
                      <a:pt x="2998166" y="3954781"/>
                    </a:lnTo>
                    <a:lnTo>
                      <a:pt x="2918939" y="3637872"/>
                    </a:lnTo>
                    <a:lnTo>
                      <a:pt x="1025164" y="3637872"/>
                    </a:lnTo>
                    <a:lnTo>
                      <a:pt x="945937" y="3954781"/>
                    </a:lnTo>
                    <a:lnTo>
                      <a:pt x="211557" y="3954781"/>
                    </a:lnTo>
                    <a:lnTo>
                      <a:pt x="125186" y="3609298"/>
                    </a:lnTo>
                    <a:cubicBezTo>
                      <a:pt x="50483" y="3570656"/>
                      <a:pt x="0" y="3492475"/>
                      <a:pt x="0" y="3402502"/>
                    </a:cubicBezTo>
                    <a:lnTo>
                      <a:pt x="0" y="235370"/>
                    </a:lnTo>
                    <a:cubicBezTo>
                      <a:pt x="0" y="105379"/>
                      <a:pt x="105379" y="0"/>
                      <a:pt x="2353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Oval 22">
                <a:extLst>
                  <a:ext uri="{FF2B5EF4-FFF2-40B4-BE49-F238E27FC236}">
                    <a16:creationId xmlns:a16="http://schemas.microsoft.com/office/drawing/2014/main" id="{A03E5622-4A1E-494A-B3D5-5A51C97CF9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08029" y="2614731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880153" h="3953697">
                    <a:moveTo>
                      <a:pt x="1455" y="3168352"/>
                    </a:moveTo>
                    <a:cubicBezTo>
                      <a:pt x="205207" y="3400679"/>
                      <a:pt x="634857" y="3494667"/>
                      <a:pt x="960501" y="3505633"/>
                    </a:cubicBezTo>
                    <a:cubicBezTo>
                      <a:pt x="1028690" y="3627447"/>
                      <a:pt x="1119686" y="3734676"/>
                      <a:pt x="1227538" y="3821974"/>
                    </a:cubicBezTo>
                    <a:cubicBezTo>
                      <a:pt x="1160267" y="3830083"/>
                      <a:pt x="1089308" y="3833153"/>
                      <a:pt x="1014889" y="3832102"/>
                    </a:cubicBezTo>
                    <a:cubicBezTo>
                      <a:pt x="621954" y="3837001"/>
                      <a:pt x="201774" y="3729237"/>
                      <a:pt x="6261" y="3480618"/>
                    </a:cubicBezTo>
                    <a:cubicBezTo>
                      <a:pt x="13084" y="3484795"/>
                      <a:pt x="14745" y="3457252"/>
                      <a:pt x="1455" y="3168352"/>
                    </a:cubicBezTo>
                    <a:close/>
                    <a:moveTo>
                      <a:pt x="3880153" y="3138359"/>
                    </a:moveTo>
                    <a:cubicBezTo>
                      <a:pt x="3866863" y="3427259"/>
                      <a:pt x="3868524" y="3454802"/>
                      <a:pt x="3875347" y="3450625"/>
                    </a:cubicBezTo>
                    <a:cubicBezTo>
                      <a:pt x="3706183" y="3641999"/>
                      <a:pt x="3368822" y="3808933"/>
                      <a:pt x="2885642" y="3802109"/>
                    </a:cubicBezTo>
                    <a:cubicBezTo>
                      <a:pt x="2813626" y="3803007"/>
                      <a:pt x="2740694" y="3800121"/>
                      <a:pt x="2668496" y="3792296"/>
                    </a:cubicBezTo>
                    <a:cubicBezTo>
                      <a:pt x="2770475" y="3703843"/>
                      <a:pt x="2855364" y="3596451"/>
                      <a:pt x="2918364" y="3475766"/>
                    </a:cubicBezTo>
                    <a:cubicBezTo>
                      <a:pt x="3244332" y="3465202"/>
                      <a:pt x="3675828" y="3371339"/>
                      <a:pt x="3880153" y="3138359"/>
                    </a:cubicBezTo>
                    <a:close/>
                    <a:moveTo>
                      <a:pt x="2029821" y="3074540"/>
                    </a:moveTo>
                    <a:cubicBezTo>
                      <a:pt x="2072358" y="3090570"/>
                      <a:pt x="2100256" y="3117016"/>
                      <a:pt x="2101178" y="3147049"/>
                    </a:cubicBezTo>
                    <a:cubicBezTo>
                      <a:pt x="2102135" y="3178198"/>
                      <a:pt x="2073853" y="3206004"/>
                      <a:pt x="2029821" y="3222855"/>
                    </a:cubicBezTo>
                    <a:close/>
                    <a:moveTo>
                      <a:pt x="1455" y="2758032"/>
                    </a:moveTo>
                    <a:cubicBezTo>
                      <a:pt x="177591" y="2958870"/>
                      <a:pt x="522539" y="3056328"/>
                      <a:pt x="823260" y="3085716"/>
                    </a:cubicBezTo>
                    <a:cubicBezTo>
                      <a:pt x="836237" y="3203756"/>
                      <a:pt x="868282" y="3316114"/>
                      <a:pt x="916781" y="3419465"/>
                    </a:cubicBezTo>
                    <a:cubicBezTo>
                      <a:pt x="553826" y="3407844"/>
                      <a:pt x="185565" y="3298305"/>
                      <a:pt x="6261" y="3070298"/>
                    </a:cubicBezTo>
                    <a:cubicBezTo>
                      <a:pt x="13084" y="3074475"/>
                      <a:pt x="14745" y="3046932"/>
                      <a:pt x="1455" y="2758032"/>
                    </a:cubicBezTo>
                    <a:close/>
                    <a:moveTo>
                      <a:pt x="3880153" y="2733869"/>
                    </a:moveTo>
                    <a:cubicBezTo>
                      <a:pt x="3866863" y="3022769"/>
                      <a:pt x="3868524" y="3050312"/>
                      <a:pt x="3875347" y="3046135"/>
                    </a:cubicBezTo>
                    <a:cubicBezTo>
                      <a:pt x="3714650" y="3227931"/>
                      <a:pt x="3402172" y="3387671"/>
                      <a:pt x="2957054" y="3395450"/>
                    </a:cubicBezTo>
                    <a:cubicBezTo>
                      <a:pt x="3001703" y="3291967"/>
                      <a:pt x="3030894" y="3180307"/>
                      <a:pt x="3041718" y="3063353"/>
                    </a:cubicBezTo>
                    <a:cubicBezTo>
                      <a:pt x="3346235" y="3035739"/>
                      <a:pt x="3700756" y="2938426"/>
                      <a:pt x="3880153" y="2733869"/>
                    </a:cubicBezTo>
                    <a:close/>
                    <a:moveTo>
                      <a:pt x="1820161" y="2670546"/>
                    </a:moveTo>
                    <a:lnTo>
                      <a:pt x="1820161" y="2807794"/>
                    </a:lnTo>
                    <a:cubicBezTo>
                      <a:pt x="1784534" y="2791726"/>
                      <a:pt x="1761919" y="2767633"/>
                      <a:pt x="1761090" y="2740643"/>
                    </a:cubicBezTo>
                    <a:cubicBezTo>
                      <a:pt x="1760228" y="2712584"/>
                      <a:pt x="1783091" y="2687237"/>
                      <a:pt x="1820161" y="2670546"/>
                    </a:cubicBezTo>
                    <a:close/>
                    <a:moveTo>
                      <a:pt x="1820161" y="2351698"/>
                    </a:moveTo>
                    <a:lnTo>
                      <a:pt x="1820161" y="2426781"/>
                    </a:lnTo>
                    <a:cubicBezTo>
                      <a:pt x="1541058" y="2454722"/>
                      <a:pt x="1332994" y="2587385"/>
                      <a:pt x="1337817" y="2744384"/>
                    </a:cubicBezTo>
                    <a:cubicBezTo>
                      <a:pt x="1342529" y="2897779"/>
                      <a:pt x="1548926" y="3024362"/>
                      <a:pt x="1820161" y="3051732"/>
                    </a:cubicBezTo>
                    <a:lnTo>
                      <a:pt x="1820161" y="3217389"/>
                    </a:lnTo>
                    <a:cubicBezTo>
                      <a:pt x="1786002" y="3201854"/>
                      <a:pt x="1763663" y="3178972"/>
                      <a:pt x="1761274" y="3153060"/>
                    </a:cubicBezTo>
                    <a:lnTo>
                      <a:pt x="1338460" y="3164281"/>
                    </a:lnTo>
                    <a:cubicBezTo>
                      <a:pt x="1352256" y="3313879"/>
                      <a:pt x="1556620" y="3434536"/>
                      <a:pt x="1820161" y="3461071"/>
                    </a:cubicBezTo>
                    <a:lnTo>
                      <a:pt x="1820161" y="3539697"/>
                    </a:lnTo>
                    <a:lnTo>
                      <a:pt x="2029821" y="3539697"/>
                    </a:lnTo>
                    <a:lnTo>
                      <a:pt x="2029821" y="3462128"/>
                    </a:lnTo>
                    <a:cubicBezTo>
                      <a:pt x="2315071" y="3436849"/>
                      <a:pt x="2529344" y="3302606"/>
                      <a:pt x="2524450" y="3143308"/>
                    </a:cubicBezTo>
                    <a:cubicBezTo>
                      <a:pt x="2519668" y="2987610"/>
                      <a:pt x="2307099" y="2859535"/>
                      <a:pt x="2029821" y="2834965"/>
                    </a:cubicBezTo>
                    <a:lnTo>
                      <a:pt x="2029821" y="2665297"/>
                    </a:lnTo>
                    <a:cubicBezTo>
                      <a:pt x="2070848" y="2680600"/>
                      <a:pt x="2098329" y="2705732"/>
                      <a:pt x="2100994" y="2734632"/>
                    </a:cubicBezTo>
                    <a:lnTo>
                      <a:pt x="2523807" y="2723411"/>
                    </a:lnTo>
                    <a:cubicBezTo>
                      <a:pt x="2509797" y="2571487"/>
                      <a:pt x="2299247" y="2449410"/>
                      <a:pt x="2029821" y="2425195"/>
                    </a:cubicBezTo>
                    <a:lnTo>
                      <a:pt x="2029821" y="2351698"/>
                    </a:lnTo>
                    <a:close/>
                    <a:moveTo>
                      <a:pt x="1455" y="2347712"/>
                    </a:moveTo>
                    <a:cubicBezTo>
                      <a:pt x="183117" y="2554851"/>
                      <a:pt x="544352" y="2652021"/>
                      <a:pt x="851373" y="2678440"/>
                    </a:cubicBezTo>
                    <a:cubicBezTo>
                      <a:pt x="827251" y="2766976"/>
                      <a:pt x="815133" y="2860130"/>
                      <a:pt x="815133" y="2956114"/>
                    </a:cubicBezTo>
                    <a:cubicBezTo>
                      <a:pt x="815133" y="2971896"/>
                      <a:pt x="815461" y="2987602"/>
                      <a:pt x="817509" y="3003166"/>
                    </a:cubicBezTo>
                    <a:cubicBezTo>
                      <a:pt x="488191" y="2976547"/>
                      <a:pt x="169203" y="2867179"/>
                      <a:pt x="6261" y="2659978"/>
                    </a:cubicBezTo>
                    <a:cubicBezTo>
                      <a:pt x="13084" y="2664155"/>
                      <a:pt x="14745" y="2636612"/>
                      <a:pt x="1455" y="2347712"/>
                    </a:cubicBezTo>
                    <a:close/>
                    <a:moveTo>
                      <a:pt x="3880153" y="2329379"/>
                    </a:moveTo>
                    <a:cubicBezTo>
                      <a:pt x="3866863" y="2618279"/>
                      <a:pt x="3868524" y="2645822"/>
                      <a:pt x="3875347" y="2641645"/>
                    </a:cubicBezTo>
                    <a:cubicBezTo>
                      <a:pt x="3725516" y="2811149"/>
                      <a:pt x="3443734" y="2961479"/>
                      <a:pt x="3045509" y="2988274"/>
                    </a:cubicBezTo>
                    <a:lnTo>
                      <a:pt x="3047133" y="2956114"/>
                    </a:lnTo>
                    <a:cubicBezTo>
                      <a:pt x="3047133" y="2854429"/>
                      <a:pt x="3033534" y="2755921"/>
                      <a:pt x="3006831" y="2662641"/>
                    </a:cubicBezTo>
                    <a:cubicBezTo>
                      <a:pt x="3318650" y="2638590"/>
                      <a:pt x="3693842" y="2541819"/>
                      <a:pt x="3880153" y="2329379"/>
                    </a:cubicBezTo>
                    <a:close/>
                    <a:moveTo>
                      <a:pt x="1931133" y="1937697"/>
                    </a:moveTo>
                    <a:cubicBezTo>
                      <a:pt x="2487898" y="1937697"/>
                      <a:pt x="2939245" y="2388994"/>
                      <a:pt x="2939245" y="2945697"/>
                    </a:cubicBezTo>
                    <a:cubicBezTo>
                      <a:pt x="2939245" y="3502400"/>
                      <a:pt x="2487898" y="3953697"/>
                      <a:pt x="1931133" y="3953697"/>
                    </a:cubicBezTo>
                    <a:cubicBezTo>
                      <a:pt x="1374368" y="3953697"/>
                      <a:pt x="923021" y="3502400"/>
                      <a:pt x="923021" y="2945697"/>
                    </a:cubicBezTo>
                    <a:cubicBezTo>
                      <a:pt x="923021" y="2388994"/>
                      <a:pt x="1374368" y="1937697"/>
                      <a:pt x="1931133" y="1937697"/>
                    </a:cubicBezTo>
                    <a:close/>
                    <a:moveTo>
                      <a:pt x="1455" y="1937392"/>
                    </a:moveTo>
                    <a:cubicBezTo>
                      <a:pt x="214734" y="2180582"/>
                      <a:pt x="675532" y="2272194"/>
                      <a:pt x="1005427" y="2276729"/>
                    </a:cubicBezTo>
                    <a:lnTo>
                      <a:pt x="1048467" y="2274995"/>
                    </a:lnTo>
                    <a:cubicBezTo>
                      <a:pt x="973036" y="2370730"/>
                      <a:pt x="913948" y="2479702"/>
                      <a:pt x="874973" y="2597837"/>
                    </a:cubicBezTo>
                    <a:cubicBezTo>
                      <a:pt x="525848" y="2578625"/>
                      <a:pt x="178686" y="2468917"/>
                      <a:pt x="6261" y="2249658"/>
                    </a:cubicBezTo>
                    <a:cubicBezTo>
                      <a:pt x="13084" y="2253835"/>
                      <a:pt x="14745" y="2226292"/>
                      <a:pt x="1455" y="1937392"/>
                    </a:cubicBezTo>
                    <a:close/>
                    <a:moveTo>
                      <a:pt x="3880153" y="1924889"/>
                    </a:moveTo>
                    <a:cubicBezTo>
                      <a:pt x="3866863" y="2213789"/>
                      <a:pt x="3868524" y="2241332"/>
                      <a:pt x="3875347" y="2237155"/>
                    </a:cubicBezTo>
                    <a:cubicBezTo>
                      <a:pt x="3717776" y="2415415"/>
                      <a:pt x="3414270" y="2572469"/>
                      <a:pt x="2982846" y="2585687"/>
                    </a:cubicBezTo>
                    <a:cubicBezTo>
                      <a:pt x="2942265" y="2466665"/>
                      <a:pt x="2881020" y="2357243"/>
                      <a:pt x="2803561" y="2261302"/>
                    </a:cubicBezTo>
                    <a:cubicBezTo>
                      <a:pt x="2828324" y="2263132"/>
                      <a:pt x="2852587" y="2263902"/>
                      <a:pt x="2876180" y="2264226"/>
                    </a:cubicBezTo>
                    <a:cubicBezTo>
                      <a:pt x="3206076" y="2259691"/>
                      <a:pt x="3666874" y="2168079"/>
                      <a:pt x="3880153" y="1924889"/>
                    </a:cubicBezTo>
                    <a:close/>
                    <a:moveTo>
                      <a:pt x="2970728" y="1742046"/>
                    </a:moveTo>
                    <a:cubicBezTo>
                      <a:pt x="3013265" y="1749515"/>
                      <a:pt x="3041163" y="1761838"/>
                      <a:pt x="3042085" y="1775832"/>
                    </a:cubicBezTo>
                    <a:cubicBezTo>
                      <a:pt x="3043042" y="1790346"/>
                      <a:pt x="3014760" y="1803303"/>
                      <a:pt x="2970728" y="1811155"/>
                    </a:cubicBezTo>
                    <a:close/>
                    <a:moveTo>
                      <a:pt x="2761068" y="1553800"/>
                    </a:moveTo>
                    <a:lnTo>
                      <a:pt x="2761068" y="1617752"/>
                    </a:lnTo>
                    <a:cubicBezTo>
                      <a:pt x="2725441" y="1610265"/>
                      <a:pt x="2702826" y="1599039"/>
                      <a:pt x="2701997" y="1586462"/>
                    </a:cubicBezTo>
                    <a:cubicBezTo>
                      <a:pt x="2701135" y="1573388"/>
                      <a:pt x="2723998" y="1561577"/>
                      <a:pt x="2761068" y="1553800"/>
                    </a:cubicBezTo>
                    <a:close/>
                    <a:moveTo>
                      <a:pt x="2761068" y="1405229"/>
                    </a:moveTo>
                    <a:lnTo>
                      <a:pt x="2761068" y="1440215"/>
                    </a:lnTo>
                    <a:cubicBezTo>
                      <a:pt x="2481965" y="1453234"/>
                      <a:pt x="2273901" y="1515050"/>
                      <a:pt x="2278724" y="1588206"/>
                    </a:cubicBezTo>
                    <a:cubicBezTo>
                      <a:pt x="2283436" y="1659682"/>
                      <a:pt x="2489833" y="1718665"/>
                      <a:pt x="2761068" y="1731418"/>
                    </a:cubicBezTo>
                    <a:lnTo>
                      <a:pt x="2761068" y="1808608"/>
                    </a:lnTo>
                    <a:cubicBezTo>
                      <a:pt x="2726909" y="1801369"/>
                      <a:pt x="2704570" y="1790707"/>
                      <a:pt x="2702181" y="1778633"/>
                    </a:cubicBezTo>
                    <a:lnTo>
                      <a:pt x="2279367" y="1783861"/>
                    </a:lnTo>
                    <a:cubicBezTo>
                      <a:pt x="2293163" y="1853568"/>
                      <a:pt x="2497527" y="1909790"/>
                      <a:pt x="2761068" y="1922154"/>
                    </a:cubicBezTo>
                    <a:lnTo>
                      <a:pt x="2761068" y="1958791"/>
                    </a:lnTo>
                    <a:lnTo>
                      <a:pt x="2970728" y="1958791"/>
                    </a:lnTo>
                    <a:lnTo>
                      <a:pt x="2970728" y="1922647"/>
                    </a:lnTo>
                    <a:cubicBezTo>
                      <a:pt x="3255978" y="1910868"/>
                      <a:pt x="3470251" y="1848316"/>
                      <a:pt x="3465357" y="1774089"/>
                    </a:cubicBezTo>
                    <a:cubicBezTo>
                      <a:pt x="3460575" y="1701540"/>
                      <a:pt x="3248006" y="1641862"/>
                      <a:pt x="2970728" y="1630413"/>
                    </a:cubicBezTo>
                    <a:lnTo>
                      <a:pt x="2970728" y="1551354"/>
                    </a:lnTo>
                    <a:cubicBezTo>
                      <a:pt x="3011755" y="1558485"/>
                      <a:pt x="3039236" y="1570195"/>
                      <a:pt x="3041901" y="1583662"/>
                    </a:cubicBezTo>
                    <a:lnTo>
                      <a:pt x="3464714" y="1578433"/>
                    </a:lnTo>
                    <a:cubicBezTo>
                      <a:pt x="3450704" y="1507642"/>
                      <a:pt x="3240154" y="1450759"/>
                      <a:pt x="2970728" y="1439476"/>
                    </a:cubicBezTo>
                    <a:lnTo>
                      <a:pt x="2970728" y="1405229"/>
                    </a:lnTo>
                    <a:close/>
                    <a:moveTo>
                      <a:pt x="2872041" y="1244391"/>
                    </a:moveTo>
                    <a:cubicBezTo>
                      <a:pt x="3428806" y="1244391"/>
                      <a:pt x="3880153" y="1453922"/>
                      <a:pt x="3880153" y="1712391"/>
                    </a:cubicBezTo>
                    <a:cubicBezTo>
                      <a:pt x="3880153" y="1970860"/>
                      <a:pt x="3428806" y="2180391"/>
                      <a:pt x="2872041" y="2180391"/>
                    </a:cubicBezTo>
                    <a:cubicBezTo>
                      <a:pt x="2823092" y="2180391"/>
                      <a:pt x="2774958" y="2178772"/>
                      <a:pt x="2727893" y="2175376"/>
                    </a:cubicBezTo>
                    <a:cubicBezTo>
                      <a:pt x="2525684" y="1968353"/>
                      <a:pt x="2243385" y="1840114"/>
                      <a:pt x="1931133" y="1840114"/>
                    </a:cubicBezTo>
                    <a:cubicBezTo>
                      <a:pt x="1612467" y="1840114"/>
                      <a:pt x="1324996" y="1973676"/>
                      <a:pt x="1122380" y="2188572"/>
                    </a:cubicBezTo>
                    <a:cubicBezTo>
                      <a:pt x="1087421" y="2190857"/>
                      <a:pt x="1051575" y="2191340"/>
                      <a:pt x="1014889" y="2190822"/>
                    </a:cubicBezTo>
                    <a:cubicBezTo>
                      <a:pt x="621954" y="2195721"/>
                      <a:pt x="201774" y="2087957"/>
                      <a:pt x="6261" y="1839338"/>
                    </a:cubicBezTo>
                    <a:cubicBezTo>
                      <a:pt x="13084" y="1843515"/>
                      <a:pt x="14745" y="1815972"/>
                      <a:pt x="1455" y="1527072"/>
                    </a:cubicBezTo>
                    <a:cubicBezTo>
                      <a:pt x="214734" y="1770262"/>
                      <a:pt x="675532" y="1861874"/>
                      <a:pt x="1005427" y="1866409"/>
                    </a:cubicBezTo>
                    <a:cubicBezTo>
                      <a:pt x="1278600" y="1862654"/>
                      <a:pt x="1641530" y="1799192"/>
                      <a:pt x="1878042" y="1637444"/>
                    </a:cubicBezTo>
                    <a:cubicBezTo>
                      <a:pt x="1954537" y="1414404"/>
                      <a:pt x="2370521" y="1244391"/>
                      <a:pt x="2872041" y="1244391"/>
                    </a:cubicBezTo>
                    <a:close/>
                    <a:moveTo>
                      <a:pt x="1455" y="1116752"/>
                    </a:moveTo>
                    <a:cubicBezTo>
                      <a:pt x="214734" y="1359942"/>
                      <a:pt x="675532" y="1451554"/>
                      <a:pt x="1005427" y="1456089"/>
                    </a:cubicBezTo>
                    <a:cubicBezTo>
                      <a:pt x="1335323" y="1451554"/>
                      <a:pt x="1796121" y="1359942"/>
                      <a:pt x="2009400" y="1116752"/>
                    </a:cubicBezTo>
                    <a:cubicBezTo>
                      <a:pt x="1996110" y="1405652"/>
                      <a:pt x="1997771" y="1433195"/>
                      <a:pt x="2004594" y="1429018"/>
                    </a:cubicBezTo>
                    <a:cubicBezTo>
                      <a:pt x="1835430" y="1620392"/>
                      <a:pt x="1498069" y="1787326"/>
                      <a:pt x="1014889" y="1780502"/>
                    </a:cubicBezTo>
                    <a:cubicBezTo>
                      <a:pt x="621954" y="1785401"/>
                      <a:pt x="201774" y="1677637"/>
                      <a:pt x="6261" y="1429018"/>
                    </a:cubicBezTo>
                    <a:cubicBezTo>
                      <a:pt x="13084" y="1433195"/>
                      <a:pt x="14745" y="1405652"/>
                      <a:pt x="1455" y="1116752"/>
                    </a:cubicBezTo>
                    <a:close/>
                    <a:moveTo>
                      <a:pt x="1455" y="706432"/>
                    </a:moveTo>
                    <a:cubicBezTo>
                      <a:pt x="214734" y="949622"/>
                      <a:pt x="675532" y="1041234"/>
                      <a:pt x="1005427" y="1045769"/>
                    </a:cubicBezTo>
                    <a:cubicBezTo>
                      <a:pt x="1335323" y="1041234"/>
                      <a:pt x="1796121" y="949622"/>
                      <a:pt x="2009400" y="706432"/>
                    </a:cubicBezTo>
                    <a:cubicBezTo>
                      <a:pt x="1996110" y="995332"/>
                      <a:pt x="1997771" y="1022875"/>
                      <a:pt x="2004594" y="1018698"/>
                    </a:cubicBezTo>
                    <a:cubicBezTo>
                      <a:pt x="1835430" y="1210072"/>
                      <a:pt x="1498069" y="1377006"/>
                      <a:pt x="1014889" y="1370182"/>
                    </a:cubicBezTo>
                    <a:cubicBezTo>
                      <a:pt x="621954" y="1375081"/>
                      <a:pt x="201774" y="1267317"/>
                      <a:pt x="6261" y="1018698"/>
                    </a:cubicBezTo>
                    <a:cubicBezTo>
                      <a:pt x="13084" y="1022875"/>
                      <a:pt x="14745" y="995332"/>
                      <a:pt x="1455" y="706432"/>
                    </a:cubicBezTo>
                    <a:close/>
                    <a:moveTo>
                      <a:pt x="1106799" y="489687"/>
                    </a:moveTo>
                    <a:cubicBezTo>
                      <a:pt x="1149336" y="497156"/>
                      <a:pt x="1177233" y="509479"/>
                      <a:pt x="1178156" y="523473"/>
                    </a:cubicBezTo>
                    <a:cubicBezTo>
                      <a:pt x="1179112" y="537987"/>
                      <a:pt x="1150831" y="550944"/>
                      <a:pt x="1106799" y="558796"/>
                    </a:cubicBezTo>
                    <a:close/>
                    <a:moveTo>
                      <a:pt x="897139" y="301441"/>
                    </a:moveTo>
                    <a:lnTo>
                      <a:pt x="897139" y="365393"/>
                    </a:lnTo>
                    <a:cubicBezTo>
                      <a:pt x="861512" y="357906"/>
                      <a:pt x="838897" y="346680"/>
                      <a:pt x="838068" y="334103"/>
                    </a:cubicBezTo>
                    <a:cubicBezTo>
                      <a:pt x="837206" y="321029"/>
                      <a:pt x="860069" y="309218"/>
                      <a:pt x="897139" y="301441"/>
                    </a:cubicBezTo>
                    <a:close/>
                    <a:moveTo>
                      <a:pt x="897139" y="152870"/>
                    </a:moveTo>
                    <a:lnTo>
                      <a:pt x="897139" y="187856"/>
                    </a:lnTo>
                    <a:cubicBezTo>
                      <a:pt x="618036" y="200875"/>
                      <a:pt x="409972" y="262691"/>
                      <a:pt x="414795" y="335847"/>
                    </a:cubicBezTo>
                    <a:cubicBezTo>
                      <a:pt x="419507" y="407323"/>
                      <a:pt x="625904" y="466306"/>
                      <a:pt x="897139" y="479059"/>
                    </a:cubicBezTo>
                    <a:lnTo>
                      <a:pt x="897139" y="556249"/>
                    </a:lnTo>
                    <a:cubicBezTo>
                      <a:pt x="862980" y="549010"/>
                      <a:pt x="840641" y="538348"/>
                      <a:pt x="838251" y="526274"/>
                    </a:cubicBezTo>
                    <a:lnTo>
                      <a:pt x="415438" y="531502"/>
                    </a:lnTo>
                    <a:cubicBezTo>
                      <a:pt x="429234" y="601209"/>
                      <a:pt x="633598" y="657431"/>
                      <a:pt x="897139" y="669795"/>
                    </a:cubicBezTo>
                    <a:lnTo>
                      <a:pt x="897139" y="706432"/>
                    </a:lnTo>
                    <a:lnTo>
                      <a:pt x="1106799" y="706432"/>
                    </a:lnTo>
                    <a:lnTo>
                      <a:pt x="1106799" y="670288"/>
                    </a:lnTo>
                    <a:cubicBezTo>
                      <a:pt x="1392049" y="658509"/>
                      <a:pt x="1606322" y="595956"/>
                      <a:pt x="1601428" y="521730"/>
                    </a:cubicBezTo>
                    <a:cubicBezTo>
                      <a:pt x="1596646" y="449181"/>
                      <a:pt x="1384077" y="389502"/>
                      <a:pt x="1106799" y="378054"/>
                    </a:cubicBezTo>
                    <a:lnTo>
                      <a:pt x="1106799" y="298995"/>
                    </a:lnTo>
                    <a:cubicBezTo>
                      <a:pt x="1147826" y="306126"/>
                      <a:pt x="1175307" y="317836"/>
                      <a:pt x="1177972" y="331303"/>
                    </a:cubicBezTo>
                    <a:lnTo>
                      <a:pt x="1600785" y="326074"/>
                    </a:lnTo>
                    <a:cubicBezTo>
                      <a:pt x="1586775" y="255283"/>
                      <a:pt x="1376225" y="198400"/>
                      <a:pt x="1106799" y="187117"/>
                    </a:cubicBezTo>
                    <a:lnTo>
                      <a:pt x="1106799" y="152870"/>
                    </a:lnTo>
                    <a:close/>
                    <a:moveTo>
                      <a:pt x="1008112" y="0"/>
                    </a:moveTo>
                    <a:cubicBezTo>
                      <a:pt x="1564877" y="0"/>
                      <a:pt x="2016224" y="209531"/>
                      <a:pt x="2016224" y="468000"/>
                    </a:cubicBezTo>
                    <a:cubicBezTo>
                      <a:pt x="2016224" y="726469"/>
                      <a:pt x="1564877" y="936000"/>
                      <a:pt x="1008112" y="936000"/>
                    </a:cubicBezTo>
                    <a:cubicBezTo>
                      <a:pt x="451347" y="936000"/>
                      <a:pt x="0" y="726469"/>
                      <a:pt x="0" y="468000"/>
                    </a:cubicBezTo>
                    <a:cubicBezTo>
                      <a:pt x="0" y="209531"/>
                      <a:pt x="451347" y="0"/>
                      <a:pt x="1008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Round Same Side Corner Rectangle 24">
                <a:extLst>
                  <a:ext uri="{FF2B5EF4-FFF2-40B4-BE49-F238E27FC236}">
                    <a16:creationId xmlns:a16="http://schemas.microsoft.com/office/drawing/2014/main" id="{994C705A-7811-47F9-8316-57F6F27DCA9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3577254" y="3944472"/>
                <a:ext cx="245686" cy="231212"/>
              </a:xfrm>
              <a:custGeom>
                <a:avLst/>
                <a:gdLst/>
                <a:ahLst/>
                <a:cxnLst/>
                <a:rect l="l" t="t" r="r" b="b"/>
                <a:pathLst>
                  <a:path w="4021059" h="3784144">
                    <a:moveTo>
                      <a:pt x="1438082" y="3038644"/>
                    </a:moveTo>
                    <a:cubicBezTo>
                      <a:pt x="1438082" y="2940622"/>
                      <a:pt x="1358620" y="2861160"/>
                      <a:pt x="1260598" y="2861160"/>
                    </a:cubicBezTo>
                    <a:cubicBezTo>
                      <a:pt x="1162576" y="2861160"/>
                      <a:pt x="1083114" y="2940622"/>
                      <a:pt x="1083114" y="3038644"/>
                    </a:cubicBezTo>
                    <a:cubicBezTo>
                      <a:pt x="1083114" y="3136666"/>
                      <a:pt x="1162576" y="3216128"/>
                      <a:pt x="1260598" y="3216128"/>
                    </a:cubicBezTo>
                    <a:cubicBezTo>
                      <a:pt x="1358620" y="3216128"/>
                      <a:pt x="1438082" y="3136666"/>
                      <a:pt x="1438082" y="3038644"/>
                    </a:cubicBezTo>
                    <a:close/>
                    <a:moveTo>
                      <a:pt x="1685789" y="2848634"/>
                    </a:moveTo>
                    <a:lnTo>
                      <a:pt x="1685789" y="3784144"/>
                    </a:lnTo>
                    <a:lnTo>
                      <a:pt x="835406" y="3784144"/>
                    </a:lnTo>
                    <a:lnTo>
                      <a:pt x="835406" y="2848634"/>
                    </a:lnTo>
                    <a:cubicBezTo>
                      <a:pt x="835406" y="2715464"/>
                      <a:pt x="943362" y="2607508"/>
                      <a:pt x="1076532" y="2607508"/>
                    </a:cubicBezTo>
                    <a:lnTo>
                      <a:pt x="1444663" y="2607508"/>
                    </a:lnTo>
                    <a:cubicBezTo>
                      <a:pt x="1577833" y="2607508"/>
                      <a:pt x="1685789" y="2715464"/>
                      <a:pt x="1685789" y="2848634"/>
                    </a:cubicBezTo>
                    <a:close/>
                    <a:moveTo>
                      <a:pt x="2681691" y="1560784"/>
                    </a:moveTo>
                    <a:lnTo>
                      <a:pt x="2520278" y="1399371"/>
                    </a:lnTo>
                    <a:lnTo>
                      <a:pt x="2520278" y="1722197"/>
                    </a:lnTo>
                    <a:close/>
                    <a:moveTo>
                      <a:pt x="2690551" y="2062563"/>
                    </a:moveTo>
                    <a:lnTo>
                      <a:pt x="2571773" y="2172028"/>
                    </a:lnTo>
                    <a:lnTo>
                      <a:pt x="2571565" y="2170767"/>
                    </a:lnTo>
                    <a:cubicBezTo>
                      <a:pt x="2565295" y="2133316"/>
                      <a:pt x="2579835" y="2102890"/>
                      <a:pt x="2605809" y="2080762"/>
                    </a:cubicBezTo>
                    <a:lnTo>
                      <a:pt x="2605085" y="2080039"/>
                    </a:lnTo>
                    <a:cubicBezTo>
                      <a:pt x="2629312" y="2061231"/>
                      <a:pt x="2660801" y="2054760"/>
                      <a:pt x="2690551" y="2062563"/>
                    </a:cubicBezTo>
                    <a:close/>
                    <a:moveTo>
                      <a:pt x="2805318" y="271915"/>
                    </a:moveTo>
                    <a:cubicBezTo>
                      <a:pt x="2805318" y="213510"/>
                      <a:pt x="2757972" y="166164"/>
                      <a:pt x="2699567" y="166165"/>
                    </a:cubicBezTo>
                    <a:lnTo>
                      <a:pt x="2605985" y="166164"/>
                    </a:lnTo>
                    <a:cubicBezTo>
                      <a:pt x="2569718" y="166164"/>
                      <a:pt x="2537715" y="184420"/>
                      <a:pt x="2520278" y="213348"/>
                    </a:cubicBezTo>
                    <a:lnTo>
                      <a:pt x="2520278" y="1144667"/>
                    </a:lnTo>
                    <a:lnTo>
                      <a:pt x="2805318" y="1429706"/>
                    </a:lnTo>
                    <a:close/>
                    <a:moveTo>
                      <a:pt x="2914414" y="2183230"/>
                    </a:moveTo>
                    <a:cubicBezTo>
                      <a:pt x="2916138" y="2161337"/>
                      <a:pt x="2914974" y="2139034"/>
                      <a:pt x="2910723" y="2116871"/>
                    </a:cubicBezTo>
                    <a:cubicBezTo>
                      <a:pt x="2904917" y="2086596"/>
                      <a:pt x="2893664" y="2058206"/>
                      <a:pt x="2877586" y="2033043"/>
                    </a:cubicBezTo>
                    <a:lnTo>
                      <a:pt x="2910320" y="2002876"/>
                    </a:lnTo>
                    <a:lnTo>
                      <a:pt x="2839132" y="1925632"/>
                    </a:lnTo>
                    <a:lnTo>
                      <a:pt x="2804911" y="1957169"/>
                    </a:lnTo>
                    <a:cubicBezTo>
                      <a:pt x="2786423" y="1944693"/>
                      <a:pt x="2766308" y="1928861"/>
                      <a:pt x="2744536" y="1921686"/>
                    </a:cubicBezTo>
                    <a:cubicBezTo>
                      <a:pt x="2663685" y="1894525"/>
                      <a:pt x="2593444" y="1900720"/>
                      <a:pt x="2520278" y="1962365"/>
                    </a:cubicBezTo>
                    <a:lnTo>
                      <a:pt x="2520278" y="2377609"/>
                    </a:lnTo>
                    <a:lnTo>
                      <a:pt x="2534679" y="2403844"/>
                    </a:lnTo>
                    <a:cubicBezTo>
                      <a:pt x="2535520" y="2412330"/>
                      <a:pt x="2535725" y="2419536"/>
                      <a:pt x="2535211" y="2425889"/>
                    </a:cubicBezTo>
                    <a:cubicBezTo>
                      <a:pt x="2534104" y="2439525"/>
                      <a:pt x="2529673" y="2449229"/>
                      <a:pt x="2520278" y="2458554"/>
                    </a:cubicBezTo>
                    <a:lnTo>
                      <a:pt x="2520278" y="2643589"/>
                    </a:lnTo>
                    <a:cubicBezTo>
                      <a:pt x="2555319" y="2634093"/>
                      <a:pt x="2587477" y="2615579"/>
                      <a:pt x="2615369" y="2590681"/>
                    </a:cubicBezTo>
                    <a:lnTo>
                      <a:pt x="2615836" y="2591152"/>
                    </a:lnTo>
                    <a:cubicBezTo>
                      <a:pt x="2616723" y="2590269"/>
                      <a:pt x="2617603" y="2589375"/>
                      <a:pt x="2618311" y="2588315"/>
                    </a:cubicBezTo>
                    <a:lnTo>
                      <a:pt x="2619475" y="2587378"/>
                    </a:lnTo>
                    <a:lnTo>
                      <a:pt x="2619297" y="2587184"/>
                    </a:lnTo>
                    <a:cubicBezTo>
                      <a:pt x="2669117" y="2535196"/>
                      <a:pt x="2699996" y="2462122"/>
                      <a:pt x="2687110" y="2392597"/>
                    </a:cubicBezTo>
                    <a:cubicBezTo>
                      <a:pt x="2678683" y="2347127"/>
                      <a:pt x="2659987" y="2307337"/>
                      <a:pt x="2625854" y="2265038"/>
                    </a:cubicBezTo>
                    <a:lnTo>
                      <a:pt x="2766406" y="2135507"/>
                    </a:lnTo>
                    <a:lnTo>
                      <a:pt x="2769253" y="2144002"/>
                    </a:lnTo>
                    <a:cubicBezTo>
                      <a:pt x="2776409" y="2181310"/>
                      <a:pt x="2762789" y="2219567"/>
                      <a:pt x="2733668" y="2243962"/>
                    </a:cubicBezTo>
                    <a:lnTo>
                      <a:pt x="2826169" y="2354385"/>
                    </a:lnTo>
                    <a:cubicBezTo>
                      <a:pt x="2878065" y="2310913"/>
                      <a:pt x="2909241" y="2248912"/>
                      <a:pt x="2914414" y="2183230"/>
                    </a:cubicBezTo>
                    <a:close/>
                    <a:moveTo>
                      <a:pt x="3235338" y="2774350"/>
                    </a:moveTo>
                    <a:cubicBezTo>
                      <a:pt x="3235338" y="2877325"/>
                      <a:pt x="3151861" y="2960802"/>
                      <a:pt x="3048886" y="2960802"/>
                    </a:cubicBezTo>
                    <a:cubicBezTo>
                      <a:pt x="2945911" y="2960803"/>
                      <a:pt x="2862434" y="2877325"/>
                      <a:pt x="2862434" y="2774350"/>
                    </a:cubicBezTo>
                    <a:cubicBezTo>
                      <a:pt x="2862434" y="2671376"/>
                      <a:pt x="2945911" y="2587898"/>
                      <a:pt x="3048886" y="2587898"/>
                    </a:cubicBezTo>
                    <a:cubicBezTo>
                      <a:pt x="3151861" y="2587898"/>
                      <a:pt x="3235338" y="2671376"/>
                      <a:pt x="3235338" y="2774350"/>
                    </a:cubicBezTo>
                    <a:close/>
                    <a:moveTo>
                      <a:pt x="3606651" y="2485745"/>
                    </a:moveTo>
                    <a:lnTo>
                      <a:pt x="3292699" y="2171793"/>
                    </a:lnTo>
                    <a:lnTo>
                      <a:pt x="2520278" y="2944214"/>
                    </a:lnTo>
                    <a:lnTo>
                      <a:pt x="2520278" y="3010525"/>
                    </a:lnTo>
                    <a:lnTo>
                      <a:pt x="2808865" y="3299112"/>
                    </a:lnTo>
                    <a:cubicBezTo>
                      <a:pt x="2860660" y="3255244"/>
                      <a:pt x="2927822" y="3229604"/>
                      <a:pt x="3000972" y="3229604"/>
                    </a:cubicBezTo>
                    <a:cubicBezTo>
                      <a:pt x="3062536" y="3229604"/>
                      <a:pt x="3119856" y="3247765"/>
                      <a:pt x="3167617" y="3279410"/>
                    </a:cubicBezTo>
                    <a:lnTo>
                      <a:pt x="3587562" y="2859467"/>
                    </a:lnTo>
                    <a:cubicBezTo>
                      <a:pt x="3545449" y="2800746"/>
                      <a:pt x="3525068" y="2726637"/>
                      <a:pt x="3534396" y="2649265"/>
                    </a:cubicBezTo>
                    <a:cubicBezTo>
                      <a:pt x="3541975" y="2586391"/>
                      <a:pt x="3568098" y="2530271"/>
                      <a:pt x="3606651" y="2485745"/>
                    </a:cubicBezTo>
                    <a:close/>
                    <a:moveTo>
                      <a:pt x="4021059" y="2645448"/>
                    </a:moveTo>
                    <a:lnTo>
                      <a:pt x="2951795" y="3714712"/>
                    </a:lnTo>
                    <a:lnTo>
                      <a:pt x="2509320" y="3272237"/>
                    </a:lnTo>
                    <a:cubicBezTo>
                      <a:pt x="2467852" y="3459824"/>
                      <a:pt x="2300387" y="3599829"/>
                      <a:pt x="2100223" y="3599828"/>
                    </a:cubicBezTo>
                    <a:lnTo>
                      <a:pt x="1854311" y="3599828"/>
                    </a:lnTo>
                    <a:lnTo>
                      <a:pt x="1854311" y="2814686"/>
                    </a:lnTo>
                    <a:cubicBezTo>
                      <a:pt x="1854311" y="2634262"/>
                      <a:pt x="1708049" y="2488000"/>
                      <a:pt x="1527625" y="2488000"/>
                    </a:cubicBezTo>
                    <a:lnTo>
                      <a:pt x="1028869" y="2488000"/>
                    </a:lnTo>
                    <a:cubicBezTo>
                      <a:pt x="848445" y="2488000"/>
                      <a:pt x="702182" y="2634263"/>
                      <a:pt x="702182" y="2814687"/>
                    </a:cubicBezTo>
                    <a:lnTo>
                      <a:pt x="702182" y="3599827"/>
                    </a:lnTo>
                    <a:lnTo>
                      <a:pt x="420055" y="3599828"/>
                    </a:lnTo>
                    <a:cubicBezTo>
                      <a:pt x="188065" y="3599829"/>
                      <a:pt x="-1" y="3411763"/>
                      <a:pt x="0" y="3179773"/>
                    </a:cubicBezTo>
                    <a:lnTo>
                      <a:pt x="0" y="0"/>
                    </a:lnTo>
                    <a:lnTo>
                      <a:pt x="2520277" y="0"/>
                    </a:lnTo>
                    <a:lnTo>
                      <a:pt x="2520278" y="1"/>
                    </a:lnTo>
                    <a:lnTo>
                      <a:pt x="2669855" y="1"/>
                    </a:lnTo>
                    <a:cubicBezTo>
                      <a:pt x="2828680" y="1"/>
                      <a:pt x="2957434" y="128755"/>
                      <a:pt x="2957434" y="287580"/>
                    </a:cubicBezTo>
                    <a:lnTo>
                      <a:pt x="2957433" y="1512336"/>
                    </a:lnTo>
                    <a:cubicBezTo>
                      <a:pt x="2957434" y="1533672"/>
                      <a:pt x="2955111" y="1554464"/>
                      <a:pt x="2949906" y="157429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9" name="Rectangle 50">
                <a:extLst>
                  <a:ext uri="{FF2B5EF4-FFF2-40B4-BE49-F238E27FC236}">
                    <a16:creationId xmlns:a16="http://schemas.microsoft.com/office/drawing/2014/main" id="{394FAD26-C55D-44A6-9682-7080F46D9F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8092" y="4129804"/>
                <a:ext cx="245686" cy="140720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0" name="Diagonal Stripe 18">
                <a:extLst>
                  <a:ext uri="{FF2B5EF4-FFF2-40B4-BE49-F238E27FC236}">
                    <a16:creationId xmlns:a16="http://schemas.microsoft.com/office/drawing/2014/main" id="{69E760A8-8233-4D82-804E-DB242AC20E2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848566">
                <a:off x="4532867" y="3755912"/>
                <a:ext cx="270657" cy="270254"/>
              </a:xfrm>
              <a:custGeom>
                <a:avLst/>
                <a:gdLst>
                  <a:gd name="connsiteX0" fmla="*/ 2711097 w 4203112"/>
                  <a:gd name="connsiteY0" fmla="*/ 2591096 h 4242998"/>
                  <a:gd name="connsiteX1" fmla="*/ 2769667 w 4203112"/>
                  <a:gd name="connsiteY1" fmla="*/ 2552217 h 4242998"/>
                  <a:gd name="connsiteX2" fmla="*/ 2887654 w 4203112"/>
                  <a:gd name="connsiteY2" fmla="*/ 2586370 h 4242998"/>
                  <a:gd name="connsiteX3" fmla="*/ 2942683 w 4203112"/>
                  <a:gd name="connsiteY3" fmla="*/ 2773697 h 4242998"/>
                  <a:gd name="connsiteX4" fmla="*/ 2935472 w 4203112"/>
                  <a:gd name="connsiteY4" fmla="*/ 2796870 h 4242998"/>
                  <a:gd name="connsiteX5" fmla="*/ 2711097 w 4203112"/>
                  <a:gd name="connsiteY5" fmla="*/ 2591096 h 4242998"/>
                  <a:gd name="connsiteX6" fmla="*/ 2171384 w 4203112"/>
                  <a:gd name="connsiteY6" fmla="*/ 2337588 h 4242998"/>
                  <a:gd name="connsiteX7" fmla="*/ 2373058 w 4203112"/>
                  <a:gd name="connsiteY7" fmla="*/ 2522544 h 4242998"/>
                  <a:gd name="connsiteX8" fmla="*/ 2370959 w 4203112"/>
                  <a:gd name="connsiteY8" fmla="*/ 2523075 h 4242998"/>
                  <a:gd name="connsiteX9" fmla="*/ 2214151 w 4203112"/>
                  <a:gd name="connsiteY9" fmla="*/ 2478059 h 4242998"/>
                  <a:gd name="connsiteX10" fmla="*/ 2213034 w 4203112"/>
                  <a:gd name="connsiteY10" fmla="*/ 2479384 h 4242998"/>
                  <a:gd name="connsiteX11" fmla="*/ 2171384 w 4203112"/>
                  <a:gd name="connsiteY11" fmla="*/ 2337588 h 4242998"/>
                  <a:gd name="connsiteX12" fmla="*/ 1919108 w 4203112"/>
                  <a:gd name="connsiteY12" fmla="*/ 2106226 h 4242998"/>
                  <a:gd name="connsiteX13" fmla="*/ 1977212 w 4203112"/>
                  <a:gd name="connsiteY13" fmla="*/ 2159513 h 4242998"/>
                  <a:gd name="connsiteX14" fmla="*/ 1925891 w 4203112"/>
                  <a:gd name="connsiteY14" fmla="*/ 2266478 h 4242998"/>
                  <a:gd name="connsiteX15" fmla="*/ 2052710 w 4203112"/>
                  <a:gd name="connsiteY15" fmla="*/ 2669358 h 4242998"/>
                  <a:gd name="connsiteX16" fmla="*/ 2400744 w 4203112"/>
                  <a:gd name="connsiteY16" fmla="*/ 2771636 h 4242998"/>
                  <a:gd name="connsiteX17" fmla="*/ 2573309 w 4203112"/>
                  <a:gd name="connsiteY17" fmla="*/ 2706193 h 4242998"/>
                  <a:gd name="connsiteX18" fmla="*/ 2803909 w 4203112"/>
                  <a:gd name="connsiteY18" fmla="*/ 2917676 h 4242998"/>
                  <a:gd name="connsiteX19" fmla="*/ 2611209 w 4203112"/>
                  <a:gd name="connsiteY19" fmla="*/ 2866675 h 4242998"/>
                  <a:gd name="connsiteX20" fmla="*/ 2418743 w 4203112"/>
                  <a:gd name="connsiteY20" fmla="*/ 3057571 h 4242998"/>
                  <a:gd name="connsiteX21" fmla="*/ 2877490 w 4203112"/>
                  <a:gd name="connsiteY21" fmla="*/ 3178631 h 4242998"/>
                  <a:gd name="connsiteX22" fmla="*/ 3016268 w 4203112"/>
                  <a:gd name="connsiteY22" fmla="*/ 3112430 h 4242998"/>
                  <a:gd name="connsiteX23" fmla="*/ 3074759 w 4203112"/>
                  <a:gd name="connsiteY23" fmla="*/ 3166072 h 4242998"/>
                  <a:gd name="connsiteX24" fmla="*/ 3195039 w 4203112"/>
                  <a:gd name="connsiteY24" fmla="*/ 3034919 h 4242998"/>
                  <a:gd name="connsiteX25" fmla="*/ 3140917 w 4203112"/>
                  <a:gd name="connsiteY25" fmla="*/ 2985283 h 4242998"/>
                  <a:gd name="connsiteX26" fmla="*/ 3206354 w 4203112"/>
                  <a:gd name="connsiteY26" fmla="*/ 2836645 h 4242998"/>
                  <a:gd name="connsiteX27" fmla="*/ 3073603 w 4203112"/>
                  <a:gd name="connsiteY27" fmla="*/ 2389446 h 4242998"/>
                  <a:gd name="connsiteX28" fmla="*/ 3074334 w 4203112"/>
                  <a:gd name="connsiteY28" fmla="*/ 2388590 h 4242998"/>
                  <a:gd name="connsiteX29" fmla="*/ 3069192 w 4203112"/>
                  <a:gd name="connsiteY29" fmla="*/ 2384816 h 4242998"/>
                  <a:gd name="connsiteX30" fmla="*/ 3067445 w 4203112"/>
                  <a:gd name="connsiteY30" fmla="*/ 2382983 h 4242998"/>
                  <a:gd name="connsiteX31" fmla="*/ 3067143 w 4203112"/>
                  <a:gd name="connsiteY31" fmla="*/ 2383312 h 4242998"/>
                  <a:gd name="connsiteX32" fmla="*/ 2729016 w 4203112"/>
                  <a:gd name="connsiteY32" fmla="*/ 2296491 h 4242998"/>
                  <a:gd name="connsiteX33" fmla="*/ 2522385 w 4203112"/>
                  <a:gd name="connsiteY33" fmla="*/ 2418029 h 4242998"/>
                  <a:gd name="connsiteX34" fmla="*/ 2283741 w 4203112"/>
                  <a:gd name="connsiteY34" fmla="*/ 2199168 h 4242998"/>
                  <a:gd name="connsiteX35" fmla="*/ 2297678 w 4203112"/>
                  <a:gd name="connsiteY35" fmla="*/ 2193154 h 4242998"/>
                  <a:gd name="connsiteX36" fmla="*/ 2471482 w 4203112"/>
                  <a:gd name="connsiteY36" fmla="*/ 2239020 h 4242998"/>
                  <a:gd name="connsiteX37" fmla="*/ 2644745 w 4203112"/>
                  <a:gd name="connsiteY37" fmla="*/ 2067171 h 4242998"/>
                  <a:gd name="connsiteX38" fmla="*/ 2231772 w 4203112"/>
                  <a:gd name="connsiteY38" fmla="*/ 1958190 h 4242998"/>
                  <a:gd name="connsiteX39" fmla="*/ 2094967 w 4203112"/>
                  <a:gd name="connsiteY39" fmla="*/ 2026044 h 4242998"/>
                  <a:gd name="connsiteX40" fmla="*/ 2039388 w 4203112"/>
                  <a:gd name="connsiteY40" fmla="*/ 1975073 h 4242998"/>
                  <a:gd name="connsiteX41" fmla="*/ 1919108 w 4203112"/>
                  <a:gd name="connsiteY41" fmla="*/ 2106226 h 4242998"/>
                  <a:gd name="connsiteX42" fmla="*/ 1078927 w 4203112"/>
                  <a:gd name="connsiteY42" fmla="*/ 2448738 h 4242998"/>
                  <a:gd name="connsiteX43" fmla="*/ 2259074 w 4203112"/>
                  <a:gd name="connsiteY43" fmla="*/ 1170963 h 4242998"/>
                  <a:gd name="connsiteX44" fmla="*/ 3829901 w 4203112"/>
                  <a:gd name="connsiteY44" fmla="*/ 1459901 h 4242998"/>
                  <a:gd name="connsiteX45" fmla="*/ 3448965 w 4203112"/>
                  <a:gd name="connsiteY45" fmla="*/ 3384214 h 4242998"/>
                  <a:gd name="connsiteX46" fmla="*/ 1444117 w 4203112"/>
                  <a:gd name="connsiteY46" fmla="*/ 3911639 h 4242998"/>
                  <a:gd name="connsiteX47" fmla="*/ 1441457 w 4203112"/>
                  <a:gd name="connsiteY47" fmla="*/ 3907642 h 4242998"/>
                  <a:gd name="connsiteX48" fmla="*/ 1078927 w 4203112"/>
                  <a:gd name="connsiteY48" fmla="*/ 2448738 h 4242998"/>
                  <a:gd name="connsiteX49" fmla="*/ 844073 w 4203112"/>
                  <a:gd name="connsiteY49" fmla="*/ 2182941 h 4242998"/>
                  <a:gd name="connsiteX50" fmla="*/ 1947259 w 4203112"/>
                  <a:gd name="connsiteY50" fmla="*/ 980032 h 4242998"/>
                  <a:gd name="connsiteX51" fmla="*/ 2015087 w 4203112"/>
                  <a:gd name="connsiteY51" fmla="*/ 977099 h 4242998"/>
                  <a:gd name="connsiteX52" fmla="*/ 2156605 w 4203112"/>
                  <a:gd name="connsiteY52" fmla="*/ 1106884 h 4242998"/>
                  <a:gd name="connsiteX53" fmla="*/ 2159538 w 4203112"/>
                  <a:gd name="connsiteY53" fmla="*/ 1174712 h 4242998"/>
                  <a:gd name="connsiteX54" fmla="*/ 1056351 w 4203112"/>
                  <a:gd name="connsiteY54" fmla="*/ 2377621 h 4242998"/>
                  <a:gd name="connsiteX55" fmla="*/ 988524 w 4203112"/>
                  <a:gd name="connsiteY55" fmla="*/ 2380554 h 4242998"/>
                  <a:gd name="connsiteX56" fmla="*/ 847006 w 4203112"/>
                  <a:gd name="connsiteY56" fmla="*/ 2250768 h 4242998"/>
                  <a:gd name="connsiteX57" fmla="*/ 844073 w 4203112"/>
                  <a:gd name="connsiteY57" fmla="*/ 2182941 h 4242998"/>
                  <a:gd name="connsiteX58" fmla="*/ 608369 w 4203112"/>
                  <a:gd name="connsiteY58" fmla="*/ 694413 h 4242998"/>
                  <a:gd name="connsiteX59" fmla="*/ 1323969 w 4203112"/>
                  <a:gd name="connsiteY59" fmla="*/ 580732 h 4242998"/>
                  <a:gd name="connsiteX60" fmla="*/ 1407055 w 4203112"/>
                  <a:gd name="connsiteY60" fmla="*/ 95866 h 4242998"/>
                  <a:gd name="connsiteX61" fmla="*/ 1935243 w 4203112"/>
                  <a:gd name="connsiteY61" fmla="*/ 122235 h 4242998"/>
                  <a:gd name="connsiteX62" fmla="*/ 1869929 w 4203112"/>
                  <a:gd name="connsiteY62" fmla="*/ 929632 h 4242998"/>
                  <a:gd name="connsiteX63" fmla="*/ 830647 w 4203112"/>
                  <a:gd name="connsiteY63" fmla="*/ 2091045 h 4242998"/>
                  <a:gd name="connsiteX64" fmla="*/ 111882 w 4203112"/>
                  <a:gd name="connsiteY64" fmla="*/ 2120016 h 4242998"/>
                  <a:gd name="connsiteX65" fmla="*/ 509974 w 4203112"/>
                  <a:gd name="connsiteY65" fmla="*/ 1414093 h 4242998"/>
                  <a:gd name="connsiteX66" fmla="*/ 530788 w 4203112"/>
                  <a:gd name="connsiteY66" fmla="*/ 798353 h 4242998"/>
                  <a:gd name="connsiteX67" fmla="*/ 608369 w 4203112"/>
                  <a:gd name="connsiteY67" fmla="*/ 694413 h 4242998"/>
                  <a:gd name="connsiteX0" fmla="*/ 2711097 w 4203112"/>
                  <a:gd name="connsiteY0" fmla="*/ 2521084 h 4172986"/>
                  <a:gd name="connsiteX1" fmla="*/ 2769667 w 4203112"/>
                  <a:gd name="connsiteY1" fmla="*/ 2482205 h 4172986"/>
                  <a:gd name="connsiteX2" fmla="*/ 2887654 w 4203112"/>
                  <a:gd name="connsiteY2" fmla="*/ 2516358 h 4172986"/>
                  <a:gd name="connsiteX3" fmla="*/ 2942683 w 4203112"/>
                  <a:gd name="connsiteY3" fmla="*/ 2703685 h 4172986"/>
                  <a:gd name="connsiteX4" fmla="*/ 2935472 w 4203112"/>
                  <a:gd name="connsiteY4" fmla="*/ 2726858 h 4172986"/>
                  <a:gd name="connsiteX5" fmla="*/ 2711097 w 4203112"/>
                  <a:gd name="connsiteY5" fmla="*/ 2521084 h 4172986"/>
                  <a:gd name="connsiteX6" fmla="*/ 2171384 w 4203112"/>
                  <a:gd name="connsiteY6" fmla="*/ 2267576 h 4172986"/>
                  <a:gd name="connsiteX7" fmla="*/ 2373058 w 4203112"/>
                  <a:gd name="connsiteY7" fmla="*/ 2452532 h 4172986"/>
                  <a:gd name="connsiteX8" fmla="*/ 2370959 w 4203112"/>
                  <a:gd name="connsiteY8" fmla="*/ 2453063 h 4172986"/>
                  <a:gd name="connsiteX9" fmla="*/ 2214151 w 4203112"/>
                  <a:gd name="connsiteY9" fmla="*/ 2408047 h 4172986"/>
                  <a:gd name="connsiteX10" fmla="*/ 2213034 w 4203112"/>
                  <a:gd name="connsiteY10" fmla="*/ 2409372 h 4172986"/>
                  <a:gd name="connsiteX11" fmla="*/ 2171384 w 4203112"/>
                  <a:gd name="connsiteY11" fmla="*/ 2267576 h 4172986"/>
                  <a:gd name="connsiteX12" fmla="*/ 1919108 w 4203112"/>
                  <a:gd name="connsiteY12" fmla="*/ 2036214 h 4172986"/>
                  <a:gd name="connsiteX13" fmla="*/ 1977212 w 4203112"/>
                  <a:gd name="connsiteY13" fmla="*/ 2089501 h 4172986"/>
                  <a:gd name="connsiteX14" fmla="*/ 1925891 w 4203112"/>
                  <a:gd name="connsiteY14" fmla="*/ 2196466 h 4172986"/>
                  <a:gd name="connsiteX15" fmla="*/ 2052710 w 4203112"/>
                  <a:gd name="connsiteY15" fmla="*/ 2599346 h 4172986"/>
                  <a:gd name="connsiteX16" fmla="*/ 2400744 w 4203112"/>
                  <a:gd name="connsiteY16" fmla="*/ 2701624 h 4172986"/>
                  <a:gd name="connsiteX17" fmla="*/ 2573309 w 4203112"/>
                  <a:gd name="connsiteY17" fmla="*/ 2636181 h 4172986"/>
                  <a:gd name="connsiteX18" fmla="*/ 2803909 w 4203112"/>
                  <a:gd name="connsiteY18" fmla="*/ 2847664 h 4172986"/>
                  <a:gd name="connsiteX19" fmla="*/ 2611209 w 4203112"/>
                  <a:gd name="connsiteY19" fmla="*/ 2796663 h 4172986"/>
                  <a:gd name="connsiteX20" fmla="*/ 2418743 w 4203112"/>
                  <a:gd name="connsiteY20" fmla="*/ 2987559 h 4172986"/>
                  <a:gd name="connsiteX21" fmla="*/ 2877490 w 4203112"/>
                  <a:gd name="connsiteY21" fmla="*/ 3108619 h 4172986"/>
                  <a:gd name="connsiteX22" fmla="*/ 3016268 w 4203112"/>
                  <a:gd name="connsiteY22" fmla="*/ 3042418 h 4172986"/>
                  <a:gd name="connsiteX23" fmla="*/ 3074759 w 4203112"/>
                  <a:gd name="connsiteY23" fmla="*/ 3096060 h 4172986"/>
                  <a:gd name="connsiteX24" fmla="*/ 3195039 w 4203112"/>
                  <a:gd name="connsiteY24" fmla="*/ 2964907 h 4172986"/>
                  <a:gd name="connsiteX25" fmla="*/ 3140917 w 4203112"/>
                  <a:gd name="connsiteY25" fmla="*/ 2915271 h 4172986"/>
                  <a:gd name="connsiteX26" fmla="*/ 3206354 w 4203112"/>
                  <a:gd name="connsiteY26" fmla="*/ 2766633 h 4172986"/>
                  <a:gd name="connsiteX27" fmla="*/ 3073603 w 4203112"/>
                  <a:gd name="connsiteY27" fmla="*/ 2319434 h 4172986"/>
                  <a:gd name="connsiteX28" fmla="*/ 3074334 w 4203112"/>
                  <a:gd name="connsiteY28" fmla="*/ 2318578 h 4172986"/>
                  <a:gd name="connsiteX29" fmla="*/ 3069192 w 4203112"/>
                  <a:gd name="connsiteY29" fmla="*/ 2314804 h 4172986"/>
                  <a:gd name="connsiteX30" fmla="*/ 3067445 w 4203112"/>
                  <a:gd name="connsiteY30" fmla="*/ 2312971 h 4172986"/>
                  <a:gd name="connsiteX31" fmla="*/ 3067143 w 4203112"/>
                  <a:gd name="connsiteY31" fmla="*/ 2313300 h 4172986"/>
                  <a:gd name="connsiteX32" fmla="*/ 2729016 w 4203112"/>
                  <a:gd name="connsiteY32" fmla="*/ 2226479 h 4172986"/>
                  <a:gd name="connsiteX33" fmla="*/ 2522385 w 4203112"/>
                  <a:gd name="connsiteY33" fmla="*/ 2348017 h 4172986"/>
                  <a:gd name="connsiteX34" fmla="*/ 2283741 w 4203112"/>
                  <a:gd name="connsiteY34" fmla="*/ 2129156 h 4172986"/>
                  <a:gd name="connsiteX35" fmla="*/ 2297678 w 4203112"/>
                  <a:gd name="connsiteY35" fmla="*/ 2123142 h 4172986"/>
                  <a:gd name="connsiteX36" fmla="*/ 2471482 w 4203112"/>
                  <a:gd name="connsiteY36" fmla="*/ 2169008 h 4172986"/>
                  <a:gd name="connsiteX37" fmla="*/ 2644745 w 4203112"/>
                  <a:gd name="connsiteY37" fmla="*/ 1997159 h 4172986"/>
                  <a:gd name="connsiteX38" fmla="*/ 2231772 w 4203112"/>
                  <a:gd name="connsiteY38" fmla="*/ 1888178 h 4172986"/>
                  <a:gd name="connsiteX39" fmla="*/ 2094967 w 4203112"/>
                  <a:gd name="connsiteY39" fmla="*/ 1956032 h 4172986"/>
                  <a:gd name="connsiteX40" fmla="*/ 2039388 w 4203112"/>
                  <a:gd name="connsiteY40" fmla="*/ 1905061 h 4172986"/>
                  <a:gd name="connsiteX41" fmla="*/ 1919108 w 4203112"/>
                  <a:gd name="connsiteY41" fmla="*/ 2036214 h 4172986"/>
                  <a:gd name="connsiteX42" fmla="*/ 1078927 w 4203112"/>
                  <a:gd name="connsiteY42" fmla="*/ 2378726 h 4172986"/>
                  <a:gd name="connsiteX43" fmla="*/ 2259074 w 4203112"/>
                  <a:gd name="connsiteY43" fmla="*/ 1100951 h 4172986"/>
                  <a:gd name="connsiteX44" fmla="*/ 3829901 w 4203112"/>
                  <a:gd name="connsiteY44" fmla="*/ 1389889 h 4172986"/>
                  <a:gd name="connsiteX45" fmla="*/ 3448965 w 4203112"/>
                  <a:gd name="connsiteY45" fmla="*/ 3314202 h 4172986"/>
                  <a:gd name="connsiteX46" fmla="*/ 1444117 w 4203112"/>
                  <a:gd name="connsiteY46" fmla="*/ 3841627 h 4172986"/>
                  <a:gd name="connsiteX47" fmla="*/ 1441457 w 4203112"/>
                  <a:gd name="connsiteY47" fmla="*/ 3837630 h 4172986"/>
                  <a:gd name="connsiteX48" fmla="*/ 1078927 w 4203112"/>
                  <a:gd name="connsiteY48" fmla="*/ 2378726 h 4172986"/>
                  <a:gd name="connsiteX49" fmla="*/ 844073 w 4203112"/>
                  <a:gd name="connsiteY49" fmla="*/ 2112929 h 4172986"/>
                  <a:gd name="connsiteX50" fmla="*/ 1947259 w 4203112"/>
                  <a:gd name="connsiteY50" fmla="*/ 910020 h 4172986"/>
                  <a:gd name="connsiteX51" fmla="*/ 2015087 w 4203112"/>
                  <a:gd name="connsiteY51" fmla="*/ 907087 h 4172986"/>
                  <a:gd name="connsiteX52" fmla="*/ 2156605 w 4203112"/>
                  <a:gd name="connsiteY52" fmla="*/ 1036872 h 4172986"/>
                  <a:gd name="connsiteX53" fmla="*/ 2159538 w 4203112"/>
                  <a:gd name="connsiteY53" fmla="*/ 1104700 h 4172986"/>
                  <a:gd name="connsiteX54" fmla="*/ 1056351 w 4203112"/>
                  <a:gd name="connsiteY54" fmla="*/ 2307609 h 4172986"/>
                  <a:gd name="connsiteX55" fmla="*/ 988524 w 4203112"/>
                  <a:gd name="connsiteY55" fmla="*/ 2310542 h 4172986"/>
                  <a:gd name="connsiteX56" fmla="*/ 847006 w 4203112"/>
                  <a:gd name="connsiteY56" fmla="*/ 2180756 h 4172986"/>
                  <a:gd name="connsiteX57" fmla="*/ 844073 w 4203112"/>
                  <a:gd name="connsiteY57" fmla="*/ 2112929 h 4172986"/>
                  <a:gd name="connsiteX58" fmla="*/ 608369 w 4203112"/>
                  <a:gd name="connsiteY58" fmla="*/ 624401 h 4172986"/>
                  <a:gd name="connsiteX59" fmla="*/ 1323969 w 4203112"/>
                  <a:gd name="connsiteY59" fmla="*/ 510720 h 4172986"/>
                  <a:gd name="connsiteX60" fmla="*/ 1407055 w 4203112"/>
                  <a:gd name="connsiteY60" fmla="*/ 25854 h 4172986"/>
                  <a:gd name="connsiteX61" fmla="*/ 1845112 w 4203112"/>
                  <a:gd name="connsiteY61" fmla="*/ 150503 h 4172986"/>
                  <a:gd name="connsiteX62" fmla="*/ 1869929 w 4203112"/>
                  <a:gd name="connsiteY62" fmla="*/ 859620 h 4172986"/>
                  <a:gd name="connsiteX63" fmla="*/ 830647 w 4203112"/>
                  <a:gd name="connsiteY63" fmla="*/ 2021033 h 4172986"/>
                  <a:gd name="connsiteX64" fmla="*/ 111882 w 4203112"/>
                  <a:gd name="connsiteY64" fmla="*/ 2050004 h 4172986"/>
                  <a:gd name="connsiteX65" fmla="*/ 509974 w 4203112"/>
                  <a:gd name="connsiteY65" fmla="*/ 1344081 h 4172986"/>
                  <a:gd name="connsiteX66" fmla="*/ 530788 w 4203112"/>
                  <a:gd name="connsiteY66" fmla="*/ 728341 h 4172986"/>
                  <a:gd name="connsiteX67" fmla="*/ 608369 w 4203112"/>
                  <a:gd name="connsiteY67" fmla="*/ 624401 h 4172986"/>
                  <a:gd name="connsiteX0" fmla="*/ 2711097 w 4203112"/>
                  <a:gd name="connsiteY0" fmla="*/ 2579505 h 4231407"/>
                  <a:gd name="connsiteX1" fmla="*/ 2769667 w 4203112"/>
                  <a:gd name="connsiteY1" fmla="*/ 2540626 h 4231407"/>
                  <a:gd name="connsiteX2" fmla="*/ 2887654 w 4203112"/>
                  <a:gd name="connsiteY2" fmla="*/ 2574779 h 4231407"/>
                  <a:gd name="connsiteX3" fmla="*/ 2942683 w 4203112"/>
                  <a:gd name="connsiteY3" fmla="*/ 2762106 h 4231407"/>
                  <a:gd name="connsiteX4" fmla="*/ 2935472 w 4203112"/>
                  <a:gd name="connsiteY4" fmla="*/ 2785279 h 4231407"/>
                  <a:gd name="connsiteX5" fmla="*/ 2711097 w 4203112"/>
                  <a:gd name="connsiteY5" fmla="*/ 2579505 h 4231407"/>
                  <a:gd name="connsiteX6" fmla="*/ 2171384 w 4203112"/>
                  <a:gd name="connsiteY6" fmla="*/ 2325997 h 4231407"/>
                  <a:gd name="connsiteX7" fmla="*/ 2373058 w 4203112"/>
                  <a:gd name="connsiteY7" fmla="*/ 2510953 h 4231407"/>
                  <a:gd name="connsiteX8" fmla="*/ 2370959 w 4203112"/>
                  <a:gd name="connsiteY8" fmla="*/ 2511484 h 4231407"/>
                  <a:gd name="connsiteX9" fmla="*/ 2214151 w 4203112"/>
                  <a:gd name="connsiteY9" fmla="*/ 2466468 h 4231407"/>
                  <a:gd name="connsiteX10" fmla="*/ 2213034 w 4203112"/>
                  <a:gd name="connsiteY10" fmla="*/ 2467793 h 4231407"/>
                  <a:gd name="connsiteX11" fmla="*/ 2171384 w 4203112"/>
                  <a:gd name="connsiteY11" fmla="*/ 2325997 h 4231407"/>
                  <a:gd name="connsiteX12" fmla="*/ 1919108 w 4203112"/>
                  <a:gd name="connsiteY12" fmla="*/ 2094635 h 4231407"/>
                  <a:gd name="connsiteX13" fmla="*/ 1977212 w 4203112"/>
                  <a:gd name="connsiteY13" fmla="*/ 2147922 h 4231407"/>
                  <a:gd name="connsiteX14" fmla="*/ 1925891 w 4203112"/>
                  <a:gd name="connsiteY14" fmla="*/ 2254887 h 4231407"/>
                  <a:gd name="connsiteX15" fmla="*/ 2052710 w 4203112"/>
                  <a:gd name="connsiteY15" fmla="*/ 2657767 h 4231407"/>
                  <a:gd name="connsiteX16" fmla="*/ 2400744 w 4203112"/>
                  <a:gd name="connsiteY16" fmla="*/ 2760045 h 4231407"/>
                  <a:gd name="connsiteX17" fmla="*/ 2573309 w 4203112"/>
                  <a:gd name="connsiteY17" fmla="*/ 2694602 h 4231407"/>
                  <a:gd name="connsiteX18" fmla="*/ 2803909 w 4203112"/>
                  <a:gd name="connsiteY18" fmla="*/ 2906085 h 4231407"/>
                  <a:gd name="connsiteX19" fmla="*/ 2611209 w 4203112"/>
                  <a:gd name="connsiteY19" fmla="*/ 2855084 h 4231407"/>
                  <a:gd name="connsiteX20" fmla="*/ 2418743 w 4203112"/>
                  <a:gd name="connsiteY20" fmla="*/ 3045980 h 4231407"/>
                  <a:gd name="connsiteX21" fmla="*/ 2877490 w 4203112"/>
                  <a:gd name="connsiteY21" fmla="*/ 3167040 h 4231407"/>
                  <a:gd name="connsiteX22" fmla="*/ 3016268 w 4203112"/>
                  <a:gd name="connsiteY22" fmla="*/ 3100839 h 4231407"/>
                  <a:gd name="connsiteX23" fmla="*/ 3074759 w 4203112"/>
                  <a:gd name="connsiteY23" fmla="*/ 3154481 h 4231407"/>
                  <a:gd name="connsiteX24" fmla="*/ 3195039 w 4203112"/>
                  <a:gd name="connsiteY24" fmla="*/ 3023328 h 4231407"/>
                  <a:gd name="connsiteX25" fmla="*/ 3140917 w 4203112"/>
                  <a:gd name="connsiteY25" fmla="*/ 2973692 h 4231407"/>
                  <a:gd name="connsiteX26" fmla="*/ 3206354 w 4203112"/>
                  <a:gd name="connsiteY26" fmla="*/ 2825054 h 4231407"/>
                  <a:gd name="connsiteX27" fmla="*/ 3073603 w 4203112"/>
                  <a:gd name="connsiteY27" fmla="*/ 2377855 h 4231407"/>
                  <a:gd name="connsiteX28" fmla="*/ 3074334 w 4203112"/>
                  <a:gd name="connsiteY28" fmla="*/ 2376999 h 4231407"/>
                  <a:gd name="connsiteX29" fmla="*/ 3069192 w 4203112"/>
                  <a:gd name="connsiteY29" fmla="*/ 2373225 h 4231407"/>
                  <a:gd name="connsiteX30" fmla="*/ 3067445 w 4203112"/>
                  <a:gd name="connsiteY30" fmla="*/ 2371392 h 4231407"/>
                  <a:gd name="connsiteX31" fmla="*/ 3067143 w 4203112"/>
                  <a:gd name="connsiteY31" fmla="*/ 2371721 h 4231407"/>
                  <a:gd name="connsiteX32" fmla="*/ 2729016 w 4203112"/>
                  <a:gd name="connsiteY32" fmla="*/ 2284900 h 4231407"/>
                  <a:gd name="connsiteX33" fmla="*/ 2522385 w 4203112"/>
                  <a:gd name="connsiteY33" fmla="*/ 2406438 h 4231407"/>
                  <a:gd name="connsiteX34" fmla="*/ 2283741 w 4203112"/>
                  <a:gd name="connsiteY34" fmla="*/ 2187577 h 4231407"/>
                  <a:gd name="connsiteX35" fmla="*/ 2297678 w 4203112"/>
                  <a:gd name="connsiteY35" fmla="*/ 2181563 h 4231407"/>
                  <a:gd name="connsiteX36" fmla="*/ 2471482 w 4203112"/>
                  <a:gd name="connsiteY36" fmla="*/ 2227429 h 4231407"/>
                  <a:gd name="connsiteX37" fmla="*/ 2644745 w 4203112"/>
                  <a:gd name="connsiteY37" fmla="*/ 2055580 h 4231407"/>
                  <a:gd name="connsiteX38" fmla="*/ 2231772 w 4203112"/>
                  <a:gd name="connsiteY38" fmla="*/ 1946599 h 4231407"/>
                  <a:gd name="connsiteX39" fmla="*/ 2094967 w 4203112"/>
                  <a:gd name="connsiteY39" fmla="*/ 2014453 h 4231407"/>
                  <a:gd name="connsiteX40" fmla="*/ 2039388 w 4203112"/>
                  <a:gd name="connsiteY40" fmla="*/ 1963482 h 4231407"/>
                  <a:gd name="connsiteX41" fmla="*/ 1919108 w 4203112"/>
                  <a:gd name="connsiteY41" fmla="*/ 2094635 h 4231407"/>
                  <a:gd name="connsiteX42" fmla="*/ 1078927 w 4203112"/>
                  <a:gd name="connsiteY42" fmla="*/ 2437147 h 4231407"/>
                  <a:gd name="connsiteX43" fmla="*/ 2259074 w 4203112"/>
                  <a:gd name="connsiteY43" fmla="*/ 1159372 h 4231407"/>
                  <a:gd name="connsiteX44" fmla="*/ 3829901 w 4203112"/>
                  <a:gd name="connsiteY44" fmla="*/ 1448310 h 4231407"/>
                  <a:gd name="connsiteX45" fmla="*/ 3448965 w 4203112"/>
                  <a:gd name="connsiteY45" fmla="*/ 3372623 h 4231407"/>
                  <a:gd name="connsiteX46" fmla="*/ 1444117 w 4203112"/>
                  <a:gd name="connsiteY46" fmla="*/ 3900048 h 4231407"/>
                  <a:gd name="connsiteX47" fmla="*/ 1441457 w 4203112"/>
                  <a:gd name="connsiteY47" fmla="*/ 3896051 h 4231407"/>
                  <a:gd name="connsiteX48" fmla="*/ 1078927 w 4203112"/>
                  <a:gd name="connsiteY48" fmla="*/ 2437147 h 4231407"/>
                  <a:gd name="connsiteX49" fmla="*/ 844073 w 4203112"/>
                  <a:gd name="connsiteY49" fmla="*/ 2171350 h 4231407"/>
                  <a:gd name="connsiteX50" fmla="*/ 1947259 w 4203112"/>
                  <a:gd name="connsiteY50" fmla="*/ 968441 h 4231407"/>
                  <a:gd name="connsiteX51" fmla="*/ 2015087 w 4203112"/>
                  <a:gd name="connsiteY51" fmla="*/ 965508 h 4231407"/>
                  <a:gd name="connsiteX52" fmla="*/ 2156605 w 4203112"/>
                  <a:gd name="connsiteY52" fmla="*/ 1095293 h 4231407"/>
                  <a:gd name="connsiteX53" fmla="*/ 2159538 w 4203112"/>
                  <a:gd name="connsiteY53" fmla="*/ 1163121 h 4231407"/>
                  <a:gd name="connsiteX54" fmla="*/ 1056351 w 4203112"/>
                  <a:gd name="connsiteY54" fmla="*/ 2366030 h 4231407"/>
                  <a:gd name="connsiteX55" fmla="*/ 988524 w 4203112"/>
                  <a:gd name="connsiteY55" fmla="*/ 2368963 h 4231407"/>
                  <a:gd name="connsiteX56" fmla="*/ 847006 w 4203112"/>
                  <a:gd name="connsiteY56" fmla="*/ 2239177 h 4231407"/>
                  <a:gd name="connsiteX57" fmla="*/ 844073 w 4203112"/>
                  <a:gd name="connsiteY57" fmla="*/ 2171350 h 4231407"/>
                  <a:gd name="connsiteX58" fmla="*/ 608369 w 4203112"/>
                  <a:gd name="connsiteY58" fmla="*/ 682822 h 4231407"/>
                  <a:gd name="connsiteX59" fmla="*/ 1323969 w 4203112"/>
                  <a:gd name="connsiteY59" fmla="*/ 569141 h 4231407"/>
                  <a:gd name="connsiteX60" fmla="*/ 1407055 w 4203112"/>
                  <a:gd name="connsiteY60" fmla="*/ 84275 h 4231407"/>
                  <a:gd name="connsiteX61" fmla="*/ 1845112 w 4203112"/>
                  <a:gd name="connsiteY61" fmla="*/ 208924 h 4231407"/>
                  <a:gd name="connsiteX62" fmla="*/ 1869929 w 4203112"/>
                  <a:gd name="connsiteY62" fmla="*/ 918041 h 4231407"/>
                  <a:gd name="connsiteX63" fmla="*/ 830647 w 4203112"/>
                  <a:gd name="connsiteY63" fmla="*/ 2079454 h 4231407"/>
                  <a:gd name="connsiteX64" fmla="*/ 111882 w 4203112"/>
                  <a:gd name="connsiteY64" fmla="*/ 2108425 h 4231407"/>
                  <a:gd name="connsiteX65" fmla="*/ 509974 w 4203112"/>
                  <a:gd name="connsiteY65" fmla="*/ 1402502 h 4231407"/>
                  <a:gd name="connsiteX66" fmla="*/ 530788 w 4203112"/>
                  <a:gd name="connsiteY66" fmla="*/ 786762 h 4231407"/>
                  <a:gd name="connsiteX67" fmla="*/ 608369 w 4203112"/>
                  <a:gd name="connsiteY67" fmla="*/ 682822 h 4231407"/>
                  <a:gd name="connsiteX0" fmla="*/ 2711097 w 4203112"/>
                  <a:gd name="connsiteY0" fmla="*/ 2591123 h 4243025"/>
                  <a:gd name="connsiteX1" fmla="*/ 2769667 w 4203112"/>
                  <a:gd name="connsiteY1" fmla="*/ 2552244 h 4243025"/>
                  <a:gd name="connsiteX2" fmla="*/ 2887654 w 4203112"/>
                  <a:gd name="connsiteY2" fmla="*/ 2586397 h 4243025"/>
                  <a:gd name="connsiteX3" fmla="*/ 2942683 w 4203112"/>
                  <a:gd name="connsiteY3" fmla="*/ 2773724 h 4243025"/>
                  <a:gd name="connsiteX4" fmla="*/ 2935472 w 4203112"/>
                  <a:gd name="connsiteY4" fmla="*/ 2796897 h 4243025"/>
                  <a:gd name="connsiteX5" fmla="*/ 2711097 w 4203112"/>
                  <a:gd name="connsiteY5" fmla="*/ 2591123 h 4243025"/>
                  <a:gd name="connsiteX6" fmla="*/ 2171384 w 4203112"/>
                  <a:gd name="connsiteY6" fmla="*/ 2337615 h 4243025"/>
                  <a:gd name="connsiteX7" fmla="*/ 2373058 w 4203112"/>
                  <a:gd name="connsiteY7" fmla="*/ 2522571 h 4243025"/>
                  <a:gd name="connsiteX8" fmla="*/ 2370959 w 4203112"/>
                  <a:gd name="connsiteY8" fmla="*/ 2523102 h 4243025"/>
                  <a:gd name="connsiteX9" fmla="*/ 2214151 w 4203112"/>
                  <a:gd name="connsiteY9" fmla="*/ 2478086 h 4243025"/>
                  <a:gd name="connsiteX10" fmla="*/ 2213034 w 4203112"/>
                  <a:gd name="connsiteY10" fmla="*/ 2479411 h 4243025"/>
                  <a:gd name="connsiteX11" fmla="*/ 2171384 w 4203112"/>
                  <a:gd name="connsiteY11" fmla="*/ 2337615 h 4243025"/>
                  <a:gd name="connsiteX12" fmla="*/ 1919108 w 4203112"/>
                  <a:gd name="connsiteY12" fmla="*/ 2106253 h 4243025"/>
                  <a:gd name="connsiteX13" fmla="*/ 1977212 w 4203112"/>
                  <a:gd name="connsiteY13" fmla="*/ 2159540 h 4243025"/>
                  <a:gd name="connsiteX14" fmla="*/ 1925891 w 4203112"/>
                  <a:gd name="connsiteY14" fmla="*/ 2266505 h 4243025"/>
                  <a:gd name="connsiteX15" fmla="*/ 2052710 w 4203112"/>
                  <a:gd name="connsiteY15" fmla="*/ 2669385 h 4243025"/>
                  <a:gd name="connsiteX16" fmla="*/ 2400744 w 4203112"/>
                  <a:gd name="connsiteY16" fmla="*/ 2771663 h 4243025"/>
                  <a:gd name="connsiteX17" fmla="*/ 2573309 w 4203112"/>
                  <a:gd name="connsiteY17" fmla="*/ 2706220 h 4243025"/>
                  <a:gd name="connsiteX18" fmla="*/ 2803909 w 4203112"/>
                  <a:gd name="connsiteY18" fmla="*/ 2917703 h 4243025"/>
                  <a:gd name="connsiteX19" fmla="*/ 2611209 w 4203112"/>
                  <a:gd name="connsiteY19" fmla="*/ 2866702 h 4243025"/>
                  <a:gd name="connsiteX20" fmla="*/ 2418743 w 4203112"/>
                  <a:gd name="connsiteY20" fmla="*/ 3057598 h 4243025"/>
                  <a:gd name="connsiteX21" fmla="*/ 2877490 w 4203112"/>
                  <a:gd name="connsiteY21" fmla="*/ 3178658 h 4243025"/>
                  <a:gd name="connsiteX22" fmla="*/ 3016268 w 4203112"/>
                  <a:gd name="connsiteY22" fmla="*/ 3112457 h 4243025"/>
                  <a:gd name="connsiteX23" fmla="*/ 3074759 w 4203112"/>
                  <a:gd name="connsiteY23" fmla="*/ 3166099 h 4243025"/>
                  <a:gd name="connsiteX24" fmla="*/ 3195039 w 4203112"/>
                  <a:gd name="connsiteY24" fmla="*/ 3034946 h 4243025"/>
                  <a:gd name="connsiteX25" fmla="*/ 3140917 w 4203112"/>
                  <a:gd name="connsiteY25" fmla="*/ 2985310 h 4243025"/>
                  <a:gd name="connsiteX26" fmla="*/ 3206354 w 4203112"/>
                  <a:gd name="connsiteY26" fmla="*/ 2836672 h 4243025"/>
                  <a:gd name="connsiteX27" fmla="*/ 3073603 w 4203112"/>
                  <a:gd name="connsiteY27" fmla="*/ 2389473 h 4243025"/>
                  <a:gd name="connsiteX28" fmla="*/ 3074334 w 4203112"/>
                  <a:gd name="connsiteY28" fmla="*/ 2388617 h 4243025"/>
                  <a:gd name="connsiteX29" fmla="*/ 3069192 w 4203112"/>
                  <a:gd name="connsiteY29" fmla="*/ 2384843 h 4243025"/>
                  <a:gd name="connsiteX30" fmla="*/ 3067445 w 4203112"/>
                  <a:gd name="connsiteY30" fmla="*/ 2383010 h 4243025"/>
                  <a:gd name="connsiteX31" fmla="*/ 3067143 w 4203112"/>
                  <a:gd name="connsiteY31" fmla="*/ 2383339 h 4243025"/>
                  <a:gd name="connsiteX32" fmla="*/ 2729016 w 4203112"/>
                  <a:gd name="connsiteY32" fmla="*/ 2296518 h 4243025"/>
                  <a:gd name="connsiteX33" fmla="*/ 2522385 w 4203112"/>
                  <a:gd name="connsiteY33" fmla="*/ 2418056 h 4243025"/>
                  <a:gd name="connsiteX34" fmla="*/ 2283741 w 4203112"/>
                  <a:gd name="connsiteY34" fmla="*/ 2199195 h 4243025"/>
                  <a:gd name="connsiteX35" fmla="*/ 2297678 w 4203112"/>
                  <a:gd name="connsiteY35" fmla="*/ 2193181 h 4243025"/>
                  <a:gd name="connsiteX36" fmla="*/ 2471482 w 4203112"/>
                  <a:gd name="connsiteY36" fmla="*/ 2239047 h 4243025"/>
                  <a:gd name="connsiteX37" fmla="*/ 2644745 w 4203112"/>
                  <a:gd name="connsiteY37" fmla="*/ 2067198 h 4243025"/>
                  <a:gd name="connsiteX38" fmla="*/ 2231772 w 4203112"/>
                  <a:gd name="connsiteY38" fmla="*/ 1958217 h 4243025"/>
                  <a:gd name="connsiteX39" fmla="*/ 2094967 w 4203112"/>
                  <a:gd name="connsiteY39" fmla="*/ 2026071 h 4243025"/>
                  <a:gd name="connsiteX40" fmla="*/ 2039388 w 4203112"/>
                  <a:gd name="connsiteY40" fmla="*/ 1975100 h 4243025"/>
                  <a:gd name="connsiteX41" fmla="*/ 1919108 w 4203112"/>
                  <a:gd name="connsiteY41" fmla="*/ 2106253 h 4243025"/>
                  <a:gd name="connsiteX42" fmla="*/ 1078927 w 4203112"/>
                  <a:gd name="connsiteY42" fmla="*/ 2448765 h 4243025"/>
                  <a:gd name="connsiteX43" fmla="*/ 2259074 w 4203112"/>
                  <a:gd name="connsiteY43" fmla="*/ 1170990 h 4243025"/>
                  <a:gd name="connsiteX44" fmla="*/ 3829901 w 4203112"/>
                  <a:gd name="connsiteY44" fmla="*/ 1459928 h 4243025"/>
                  <a:gd name="connsiteX45" fmla="*/ 3448965 w 4203112"/>
                  <a:gd name="connsiteY45" fmla="*/ 3384241 h 4243025"/>
                  <a:gd name="connsiteX46" fmla="*/ 1444117 w 4203112"/>
                  <a:gd name="connsiteY46" fmla="*/ 3911666 h 4243025"/>
                  <a:gd name="connsiteX47" fmla="*/ 1441457 w 4203112"/>
                  <a:gd name="connsiteY47" fmla="*/ 3907669 h 4243025"/>
                  <a:gd name="connsiteX48" fmla="*/ 1078927 w 4203112"/>
                  <a:gd name="connsiteY48" fmla="*/ 2448765 h 4243025"/>
                  <a:gd name="connsiteX49" fmla="*/ 844073 w 4203112"/>
                  <a:gd name="connsiteY49" fmla="*/ 2182968 h 4243025"/>
                  <a:gd name="connsiteX50" fmla="*/ 1947259 w 4203112"/>
                  <a:gd name="connsiteY50" fmla="*/ 980059 h 4243025"/>
                  <a:gd name="connsiteX51" fmla="*/ 2015087 w 4203112"/>
                  <a:gd name="connsiteY51" fmla="*/ 977126 h 4243025"/>
                  <a:gd name="connsiteX52" fmla="*/ 2156605 w 4203112"/>
                  <a:gd name="connsiteY52" fmla="*/ 1106911 h 4243025"/>
                  <a:gd name="connsiteX53" fmla="*/ 2159538 w 4203112"/>
                  <a:gd name="connsiteY53" fmla="*/ 1174739 h 4243025"/>
                  <a:gd name="connsiteX54" fmla="*/ 1056351 w 4203112"/>
                  <a:gd name="connsiteY54" fmla="*/ 2377648 h 4243025"/>
                  <a:gd name="connsiteX55" fmla="*/ 988524 w 4203112"/>
                  <a:gd name="connsiteY55" fmla="*/ 2380581 h 4243025"/>
                  <a:gd name="connsiteX56" fmla="*/ 847006 w 4203112"/>
                  <a:gd name="connsiteY56" fmla="*/ 2250795 h 4243025"/>
                  <a:gd name="connsiteX57" fmla="*/ 844073 w 4203112"/>
                  <a:gd name="connsiteY57" fmla="*/ 2182968 h 4243025"/>
                  <a:gd name="connsiteX58" fmla="*/ 608369 w 4203112"/>
                  <a:gd name="connsiteY58" fmla="*/ 694440 h 4243025"/>
                  <a:gd name="connsiteX59" fmla="*/ 1323969 w 4203112"/>
                  <a:gd name="connsiteY59" fmla="*/ 580759 h 4243025"/>
                  <a:gd name="connsiteX60" fmla="*/ 1407055 w 4203112"/>
                  <a:gd name="connsiteY60" fmla="*/ 95893 h 4243025"/>
                  <a:gd name="connsiteX61" fmla="*/ 1845112 w 4203112"/>
                  <a:gd name="connsiteY61" fmla="*/ 220542 h 4243025"/>
                  <a:gd name="connsiteX62" fmla="*/ 1869929 w 4203112"/>
                  <a:gd name="connsiteY62" fmla="*/ 929659 h 4243025"/>
                  <a:gd name="connsiteX63" fmla="*/ 830647 w 4203112"/>
                  <a:gd name="connsiteY63" fmla="*/ 2091072 h 4243025"/>
                  <a:gd name="connsiteX64" fmla="*/ 111882 w 4203112"/>
                  <a:gd name="connsiteY64" fmla="*/ 2120043 h 4243025"/>
                  <a:gd name="connsiteX65" fmla="*/ 509974 w 4203112"/>
                  <a:gd name="connsiteY65" fmla="*/ 1414120 h 4243025"/>
                  <a:gd name="connsiteX66" fmla="*/ 530788 w 4203112"/>
                  <a:gd name="connsiteY66" fmla="*/ 798380 h 4243025"/>
                  <a:gd name="connsiteX67" fmla="*/ 608369 w 4203112"/>
                  <a:gd name="connsiteY67" fmla="*/ 694440 h 4243025"/>
                  <a:gd name="connsiteX0" fmla="*/ 2711097 w 4203112"/>
                  <a:gd name="connsiteY0" fmla="*/ 2522365 h 4174267"/>
                  <a:gd name="connsiteX1" fmla="*/ 2769667 w 4203112"/>
                  <a:gd name="connsiteY1" fmla="*/ 2483486 h 4174267"/>
                  <a:gd name="connsiteX2" fmla="*/ 2887654 w 4203112"/>
                  <a:gd name="connsiteY2" fmla="*/ 2517639 h 4174267"/>
                  <a:gd name="connsiteX3" fmla="*/ 2942683 w 4203112"/>
                  <a:gd name="connsiteY3" fmla="*/ 2704966 h 4174267"/>
                  <a:gd name="connsiteX4" fmla="*/ 2935472 w 4203112"/>
                  <a:gd name="connsiteY4" fmla="*/ 2728139 h 4174267"/>
                  <a:gd name="connsiteX5" fmla="*/ 2711097 w 4203112"/>
                  <a:gd name="connsiteY5" fmla="*/ 2522365 h 4174267"/>
                  <a:gd name="connsiteX6" fmla="*/ 2171384 w 4203112"/>
                  <a:gd name="connsiteY6" fmla="*/ 2268857 h 4174267"/>
                  <a:gd name="connsiteX7" fmla="*/ 2373058 w 4203112"/>
                  <a:gd name="connsiteY7" fmla="*/ 2453813 h 4174267"/>
                  <a:gd name="connsiteX8" fmla="*/ 2370959 w 4203112"/>
                  <a:gd name="connsiteY8" fmla="*/ 2454344 h 4174267"/>
                  <a:gd name="connsiteX9" fmla="*/ 2214151 w 4203112"/>
                  <a:gd name="connsiteY9" fmla="*/ 2409328 h 4174267"/>
                  <a:gd name="connsiteX10" fmla="*/ 2213034 w 4203112"/>
                  <a:gd name="connsiteY10" fmla="*/ 2410653 h 4174267"/>
                  <a:gd name="connsiteX11" fmla="*/ 2171384 w 4203112"/>
                  <a:gd name="connsiteY11" fmla="*/ 2268857 h 4174267"/>
                  <a:gd name="connsiteX12" fmla="*/ 1919108 w 4203112"/>
                  <a:gd name="connsiteY12" fmla="*/ 2037495 h 4174267"/>
                  <a:gd name="connsiteX13" fmla="*/ 1977212 w 4203112"/>
                  <a:gd name="connsiteY13" fmla="*/ 2090782 h 4174267"/>
                  <a:gd name="connsiteX14" fmla="*/ 1925891 w 4203112"/>
                  <a:gd name="connsiteY14" fmla="*/ 2197747 h 4174267"/>
                  <a:gd name="connsiteX15" fmla="*/ 2052710 w 4203112"/>
                  <a:gd name="connsiteY15" fmla="*/ 2600627 h 4174267"/>
                  <a:gd name="connsiteX16" fmla="*/ 2400744 w 4203112"/>
                  <a:gd name="connsiteY16" fmla="*/ 2702905 h 4174267"/>
                  <a:gd name="connsiteX17" fmla="*/ 2573309 w 4203112"/>
                  <a:gd name="connsiteY17" fmla="*/ 2637462 h 4174267"/>
                  <a:gd name="connsiteX18" fmla="*/ 2803909 w 4203112"/>
                  <a:gd name="connsiteY18" fmla="*/ 2848945 h 4174267"/>
                  <a:gd name="connsiteX19" fmla="*/ 2611209 w 4203112"/>
                  <a:gd name="connsiteY19" fmla="*/ 2797944 h 4174267"/>
                  <a:gd name="connsiteX20" fmla="*/ 2418743 w 4203112"/>
                  <a:gd name="connsiteY20" fmla="*/ 2988840 h 4174267"/>
                  <a:gd name="connsiteX21" fmla="*/ 2877490 w 4203112"/>
                  <a:gd name="connsiteY21" fmla="*/ 3109900 h 4174267"/>
                  <a:gd name="connsiteX22" fmla="*/ 3016268 w 4203112"/>
                  <a:gd name="connsiteY22" fmla="*/ 3043699 h 4174267"/>
                  <a:gd name="connsiteX23" fmla="*/ 3074759 w 4203112"/>
                  <a:gd name="connsiteY23" fmla="*/ 3097341 h 4174267"/>
                  <a:gd name="connsiteX24" fmla="*/ 3195039 w 4203112"/>
                  <a:gd name="connsiteY24" fmla="*/ 2966188 h 4174267"/>
                  <a:gd name="connsiteX25" fmla="*/ 3140917 w 4203112"/>
                  <a:gd name="connsiteY25" fmla="*/ 2916552 h 4174267"/>
                  <a:gd name="connsiteX26" fmla="*/ 3206354 w 4203112"/>
                  <a:gd name="connsiteY26" fmla="*/ 2767914 h 4174267"/>
                  <a:gd name="connsiteX27" fmla="*/ 3073603 w 4203112"/>
                  <a:gd name="connsiteY27" fmla="*/ 2320715 h 4174267"/>
                  <a:gd name="connsiteX28" fmla="*/ 3074334 w 4203112"/>
                  <a:gd name="connsiteY28" fmla="*/ 2319859 h 4174267"/>
                  <a:gd name="connsiteX29" fmla="*/ 3069192 w 4203112"/>
                  <a:gd name="connsiteY29" fmla="*/ 2316085 h 4174267"/>
                  <a:gd name="connsiteX30" fmla="*/ 3067445 w 4203112"/>
                  <a:gd name="connsiteY30" fmla="*/ 2314252 h 4174267"/>
                  <a:gd name="connsiteX31" fmla="*/ 3067143 w 4203112"/>
                  <a:gd name="connsiteY31" fmla="*/ 2314581 h 4174267"/>
                  <a:gd name="connsiteX32" fmla="*/ 2729016 w 4203112"/>
                  <a:gd name="connsiteY32" fmla="*/ 2227760 h 4174267"/>
                  <a:gd name="connsiteX33" fmla="*/ 2522385 w 4203112"/>
                  <a:gd name="connsiteY33" fmla="*/ 2349298 h 4174267"/>
                  <a:gd name="connsiteX34" fmla="*/ 2283741 w 4203112"/>
                  <a:gd name="connsiteY34" fmla="*/ 2130437 h 4174267"/>
                  <a:gd name="connsiteX35" fmla="*/ 2297678 w 4203112"/>
                  <a:gd name="connsiteY35" fmla="*/ 2124423 h 4174267"/>
                  <a:gd name="connsiteX36" fmla="*/ 2471482 w 4203112"/>
                  <a:gd name="connsiteY36" fmla="*/ 2170289 h 4174267"/>
                  <a:gd name="connsiteX37" fmla="*/ 2644745 w 4203112"/>
                  <a:gd name="connsiteY37" fmla="*/ 1998440 h 4174267"/>
                  <a:gd name="connsiteX38" fmla="*/ 2231772 w 4203112"/>
                  <a:gd name="connsiteY38" fmla="*/ 1889459 h 4174267"/>
                  <a:gd name="connsiteX39" fmla="*/ 2094967 w 4203112"/>
                  <a:gd name="connsiteY39" fmla="*/ 1957313 h 4174267"/>
                  <a:gd name="connsiteX40" fmla="*/ 2039388 w 4203112"/>
                  <a:gd name="connsiteY40" fmla="*/ 1906342 h 4174267"/>
                  <a:gd name="connsiteX41" fmla="*/ 1919108 w 4203112"/>
                  <a:gd name="connsiteY41" fmla="*/ 2037495 h 4174267"/>
                  <a:gd name="connsiteX42" fmla="*/ 1078927 w 4203112"/>
                  <a:gd name="connsiteY42" fmla="*/ 2380007 h 4174267"/>
                  <a:gd name="connsiteX43" fmla="*/ 2259074 w 4203112"/>
                  <a:gd name="connsiteY43" fmla="*/ 1102232 h 4174267"/>
                  <a:gd name="connsiteX44" fmla="*/ 3829901 w 4203112"/>
                  <a:gd name="connsiteY44" fmla="*/ 1391170 h 4174267"/>
                  <a:gd name="connsiteX45" fmla="*/ 3448965 w 4203112"/>
                  <a:gd name="connsiteY45" fmla="*/ 3315483 h 4174267"/>
                  <a:gd name="connsiteX46" fmla="*/ 1444117 w 4203112"/>
                  <a:gd name="connsiteY46" fmla="*/ 3842908 h 4174267"/>
                  <a:gd name="connsiteX47" fmla="*/ 1441457 w 4203112"/>
                  <a:gd name="connsiteY47" fmla="*/ 3838911 h 4174267"/>
                  <a:gd name="connsiteX48" fmla="*/ 1078927 w 4203112"/>
                  <a:gd name="connsiteY48" fmla="*/ 2380007 h 4174267"/>
                  <a:gd name="connsiteX49" fmla="*/ 844073 w 4203112"/>
                  <a:gd name="connsiteY49" fmla="*/ 2114210 h 4174267"/>
                  <a:gd name="connsiteX50" fmla="*/ 1947259 w 4203112"/>
                  <a:gd name="connsiteY50" fmla="*/ 911301 h 4174267"/>
                  <a:gd name="connsiteX51" fmla="*/ 2015087 w 4203112"/>
                  <a:gd name="connsiteY51" fmla="*/ 908368 h 4174267"/>
                  <a:gd name="connsiteX52" fmla="*/ 2156605 w 4203112"/>
                  <a:gd name="connsiteY52" fmla="*/ 1038153 h 4174267"/>
                  <a:gd name="connsiteX53" fmla="*/ 2159538 w 4203112"/>
                  <a:gd name="connsiteY53" fmla="*/ 1105981 h 4174267"/>
                  <a:gd name="connsiteX54" fmla="*/ 1056351 w 4203112"/>
                  <a:gd name="connsiteY54" fmla="*/ 2308890 h 4174267"/>
                  <a:gd name="connsiteX55" fmla="*/ 988524 w 4203112"/>
                  <a:gd name="connsiteY55" fmla="*/ 2311823 h 4174267"/>
                  <a:gd name="connsiteX56" fmla="*/ 847006 w 4203112"/>
                  <a:gd name="connsiteY56" fmla="*/ 2182037 h 4174267"/>
                  <a:gd name="connsiteX57" fmla="*/ 844073 w 4203112"/>
                  <a:gd name="connsiteY57" fmla="*/ 2114210 h 4174267"/>
                  <a:gd name="connsiteX58" fmla="*/ 608369 w 4203112"/>
                  <a:gd name="connsiteY58" fmla="*/ 625682 h 4174267"/>
                  <a:gd name="connsiteX59" fmla="*/ 1230346 w 4203112"/>
                  <a:gd name="connsiteY59" fmla="*/ 529532 h 4174267"/>
                  <a:gd name="connsiteX60" fmla="*/ 1407055 w 4203112"/>
                  <a:gd name="connsiteY60" fmla="*/ 27135 h 4174267"/>
                  <a:gd name="connsiteX61" fmla="*/ 1845112 w 4203112"/>
                  <a:gd name="connsiteY61" fmla="*/ 151784 h 4174267"/>
                  <a:gd name="connsiteX62" fmla="*/ 1869929 w 4203112"/>
                  <a:gd name="connsiteY62" fmla="*/ 860901 h 4174267"/>
                  <a:gd name="connsiteX63" fmla="*/ 830647 w 4203112"/>
                  <a:gd name="connsiteY63" fmla="*/ 2022314 h 4174267"/>
                  <a:gd name="connsiteX64" fmla="*/ 111882 w 4203112"/>
                  <a:gd name="connsiteY64" fmla="*/ 2051285 h 4174267"/>
                  <a:gd name="connsiteX65" fmla="*/ 509974 w 4203112"/>
                  <a:gd name="connsiteY65" fmla="*/ 1345362 h 4174267"/>
                  <a:gd name="connsiteX66" fmla="*/ 530788 w 4203112"/>
                  <a:gd name="connsiteY66" fmla="*/ 729622 h 4174267"/>
                  <a:gd name="connsiteX67" fmla="*/ 608369 w 4203112"/>
                  <a:gd name="connsiteY67" fmla="*/ 625682 h 4174267"/>
                  <a:gd name="connsiteX0" fmla="*/ 2711097 w 4203112"/>
                  <a:gd name="connsiteY0" fmla="*/ 2541845 h 4193747"/>
                  <a:gd name="connsiteX1" fmla="*/ 2769667 w 4203112"/>
                  <a:gd name="connsiteY1" fmla="*/ 2502966 h 4193747"/>
                  <a:gd name="connsiteX2" fmla="*/ 2887654 w 4203112"/>
                  <a:gd name="connsiteY2" fmla="*/ 2537119 h 4193747"/>
                  <a:gd name="connsiteX3" fmla="*/ 2942683 w 4203112"/>
                  <a:gd name="connsiteY3" fmla="*/ 2724446 h 4193747"/>
                  <a:gd name="connsiteX4" fmla="*/ 2935472 w 4203112"/>
                  <a:gd name="connsiteY4" fmla="*/ 2747619 h 4193747"/>
                  <a:gd name="connsiteX5" fmla="*/ 2711097 w 4203112"/>
                  <a:gd name="connsiteY5" fmla="*/ 2541845 h 4193747"/>
                  <a:gd name="connsiteX6" fmla="*/ 2171384 w 4203112"/>
                  <a:gd name="connsiteY6" fmla="*/ 2288337 h 4193747"/>
                  <a:gd name="connsiteX7" fmla="*/ 2373058 w 4203112"/>
                  <a:gd name="connsiteY7" fmla="*/ 2473293 h 4193747"/>
                  <a:gd name="connsiteX8" fmla="*/ 2370959 w 4203112"/>
                  <a:gd name="connsiteY8" fmla="*/ 2473824 h 4193747"/>
                  <a:gd name="connsiteX9" fmla="*/ 2214151 w 4203112"/>
                  <a:gd name="connsiteY9" fmla="*/ 2428808 h 4193747"/>
                  <a:gd name="connsiteX10" fmla="*/ 2213034 w 4203112"/>
                  <a:gd name="connsiteY10" fmla="*/ 2430133 h 4193747"/>
                  <a:gd name="connsiteX11" fmla="*/ 2171384 w 4203112"/>
                  <a:gd name="connsiteY11" fmla="*/ 2288337 h 4193747"/>
                  <a:gd name="connsiteX12" fmla="*/ 1919108 w 4203112"/>
                  <a:gd name="connsiteY12" fmla="*/ 2056975 h 4193747"/>
                  <a:gd name="connsiteX13" fmla="*/ 1977212 w 4203112"/>
                  <a:gd name="connsiteY13" fmla="*/ 2110262 h 4193747"/>
                  <a:gd name="connsiteX14" fmla="*/ 1925891 w 4203112"/>
                  <a:gd name="connsiteY14" fmla="*/ 2217227 h 4193747"/>
                  <a:gd name="connsiteX15" fmla="*/ 2052710 w 4203112"/>
                  <a:gd name="connsiteY15" fmla="*/ 2620107 h 4193747"/>
                  <a:gd name="connsiteX16" fmla="*/ 2400744 w 4203112"/>
                  <a:gd name="connsiteY16" fmla="*/ 2722385 h 4193747"/>
                  <a:gd name="connsiteX17" fmla="*/ 2573309 w 4203112"/>
                  <a:gd name="connsiteY17" fmla="*/ 2656942 h 4193747"/>
                  <a:gd name="connsiteX18" fmla="*/ 2803909 w 4203112"/>
                  <a:gd name="connsiteY18" fmla="*/ 2868425 h 4193747"/>
                  <a:gd name="connsiteX19" fmla="*/ 2611209 w 4203112"/>
                  <a:gd name="connsiteY19" fmla="*/ 2817424 h 4193747"/>
                  <a:gd name="connsiteX20" fmla="*/ 2418743 w 4203112"/>
                  <a:gd name="connsiteY20" fmla="*/ 3008320 h 4193747"/>
                  <a:gd name="connsiteX21" fmla="*/ 2877490 w 4203112"/>
                  <a:gd name="connsiteY21" fmla="*/ 3129380 h 4193747"/>
                  <a:gd name="connsiteX22" fmla="*/ 3016268 w 4203112"/>
                  <a:gd name="connsiteY22" fmla="*/ 3063179 h 4193747"/>
                  <a:gd name="connsiteX23" fmla="*/ 3074759 w 4203112"/>
                  <a:gd name="connsiteY23" fmla="*/ 3116821 h 4193747"/>
                  <a:gd name="connsiteX24" fmla="*/ 3195039 w 4203112"/>
                  <a:gd name="connsiteY24" fmla="*/ 2985668 h 4193747"/>
                  <a:gd name="connsiteX25" fmla="*/ 3140917 w 4203112"/>
                  <a:gd name="connsiteY25" fmla="*/ 2936032 h 4193747"/>
                  <a:gd name="connsiteX26" fmla="*/ 3206354 w 4203112"/>
                  <a:gd name="connsiteY26" fmla="*/ 2787394 h 4193747"/>
                  <a:gd name="connsiteX27" fmla="*/ 3073603 w 4203112"/>
                  <a:gd name="connsiteY27" fmla="*/ 2340195 h 4193747"/>
                  <a:gd name="connsiteX28" fmla="*/ 3074334 w 4203112"/>
                  <a:gd name="connsiteY28" fmla="*/ 2339339 h 4193747"/>
                  <a:gd name="connsiteX29" fmla="*/ 3069192 w 4203112"/>
                  <a:gd name="connsiteY29" fmla="*/ 2335565 h 4193747"/>
                  <a:gd name="connsiteX30" fmla="*/ 3067445 w 4203112"/>
                  <a:gd name="connsiteY30" fmla="*/ 2333732 h 4193747"/>
                  <a:gd name="connsiteX31" fmla="*/ 3067143 w 4203112"/>
                  <a:gd name="connsiteY31" fmla="*/ 2334061 h 4193747"/>
                  <a:gd name="connsiteX32" fmla="*/ 2729016 w 4203112"/>
                  <a:gd name="connsiteY32" fmla="*/ 2247240 h 4193747"/>
                  <a:gd name="connsiteX33" fmla="*/ 2522385 w 4203112"/>
                  <a:gd name="connsiteY33" fmla="*/ 2368778 h 4193747"/>
                  <a:gd name="connsiteX34" fmla="*/ 2283741 w 4203112"/>
                  <a:gd name="connsiteY34" fmla="*/ 2149917 h 4193747"/>
                  <a:gd name="connsiteX35" fmla="*/ 2297678 w 4203112"/>
                  <a:gd name="connsiteY35" fmla="*/ 2143903 h 4193747"/>
                  <a:gd name="connsiteX36" fmla="*/ 2471482 w 4203112"/>
                  <a:gd name="connsiteY36" fmla="*/ 2189769 h 4193747"/>
                  <a:gd name="connsiteX37" fmla="*/ 2644745 w 4203112"/>
                  <a:gd name="connsiteY37" fmla="*/ 2017920 h 4193747"/>
                  <a:gd name="connsiteX38" fmla="*/ 2231772 w 4203112"/>
                  <a:gd name="connsiteY38" fmla="*/ 1908939 h 4193747"/>
                  <a:gd name="connsiteX39" fmla="*/ 2094967 w 4203112"/>
                  <a:gd name="connsiteY39" fmla="*/ 1976793 h 4193747"/>
                  <a:gd name="connsiteX40" fmla="*/ 2039388 w 4203112"/>
                  <a:gd name="connsiteY40" fmla="*/ 1925822 h 4193747"/>
                  <a:gd name="connsiteX41" fmla="*/ 1919108 w 4203112"/>
                  <a:gd name="connsiteY41" fmla="*/ 2056975 h 4193747"/>
                  <a:gd name="connsiteX42" fmla="*/ 1078927 w 4203112"/>
                  <a:gd name="connsiteY42" fmla="*/ 2399487 h 4193747"/>
                  <a:gd name="connsiteX43" fmla="*/ 2259074 w 4203112"/>
                  <a:gd name="connsiteY43" fmla="*/ 1121712 h 4193747"/>
                  <a:gd name="connsiteX44" fmla="*/ 3829901 w 4203112"/>
                  <a:gd name="connsiteY44" fmla="*/ 1410650 h 4193747"/>
                  <a:gd name="connsiteX45" fmla="*/ 3448965 w 4203112"/>
                  <a:gd name="connsiteY45" fmla="*/ 3334963 h 4193747"/>
                  <a:gd name="connsiteX46" fmla="*/ 1444117 w 4203112"/>
                  <a:gd name="connsiteY46" fmla="*/ 3862388 h 4193747"/>
                  <a:gd name="connsiteX47" fmla="*/ 1441457 w 4203112"/>
                  <a:gd name="connsiteY47" fmla="*/ 3858391 h 4193747"/>
                  <a:gd name="connsiteX48" fmla="*/ 1078927 w 4203112"/>
                  <a:gd name="connsiteY48" fmla="*/ 2399487 h 4193747"/>
                  <a:gd name="connsiteX49" fmla="*/ 844073 w 4203112"/>
                  <a:gd name="connsiteY49" fmla="*/ 2133690 h 4193747"/>
                  <a:gd name="connsiteX50" fmla="*/ 1947259 w 4203112"/>
                  <a:gd name="connsiteY50" fmla="*/ 930781 h 4193747"/>
                  <a:gd name="connsiteX51" fmla="*/ 2015087 w 4203112"/>
                  <a:gd name="connsiteY51" fmla="*/ 927848 h 4193747"/>
                  <a:gd name="connsiteX52" fmla="*/ 2156605 w 4203112"/>
                  <a:gd name="connsiteY52" fmla="*/ 1057633 h 4193747"/>
                  <a:gd name="connsiteX53" fmla="*/ 2159538 w 4203112"/>
                  <a:gd name="connsiteY53" fmla="*/ 1125461 h 4193747"/>
                  <a:gd name="connsiteX54" fmla="*/ 1056351 w 4203112"/>
                  <a:gd name="connsiteY54" fmla="*/ 2328370 h 4193747"/>
                  <a:gd name="connsiteX55" fmla="*/ 988524 w 4203112"/>
                  <a:gd name="connsiteY55" fmla="*/ 2331303 h 4193747"/>
                  <a:gd name="connsiteX56" fmla="*/ 847006 w 4203112"/>
                  <a:gd name="connsiteY56" fmla="*/ 2201517 h 4193747"/>
                  <a:gd name="connsiteX57" fmla="*/ 844073 w 4203112"/>
                  <a:gd name="connsiteY57" fmla="*/ 2133690 h 4193747"/>
                  <a:gd name="connsiteX58" fmla="*/ 608369 w 4203112"/>
                  <a:gd name="connsiteY58" fmla="*/ 645162 h 4193747"/>
                  <a:gd name="connsiteX59" fmla="*/ 1230346 w 4203112"/>
                  <a:gd name="connsiteY59" fmla="*/ 549012 h 4193747"/>
                  <a:gd name="connsiteX60" fmla="*/ 1407055 w 4203112"/>
                  <a:gd name="connsiteY60" fmla="*/ 46615 h 4193747"/>
                  <a:gd name="connsiteX61" fmla="*/ 1845112 w 4203112"/>
                  <a:gd name="connsiteY61" fmla="*/ 171264 h 4193747"/>
                  <a:gd name="connsiteX62" fmla="*/ 1869929 w 4203112"/>
                  <a:gd name="connsiteY62" fmla="*/ 880381 h 4193747"/>
                  <a:gd name="connsiteX63" fmla="*/ 830647 w 4203112"/>
                  <a:gd name="connsiteY63" fmla="*/ 2041794 h 4193747"/>
                  <a:gd name="connsiteX64" fmla="*/ 111882 w 4203112"/>
                  <a:gd name="connsiteY64" fmla="*/ 2070765 h 4193747"/>
                  <a:gd name="connsiteX65" fmla="*/ 509974 w 4203112"/>
                  <a:gd name="connsiteY65" fmla="*/ 1364842 h 4193747"/>
                  <a:gd name="connsiteX66" fmla="*/ 530788 w 4203112"/>
                  <a:gd name="connsiteY66" fmla="*/ 749102 h 4193747"/>
                  <a:gd name="connsiteX67" fmla="*/ 608369 w 4203112"/>
                  <a:gd name="connsiteY67" fmla="*/ 645162 h 4193747"/>
                  <a:gd name="connsiteX0" fmla="*/ 2711097 w 4203112"/>
                  <a:gd name="connsiteY0" fmla="*/ 2541845 h 4193747"/>
                  <a:gd name="connsiteX1" fmla="*/ 2769667 w 4203112"/>
                  <a:gd name="connsiteY1" fmla="*/ 2502966 h 4193747"/>
                  <a:gd name="connsiteX2" fmla="*/ 2887654 w 4203112"/>
                  <a:gd name="connsiteY2" fmla="*/ 2537119 h 4193747"/>
                  <a:gd name="connsiteX3" fmla="*/ 2942683 w 4203112"/>
                  <a:gd name="connsiteY3" fmla="*/ 2724446 h 4193747"/>
                  <a:gd name="connsiteX4" fmla="*/ 2935472 w 4203112"/>
                  <a:gd name="connsiteY4" fmla="*/ 2747619 h 4193747"/>
                  <a:gd name="connsiteX5" fmla="*/ 2711097 w 4203112"/>
                  <a:gd name="connsiteY5" fmla="*/ 2541845 h 4193747"/>
                  <a:gd name="connsiteX6" fmla="*/ 2171384 w 4203112"/>
                  <a:gd name="connsiteY6" fmla="*/ 2288337 h 4193747"/>
                  <a:gd name="connsiteX7" fmla="*/ 2373058 w 4203112"/>
                  <a:gd name="connsiteY7" fmla="*/ 2473293 h 4193747"/>
                  <a:gd name="connsiteX8" fmla="*/ 2370959 w 4203112"/>
                  <a:gd name="connsiteY8" fmla="*/ 2473824 h 4193747"/>
                  <a:gd name="connsiteX9" fmla="*/ 2214151 w 4203112"/>
                  <a:gd name="connsiteY9" fmla="*/ 2428808 h 4193747"/>
                  <a:gd name="connsiteX10" fmla="*/ 2213034 w 4203112"/>
                  <a:gd name="connsiteY10" fmla="*/ 2430133 h 4193747"/>
                  <a:gd name="connsiteX11" fmla="*/ 2171384 w 4203112"/>
                  <a:gd name="connsiteY11" fmla="*/ 2288337 h 4193747"/>
                  <a:gd name="connsiteX12" fmla="*/ 1919108 w 4203112"/>
                  <a:gd name="connsiteY12" fmla="*/ 2056975 h 4193747"/>
                  <a:gd name="connsiteX13" fmla="*/ 1977212 w 4203112"/>
                  <a:gd name="connsiteY13" fmla="*/ 2110262 h 4193747"/>
                  <a:gd name="connsiteX14" fmla="*/ 1925891 w 4203112"/>
                  <a:gd name="connsiteY14" fmla="*/ 2217227 h 4193747"/>
                  <a:gd name="connsiteX15" fmla="*/ 2052710 w 4203112"/>
                  <a:gd name="connsiteY15" fmla="*/ 2620107 h 4193747"/>
                  <a:gd name="connsiteX16" fmla="*/ 2400744 w 4203112"/>
                  <a:gd name="connsiteY16" fmla="*/ 2722385 h 4193747"/>
                  <a:gd name="connsiteX17" fmla="*/ 2573309 w 4203112"/>
                  <a:gd name="connsiteY17" fmla="*/ 2656942 h 4193747"/>
                  <a:gd name="connsiteX18" fmla="*/ 2803909 w 4203112"/>
                  <a:gd name="connsiteY18" fmla="*/ 2868425 h 4193747"/>
                  <a:gd name="connsiteX19" fmla="*/ 2611209 w 4203112"/>
                  <a:gd name="connsiteY19" fmla="*/ 2817424 h 4193747"/>
                  <a:gd name="connsiteX20" fmla="*/ 2418743 w 4203112"/>
                  <a:gd name="connsiteY20" fmla="*/ 3008320 h 4193747"/>
                  <a:gd name="connsiteX21" fmla="*/ 2877490 w 4203112"/>
                  <a:gd name="connsiteY21" fmla="*/ 3129380 h 4193747"/>
                  <a:gd name="connsiteX22" fmla="*/ 3016268 w 4203112"/>
                  <a:gd name="connsiteY22" fmla="*/ 3063179 h 4193747"/>
                  <a:gd name="connsiteX23" fmla="*/ 3074759 w 4203112"/>
                  <a:gd name="connsiteY23" fmla="*/ 3116821 h 4193747"/>
                  <a:gd name="connsiteX24" fmla="*/ 3195039 w 4203112"/>
                  <a:gd name="connsiteY24" fmla="*/ 2985668 h 4193747"/>
                  <a:gd name="connsiteX25" fmla="*/ 3140917 w 4203112"/>
                  <a:gd name="connsiteY25" fmla="*/ 2936032 h 4193747"/>
                  <a:gd name="connsiteX26" fmla="*/ 3206354 w 4203112"/>
                  <a:gd name="connsiteY26" fmla="*/ 2787394 h 4193747"/>
                  <a:gd name="connsiteX27" fmla="*/ 3073603 w 4203112"/>
                  <a:gd name="connsiteY27" fmla="*/ 2340195 h 4193747"/>
                  <a:gd name="connsiteX28" fmla="*/ 3074334 w 4203112"/>
                  <a:gd name="connsiteY28" fmla="*/ 2339339 h 4193747"/>
                  <a:gd name="connsiteX29" fmla="*/ 3069192 w 4203112"/>
                  <a:gd name="connsiteY29" fmla="*/ 2335565 h 4193747"/>
                  <a:gd name="connsiteX30" fmla="*/ 3067445 w 4203112"/>
                  <a:gd name="connsiteY30" fmla="*/ 2333732 h 4193747"/>
                  <a:gd name="connsiteX31" fmla="*/ 3067143 w 4203112"/>
                  <a:gd name="connsiteY31" fmla="*/ 2334061 h 4193747"/>
                  <a:gd name="connsiteX32" fmla="*/ 2729016 w 4203112"/>
                  <a:gd name="connsiteY32" fmla="*/ 2247240 h 4193747"/>
                  <a:gd name="connsiteX33" fmla="*/ 2522385 w 4203112"/>
                  <a:gd name="connsiteY33" fmla="*/ 2368778 h 4193747"/>
                  <a:gd name="connsiteX34" fmla="*/ 2283741 w 4203112"/>
                  <a:gd name="connsiteY34" fmla="*/ 2149917 h 4193747"/>
                  <a:gd name="connsiteX35" fmla="*/ 2297678 w 4203112"/>
                  <a:gd name="connsiteY35" fmla="*/ 2143903 h 4193747"/>
                  <a:gd name="connsiteX36" fmla="*/ 2471482 w 4203112"/>
                  <a:gd name="connsiteY36" fmla="*/ 2189769 h 4193747"/>
                  <a:gd name="connsiteX37" fmla="*/ 2644745 w 4203112"/>
                  <a:gd name="connsiteY37" fmla="*/ 2017920 h 4193747"/>
                  <a:gd name="connsiteX38" fmla="*/ 2231772 w 4203112"/>
                  <a:gd name="connsiteY38" fmla="*/ 1908939 h 4193747"/>
                  <a:gd name="connsiteX39" fmla="*/ 2094967 w 4203112"/>
                  <a:gd name="connsiteY39" fmla="*/ 1976793 h 4193747"/>
                  <a:gd name="connsiteX40" fmla="*/ 2039388 w 4203112"/>
                  <a:gd name="connsiteY40" fmla="*/ 1925822 h 4193747"/>
                  <a:gd name="connsiteX41" fmla="*/ 1919108 w 4203112"/>
                  <a:gd name="connsiteY41" fmla="*/ 2056975 h 4193747"/>
                  <a:gd name="connsiteX42" fmla="*/ 1078927 w 4203112"/>
                  <a:gd name="connsiteY42" fmla="*/ 2399487 h 4193747"/>
                  <a:gd name="connsiteX43" fmla="*/ 2259074 w 4203112"/>
                  <a:gd name="connsiteY43" fmla="*/ 1121712 h 4193747"/>
                  <a:gd name="connsiteX44" fmla="*/ 3829901 w 4203112"/>
                  <a:gd name="connsiteY44" fmla="*/ 1410650 h 4193747"/>
                  <a:gd name="connsiteX45" fmla="*/ 3448965 w 4203112"/>
                  <a:gd name="connsiteY45" fmla="*/ 3334963 h 4193747"/>
                  <a:gd name="connsiteX46" fmla="*/ 1444117 w 4203112"/>
                  <a:gd name="connsiteY46" fmla="*/ 3862388 h 4193747"/>
                  <a:gd name="connsiteX47" fmla="*/ 1441457 w 4203112"/>
                  <a:gd name="connsiteY47" fmla="*/ 3858391 h 4193747"/>
                  <a:gd name="connsiteX48" fmla="*/ 1078927 w 4203112"/>
                  <a:gd name="connsiteY48" fmla="*/ 2399487 h 4193747"/>
                  <a:gd name="connsiteX49" fmla="*/ 844073 w 4203112"/>
                  <a:gd name="connsiteY49" fmla="*/ 2133690 h 4193747"/>
                  <a:gd name="connsiteX50" fmla="*/ 1947259 w 4203112"/>
                  <a:gd name="connsiteY50" fmla="*/ 930781 h 4193747"/>
                  <a:gd name="connsiteX51" fmla="*/ 2015087 w 4203112"/>
                  <a:gd name="connsiteY51" fmla="*/ 927848 h 4193747"/>
                  <a:gd name="connsiteX52" fmla="*/ 2156605 w 4203112"/>
                  <a:gd name="connsiteY52" fmla="*/ 1057633 h 4193747"/>
                  <a:gd name="connsiteX53" fmla="*/ 2159538 w 4203112"/>
                  <a:gd name="connsiteY53" fmla="*/ 1125461 h 4193747"/>
                  <a:gd name="connsiteX54" fmla="*/ 1056351 w 4203112"/>
                  <a:gd name="connsiteY54" fmla="*/ 2328370 h 4193747"/>
                  <a:gd name="connsiteX55" fmla="*/ 988524 w 4203112"/>
                  <a:gd name="connsiteY55" fmla="*/ 2331303 h 4193747"/>
                  <a:gd name="connsiteX56" fmla="*/ 847006 w 4203112"/>
                  <a:gd name="connsiteY56" fmla="*/ 2201517 h 4193747"/>
                  <a:gd name="connsiteX57" fmla="*/ 844073 w 4203112"/>
                  <a:gd name="connsiteY57" fmla="*/ 2133690 h 4193747"/>
                  <a:gd name="connsiteX58" fmla="*/ 608369 w 4203112"/>
                  <a:gd name="connsiteY58" fmla="*/ 645162 h 4193747"/>
                  <a:gd name="connsiteX59" fmla="*/ 1230346 w 4203112"/>
                  <a:gd name="connsiteY59" fmla="*/ 549012 h 4193747"/>
                  <a:gd name="connsiteX60" fmla="*/ 1407055 w 4203112"/>
                  <a:gd name="connsiteY60" fmla="*/ 46615 h 4193747"/>
                  <a:gd name="connsiteX61" fmla="*/ 1845112 w 4203112"/>
                  <a:gd name="connsiteY61" fmla="*/ 171264 h 4193747"/>
                  <a:gd name="connsiteX62" fmla="*/ 1869929 w 4203112"/>
                  <a:gd name="connsiteY62" fmla="*/ 880381 h 4193747"/>
                  <a:gd name="connsiteX63" fmla="*/ 830647 w 4203112"/>
                  <a:gd name="connsiteY63" fmla="*/ 2041794 h 4193747"/>
                  <a:gd name="connsiteX64" fmla="*/ 111882 w 4203112"/>
                  <a:gd name="connsiteY64" fmla="*/ 2070765 h 4193747"/>
                  <a:gd name="connsiteX65" fmla="*/ 509974 w 4203112"/>
                  <a:gd name="connsiteY65" fmla="*/ 1364842 h 4193747"/>
                  <a:gd name="connsiteX66" fmla="*/ 530788 w 4203112"/>
                  <a:gd name="connsiteY66" fmla="*/ 749102 h 4193747"/>
                  <a:gd name="connsiteX67" fmla="*/ 608369 w 4203112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07353 w 4183969"/>
                  <a:gd name="connsiteY66" fmla="*/ 75378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02673 w 4183969"/>
                  <a:gd name="connsiteY66" fmla="*/ 749490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743554 w 4235569"/>
                  <a:gd name="connsiteY0" fmla="*/ 2541845 h 4193747"/>
                  <a:gd name="connsiteX1" fmla="*/ 2802124 w 4235569"/>
                  <a:gd name="connsiteY1" fmla="*/ 2502966 h 4193747"/>
                  <a:gd name="connsiteX2" fmla="*/ 2920111 w 4235569"/>
                  <a:gd name="connsiteY2" fmla="*/ 2537119 h 4193747"/>
                  <a:gd name="connsiteX3" fmla="*/ 2975140 w 4235569"/>
                  <a:gd name="connsiteY3" fmla="*/ 2724446 h 4193747"/>
                  <a:gd name="connsiteX4" fmla="*/ 2967929 w 4235569"/>
                  <a:gd name="connsiteY4" fmla="*/ 2747619 h 4193747"/>
                  <a:gd name="connsiteX5" fmla="*/ 2743554 w 4235569"/>
                  <a:gd name="connsiteY5" fmla="*/ 2541845 h 4193747"/>
                  <a:gd name="connsiteX6" fmla="*/ 2203841 w 4235569"/>
                  <a:gd name="connsiteY6" fmla="*/ 2288337 h 4193747"/>
                  <a:gd name="connsiteX7" fmla="*/ 2405515 w 4235569"/>
                  <a:gd name="connsiteY7" fmla="*/ 2473293 h 4193747"/>
                  <a:gd name="connsiteX8" fmla="*/ 2403416 w 4235569"/>
                  <a:gd name="connsiteY8" fmla="*/ 2473824 h 4193747"/>
                  <a:gd name="connsiteX9" fmla="*/ 2246608 w 4235569"/>
                  <a:gd name="connsiteY9" fmla="*/ 2428808 h 4193747"/>
                  <a:gd name="connsiteX10" fmla="*/ 2245491 w 4235569"/>
                  <a:gd name="connsiteY10" fmla="*/ 2430133 h 4193747"/>
                  <a:gd name="connsiteX11" fmla="*/ 2203841 w 4235569"/>
                  <a:gd name="connsiteY11" fmla="*/ 2288337 h 4193747"/>
                  <a:gd name="connsiteX12" fmla="*/ 1951565 w 4235569"/>
                  <a:gd name="connsiteY12" fmla="*/ 2056975 h 4193747"/>
                  <a:gd name="connsiteX13" fmla="*/ 2009669 w 4235569"/>
                  <a:gd name="connsiteY13" fmla="*/ 2110262 h 4193747"/>
                  <a:gd name="connsiteX14" fmla="*/ 1958348 w 4235569"/>
                  <a:gd name="connsiteY14" fmla="*/ 2217227 h 4193747"/>
                  <a:gd name="connsiteX15" fmla="*/ 2085167 w 4235569"/>
                  <a:gd name="connsiteY15" fmla="*/ 2620107 h 4193747"/>
                  <a:gd name="connsiteX16" fmla="*/ 2433201 w 4235569"/>
                  <a:gd name="connsiteY16" fmla="*/ 2722385 h 4193747"/>
                  <a:gd name="connsiteX17" fmla="*/ 2605766 w 4235569"/>
                  <a:gd name="connsiteY17" fmla="*/ 2656942 h 4193747"/>
                  <a:gd name="connsiteX18" fmla="*/ 2836366 w 4235569"/>
                  <a:gd name="connsiteY18" fmla="*/ 2868425 h 4193747"/>
                  <a:gd name="connsiteX19" fmla="*/ 2643666 w 4235569"/>
                  <a:gd name="connsiteY19" fmla="*/ 2817424 h 4193747"/>
                  <a:gd name="connsiteX20" fmla="*/ 2451200 w 4235569"/>
                  <a:gd name="connsiteY20" fmla="*/ 3008320 h 4193747"/>
                  <a:gd name="connsiteX21" fmla="*/ 2909947 w 4235569"/>
                  <a:gd name="connsiteY21" fmla="*/ 3129380 h 4193747"/>
                  <a:gd name="connsiteX22" fmla="*/ 3048725 w 4235569"/>
                  <a:gd name="connsiteY22" fmla="*/ 3063179 h 4193747"/>
                  <a:gd name="connsiteX23" fmla="*/ 3107216 w 4235569"/>
                  <a:gd name="connsiteY23" fmla="*/ 3116821 h 4193747"/>
                  <a:gd name="connsiteX24" fmla="*/ 3227496 w 4235569"/>
                  <a:gd name="connsiteY24" fmla="*/ 2985668 h 4193747"/>
                  <a:gd name="connsiteX25" fmla="*/ 3173374 w 4235569"/>
                  <a:gd name="connsiteY25" fmla="*/ 2936032 h 4193747"/>
                  <a:gd name="connsiteX26" fmla="*/ 3238811 w 4235569"/>
                  <a:gd name="connsiteY26" fmla="*/ 2787394 h 4193747"/>
                  <a:gd name="connsiteX27" fmla="*/ 3106060 w 4235569"/>
                  <a:gd name="connsiteY27" fmla="*/ 2340195 h 4193747"/>
                  <a:gd name="connsiteX28" fmla="*/ 3106791 w 4235569"/>
                  <a:gd name="connsiteY28" fmla="*/ 2339339 h 4193747"/>
                  <a:gd name="connsiteX29" fmla="*/ 3101649 w 4235569"/>
                  <a:gd name="connsiteY29" fmla="*/ 2335565 h 4193747"/>
                  <a:gd name="connsiteX30" fmla="*/ 3099902 w 4235569"/>
                  <a:gd name="connsiteY30" fmla="*/ 2333732 h 4193747"/>
                  <a:gd name="connsiteX31" fmla="*/ 3099600 w 4235569"/>
                  <a:gd name="connsiteY31" fmla="*/ 2334061 h 4193747"/>
                  <a:gd name="connsiteX32" fmla="*/ 2761473 w 4235569"/>
                  <a:gd name="connsiteY32" fmla="*/ 2247240 h 4193747"/>
                  <a:gd name="connsiteX33" fmla="*/ 2554842 w 4235569"/>
                  <a:gd name="connsiteY33" fmla="*/ 2368778 h 4193747"/>
                  <a:gd name="connsiteX34" fmla="*/ 2316198 w 4235569"/>
                  <a:gd name="connsiteY34" fmla="*/ 2149917 h 4193747"/>
                  <a:gd name="connsiteX35" fmla="*/ 2330135 w 4235569"/>
                  <a:gd name="connsiteY35" fmla="*/ 2143903 h 4193747"/>
                  <a:gd name="connsiteX36" fmla="*/ 2503939 w 4235569"/>
                  <a:gd name="connsiteY36" fmla="*/ 2189769 h 4193747"/>
                  <a:gd name="connsiteX37" fmla="*/ 2677202 w 4235569"/>
                  <a:gd name="connsiteY37" fmla="*/ 2017920 h 4193747"/>
                  <a:gd name="connsiteX38" fmla="*/ 2264229 w 4235569"/>
                  <a:gd name="connsiteY38" fmla="*/ 1908939 h 4193747"/>
                  <a:gd name="connsiteX39" fmla="*/ 2127424 w 4235569"/>
                  <a:gd name="connsiteY39" fmla="*/ 1976793 h 4193747"/>
                  <a:gd name="connsiteX40" fmla="*/ 2071845 w 4235569"/>
                  <a:gd name="connsiteY40" fmla="*/ 1925822 h 4193747"/>
                  <a:gd name="connsiteX41" fmla="*/ 1951565 w 4235569"/>
                  <a:gd name="connsiteY41" fmla="*/ 2056975 h 4193747"/>
                  <a:gd name="connsiteX42" fmla="*/ 1111384 w 4235569"/>
                  <a:gd name="connsiteY42" fmla="*/ 2399487 h 4193747"/>
                  <a:gd name="connsiteX43" fmla="*/ 2291531 w 4235569"/>
                  <a:gd name="connsiteY43" fmla="*/ 1121712 h 4193747"/>
                  <a:gd name="connsiteX44" fmla="*/ 3862358 w 4235569"/>
                  <a:gd name="connsiteY44" fmla="*/ 1410650 h 4193747"/>
                  <a:gd name="connsiteX45" fmla="*/ 3481422 w 4235569"/>
                  <a:gd name="connsiteY45" fmla="*/ 3334963 h 4193747"/>
                  <a:gd name="connsiteX46" fmla="*/ 1476574 w 4235569"/>
                  <a:gd name="connsiteY46" fmla="*/ 3862388 h 4193747"/>
                  <a:gd name="connsiteX47" fmla="*/ 1473914 w 4235569"/>
                  <a:gd name="connsiteY47" fmla="*/ 3858391 h 4193747"/>
                  <a:gd name="connsiteX48" fmla="*/ 1111384 w 4235569"/>
                  <a:gd name="connsiteY48" fmla="*/ 2399487 h 4193747"/>
                  <a:gd name="connsiteX49" fmla="*/ 876530 w 4235569"/>
                  <a:gd name="connsiteY49" fmla="*/ 2133690 h 4193747"/>
                  <a:gd name="connsiteX50" fmla="*/ 1979716 w 4235569"/>
                  <a:gd name="connsiteY50" fmla="*/ 930781 h 4193747"/>
                  <a:gd name="connsiteX51" fmla="*/ 2047544 w 4235569"/>
                  <a:gd name="connsiteY51" fmla="*/ 927848 h 4193747"/>
                  <a:gd name="connsiteX52" fmla="*/ 2189062 w 4235569"/>
                  <a:gd name="connsiteY52" fmla="*/ 1057633 h 4193747"/>
                  <a:gd name="connsiteX53" fmla="*/ 2191995 w 4235569"/>
                  <a:gd name="connsiteY53" fmla="*/ 1125461 h 4193747"/>
                  <a:gd name="connsiteX54" fmla="*/ 1088808 w 4235569"/>
                  <a:gd name="connsiteY54" fmla="*/ 2328370 h 4193747"/>
                  <a:gd name="connsiteX55" fmla="*/ 1020981 w 4235569"/>
                  <a:gd name="connsiteY55" fmla="*/ 2331303 h 4193747"/>
                  <a:gd name="connsiteX56" fmla="*/ 879463 w 4235569"/>
                  <a:gd name="connsiteY56" fmla="*/ 2201517 h 4193747"/>
                  <a:gd name="connsiteX57" fmla="*/ 876530 w 4235569"/>
                  <a:gd name="connsiteY57" fmla="*/ 2133690 h 4193747"/>
                  <a:gd name="connsiteX58" fmla="*/ 640826 w 4235569"/>
                  <a:gd name="connsiteY58" fmla="*/ 645162 h 4193747"/>
                  <a:gd name="connsiteX59" fmla="*/ 1262803 w 4235569"/>
                  <a:gd name="connsiteY59" fmla="*/ 549012 h 4193747"/>
                  <a:gd name="connsiteX60" fmla="*/ 1439512 w 4235569"/>
                  <a:gd name="connsiteY60" fmla="*/ 46615 h 4193747"/>
                  <a:gd name="connsiteX61" fmla="*/ 1877569 w 4235569"/>
                  <a:gd name="connsiteY61" fmla="*/ 171264 h 4193747"/>
                  <a:gd name="connsiteX62" fmla="*/ 1902386 w 4235569"/>
                  <a:gd name="connsiteY62" fmla="*/ 880381 h 4193747"/>
                  <a:gd name="connsiteX63" fmla="*/ 863104 w 4235569"/>
                  <a:gd name="connsiteY63" fmla="*/ 2041794 h 4193747"/>
                  <a:gd name="connsiteX64" fmla="*/ 144339 w 4235569"/>
                  <a:gd name="connsiteY64" fmla="*/ 2070765 h 4193747"/>
                  <a:gd name="connsiteX65" fmla="*/ 451912 w 4235569"/>
                  <a:gd name="connsiteY65" fmla="*/ 1454148 h 4193747"/>
                  <a:gd name="connsiteX66" fmla="*/ 640826 w 4235569"/>
                  <a:gd name="connsiteY66" fmla="*/ 645162 h 4193747"/>
                  <a:gd name="connsiteX0" fmla="*/ 2743554 w 4235569"/>
                  <a:gd name="connsiteY0" fmla="*/ 2541845 h 4193747"/>
                  <a:gd name="connsiteX1" fmla="*/ 2802124 w 4235569"/>
                  <a:gd name="connsiteY1" fmla="*/ 2502966 h 4193747"/>
                  <a:gd name="connsiteX2" fmla="*/ 2920111 w 4235569"/>
                  <a:gd name="connsiteY2" fmla="*/ 2537119 h 4193747"/>
                  <a:gd name="connsiteX3" fmla="*/ 2975140 w 4235569"/>
                  <a:gd name="connsiteY3" fmla="*/ 2724446 h 4193747"/>
                  <a:gd name="connsiteX4" fmla="*/ 2967929 w 4235569"/>
                  <a:gd name="connsiteY4" fmla="*/ 2747619 h 4193747"/>
                  <a:gd name="connsiteX5" fmla="*/ 2743554 w 4235569"/>
                  <a:gd name="connsiteY5" fmla="*/ 2541845 h 4193747"/>
                  <a:gd name="connsiteX6" fmla="*/ 2203841 w 4235569"/>
                  <a:gd name="connsiteY6" fmla="*/ 2288337 h 4193747"/>
                  <a:gd name="connsiteX7" fmla="*/ 2405515 w 4235569"/>
                  <a:gd name="connsiteY7" fmla="*/ 2473293 h 4193747"/>
                  <a:gd name="connsiteX8" fmla="*/ 2403416 w 4235569"/>
                  <a:gd name="connsiteY8" fmla="*/ 2473824 h 4193747"/>
                  <a:gd name="connsiteX9" fmla="*/ 2246608 w 4235569"/>
                  <a:gd name="connsiteY9" fmla="*/ 2428808 h 4193747"/>
                  <a:gd name="connsiteX10" fmla="*/ 2245491 w 4235569"/>
                  <a:gd name="connsiteY10" fmla="*/ 2430133 h 4193747"/>
                  <a:gd name="connsiteX11" fmla="*/ 2203841 w 4235569"/>
                  <a:gd name="connsiteY11" fmla="*/ 2288337 h 4193747"/>
                  <a:gd name="connsiteX12" fmla="*/ 1951565 w 4235569"/>
                  <a:gd name="connsiteY12" fmla="*/ 2056975 h 4193747"/>
                  <a:gd name="connsiteX13" fmla="*/ 2009669 w 4235569"/>
                  <a:gd name="connsiteY13" fmla="*/ 2110262 h 4193747"/>
                  <a:gd name="connsiteX14" fmla="*/ 1958348 w 4235569"/>
                  <a:gd name="connsiteY14" fmla="*/ 2217227 h 4193747"/>
                  <a:gd name="connsiteX15" fmla="*/ 2085167 w 4235569"/>
                  <a:gd name="connsiteY15" fmla="*/ 2620107 h 4193747"/>
                  <a:gd name="connsiteX16" fmla="*/ 2433201 w 4235569"/>
                  <a:gd name="connsiteY16" fmla="*/ 2722385 h 4193747"/>
                  <a:gd name="connsiteX17" fmla="*/ 2605766 w 4235569"/>
                  <a:gd name="connsiteY17" fmla="*/ 2656942 h 4193747"/>
                  <a:gd name="connsiteX18" fmla="*/ 2836366 w 4235569"/>
                  <a:gd name="connsiteY18" fmla="*/ 2868425 h 4193747"/>
                  <a:gd name="connsiteX19" fmla="*/ 2643666 w 4235569"/>
                  <a:gd name="connsiteY19" fmla="*/ 2817424 h 4193747"/>
                  <a:gd name="connsiteX20" fmla="*/ 2451200 w 4235569"/>
                  <a:gd name="connsiteY20" fmla="*/ 3008320 h 4193747"/>
                  <a:gd name="connsiteX21" fmla="*/ 2909947 w 4235569"/>
                  <a:gd name="connsiteY21" fmla="*/ 3129380 h 4193747"/>
                  <a:gd name="connsiteX22" fmla="*/ 3048725 w 4235569"/>
                  <a:gd name="connsiteY22" fmla="*/ 3063179 h 4193747"/>
                  <a:gd name="connsiteX23" fmla="*/ 3107216 w 4235569"/>
                  <a:gd name="connsiteY23" fmla="*/ 3116821 h 4193747"/>
                  <a:gd name="connsiteX24" fmla="*/ 3227496 w 4235569"/>
                  <a:gd name="connsiteY24" fmla="*/ 2985668 h 4193747"/>
                  <a:gd name="connsiteX25" fmla="*/ 3173374 w 4235569"/>
                  <a:gd name="connsiteY25" fmla="*/ 2936032 h 4193747"/>
                  <a:gd name="connsiteX26" fmla="*/ 3238811 w 4235569"/>
                  <a:gd name="connsiteY26" fmla="*/ 2787394 h 4193747"/>
                  <a:gd name="connsiteX27" fmla="*/ 3106060 w 4235569"/>
                  <a:gd name="connsiteY27" fmla="*/ 2340195 h 4193747"/>
                  <a:gd name="connsiteX28" fmla="*/ 3106791 w 4235569"/>
                  <a:gd name="connsiteY28" fmla="*/ 2339339 h 4193747"/>
                  <a:gd name="connsiteX29" fmla="*/ 3101649 w 4235569"/>
                  <a:gd name="connsiteY29" fmla="*/ 2335565 h 4193747"/>
                  <a:gd name="connsiteX30" fmla="*/ 3099902 w 4235569"/>
                  <a:gd name="connsiteY30" fmla="*/ 2333732 h 4193747"/>
                  <a:gd name="connsiteX31" fmla="*/ 3099600 w 4235569"/>
                  <a:gd name="connsiteY31" fmla="*/ 2334061 h 4193747"/>
                  <a:gd name="connsiteX32" fmla="*/ 2761473 w 4235569"/>
                  <a:gd name="connsiteY32" fmla="*/ 2247240 h 4193747"/>
                  <a:gd name="connsiteX33" fmla="*/ 2554842 w 4235569"/>
                  <a:gd name="connsiteY33" fmla="*/ 2368778 h 4193747"/>
                  <a:gd name="connsiteX34" fmla="*/ 2316198 w 4235569"/>
                  <a:gd name="connsiteY34" fmla="*/ 2149917 h 4193747"/>
                  <a:gd name="connsiteX35" fmla="*/ 2330135 w 4235569"/>
                  <a:gd name="connsiteY35" fmla="*/ 2143903 h 4193747"/>
                  <a:gd name="connsiteX36" fmla="*/ 2503939 w 4235569"/>
                  <a:gd name="connsiteY36" fmla="*/ 2189769 h 4193747"/>
                  <a:gd name="connsiteX37" fmla="*/ 2677202 w 4235569"/>
                  <a:gd name="connsiteY37" fmla="*/ 2017920 h 4193747"/>
                  <a:gd name="connsiteX38" fmla="*/ 2264229 w 4235569"/>
                  <a:gd name="connsiteY38" fmla="*/ 1908939 h 4193747"/>
                  <a:gd name="connsiteX39" fmla="*/ 2127424 w 4235569"/>
                  <a:gd name="connsiteY39" fmla="*/ 1976793 h 4193747"/>
                  <a:gd name="connsiteX40" fmla="*/ 2071845 w 4235569"/>
                  <a:gd name="connsiteY40" fmla="*/ 1925822 h 4193747"/>
                  <a:gd name="connsiteX41" fmla="*/ 1951565 w 4235569"/>
                  <a:gd name="connsiteY41" fmla="*/ 2056975 h 4193747"/>
                  <a:gd name="connsiteX42" fmla="*/ 1111384 w 4235569"/>
                  <a:gd name="connsiteY42" fmla="*/ 2399487 h 4193747"/>
                  <a:gd name="connsiteX43" fmla="*/ 2291531 w 4235569"/>
                  <a:gd name="connsiteY43" fmla="*/ 1121712 h 4193747"/>
                  <a:gd name="connsiteX44" fmla="*/ 3862358 w 4235569"/>
                  <a:gd name="connsiteY44" fmla="*/ 1410650 h 4193747"/>
                  <a:gd name="connsiteX45" fmla="*/ 3481422 w 4235569"/>
                  <a:gd name="connsiteY45" fmla="*/ 3334963 h 4193747"/>
                  <a:gd name="connsiteX46" fmla="*/ 1476574 w 4235569"/>
                  <a:gd name="connsiteY46" fmla="*/ 3862388 h 4193747"/>
                  <a:gd name="connsiteX47" fmla="*/ 1473914 w 4235569"/>
                  <a:gd name="connsiteY47" fmla="*/ 3858391 h 4193747"/>
                  <a:gd name="connsiteX48" fmla="*/ 1111384 w 4235569"/>
                  <a:gd name="connsiteY48" fmla="*/ 2399487 h 4193747"/>
                  <a:gd name="connsiteX49" fmla="*/ 876530 w 4235569"/>
                  <a:gd name="connsiteY49" fmla="*/ 2133690 h 4193747"/>
                  <a:gd name="connsiteX50" fmla="*/ 1979716 w 4235569"/>
                  <a:gd name="connsiteY50" fmla="*/ 930781 h 4193747"/>
                  <a:gd name="connsiteX51" fmla="*/ 2047544 w 4235569"/>
                  <a:gd name="connsiteY51" fmla="*/ 927848 h 4193747"/>
                  <a:gd name="connsiteX52" fmla="*/ 2189062 w 4235569"/>
                  <a:gd name="connsiteY52" fmla="*/ 1057633 h 4193747"/>
                  <a:gd name="connsiteX53" fmla="*/ 2191995 w 4235569"/>
                  <a:gd name="connsiteY53" fmla="*/ 1125461 h 4193747"/>
                  <a:gd name="connsiteX54" fmla="*/ 1088808 w 4235569"/>
                  <a:gd name="connsiteY54" fmla="*/ 2328370 h 4193747"/>
                  <a:gd name="connsiteX55" fmla="*/ 1020981 w 4235569"/>
                  <a:gd name="connsiteY55" fmla="*/ 2331303 h 4193747"/>
                  <a:gd name="connsiteX56" fmla="*/ 879463 w 4235569"/>
                  <a:gd name="connsiteY56" fmla="*/ 2201517 h 4193747"/>
                  <a:gd name="connsiteX57" fmla="*/ 876530 w 4235569"/>
                  <a:gd name="connsiteY57" fmla="*/ 2133690 h 4193747"/>
                  <a:gd name="connsiteX58" fmla="*/ 640826 w 4235569"/>
                  <a:gd name="connsiteY58" fmla="*/ 645162 h 4193747"/>
                  <a:gd name="connsiteX59" fmla="*/ 1262803 w 4235569"/>
                  <a:gd name="connsiteY59" fmla="*/ 549012 h 4193747"/>
                  <a:gd name="connsiteX60" fmla="*/ 1439512 w 4235569"/>
                  <a:gd name="connsiteY60" fmla="*/ 46615 h 4193747"/>
                  <a:gd name="connsiteX61" fmla="*/ 1877569 w 4235569"/>
                  <a:gd name="connsiteY61" fmla="*/ 171264 h 4193747"/>
                  <a:gd name="connsiteX62" fmla="*/ 1902386 w 4235569"/>
                  <a:gd name="connsiteY62" fmla="*/ 880381 h 4193747"/>
                  <a:gd name="connsiteX63" fmla="*/ 863104 w 4235569"/>
                  <a:gd name="connsiteY63" fmla="*/ 2041794 h 4193747"/>
                  <a:gd name="connsiteX64" fmla="*/ 144339 w 4235569"/>
                  <a:gd name="connsiteY64" fmla="*/ 2070765 h 4193747"/>
                  <a:gd name="connsiteX65" fmla="*/ 451912 w 4235569"/>
                  <a:gd name="connsiteY65" fmla="*/ 1454148 h 4193747"/>
                  <a:gd name="connsiteX66" fmla="*/ 640826 w 4235569"/>
                  <a:gd name="connsiteY66" fmla="*/ 645162 h 4193747"/>
                  <a:gd name="connsiteX0" fmla="*/ 2685517 w 4177532"/>
                  <a:gd name="connsiteY0" fmla="*/ 2541845 h 4193747"/>
                  <a:gd name="connsiteX1" fmla="*/ 2744087 w 4177532"/>
                  <a:gd name="connsiteY1" fmla="*/ 2502966 h 4193747"/>
                  <a:gd name="connsiteX2" fmla="*/ 2862074 w 4177532"/>
                  <a:gd name="connsiteY2" fmla="*/ 2537119 h 4193747"/>
                  <a:gd name="connsiteX3" fmla="*/ 2917103 w 4177532"/>
                  <a:gd name="connsiteY3" fmla="*/ 2724446 h 4193747"/>
                  <a:gd name="connsiteX4" fmla="*/ 2909892 w 4177532"/>
                  <a:gd name="connsiteY4" fmla="*/ 2747619 h 4193747"/>
                  <a:gd name="connsiteX5" fmla="*/ 2685517 w 4177532"/>
                  <a:gd name="connsiteY5" fmla="*/ 2541845 h 4193747"/>
                  <a:gd name="connsiteX6" fmla="*/ 2145804 w 4177532"/>
                  <a:gd name="connsiteY6" fmla="*/ 2288337 h 4193747"/>
                  <a:gd name="connsiteX7" fmla="*/ 2347478 w 4177532"/>
                  <a:gd name="connsiteY7" fmla="*/ 2473293 h 4193747"/>
                  <a:gd name="connsiteX8" fmla="*/ 2345379 w 4177532"/>
                  <a:gd name="connsiteY8" fmla="*/ 2473824 h 4193747"/>
                  <a:gd name="connsiteX9" fmla="*/ 2188571 w 4177532"/>
                  <a:gd name="connsiteY9" fmla="*/ 2428808 h 4193747"/>
                  <a:gd name="connsiteX10" fmla="*/ 2187454 w 4177532"/>
                  <a:gd name="connsiteY10" fmla="*/ 2430133 h 4193747"/>
                  <a:gd name="connsiteX11" fmla="*/ 2145804 w 4177532"/>
                  <a:gd name="connsiteY11" fmla="*/ 2288337 h 4193747"/>
                  <a:gd name="connsiteX12" fmla="*/ 1893528 w 4177532"/>
                  <a:gd name="connsiteY12" fmla="*/ 2056975 h 4193747"/>
                  <a:gd name="connsiteX13" fmla="*/ 1951632 w 4177532"/>
                  <a:gd name="connsiteY13" fmla="*/ 2110262 h 4193747"/>
                  <a:gd name="connsiteX14" fmla="*/ 1900311 w 4177532"/>
                  <a:gd name="connsiteY14" fmla="*/ 2217227 h 4193747"/>
                  <a:gd name="connsiteX15" fmla="*/ 2027130 w 4177532"/>
                  <a:gd name="connsiteY15" fmla="*/ 2620107 h 4193747"/>
                  <a:gd name="connsiteX16" fmla="*/ 2375164 w 4177532"/>
                  <a:gd name="connsiteY16" fmla="*/ 2722385 h 4193747"/>
                  <a:gd name="connsiteX17" fmla="*/ 2547729 w 4177532"/>
                  <a:gd name="connsiteY17" fmla="*/ 2656942 h 4193747"/>
                  <a:gd name="connsiteX18" fmla="*/ 2778329 w 4177532"/>
                  <a:gd name="connsiteY18" fmla="*/ 2868425 h 4193747"/>
                  <a:gd name="connsiteX19" fmla="*/ 2585629 w 4177532"/>
                  <a:gd name="connsiteY19" fmla="*/ 2817424 h 4193747"/>
                  <a:gd name="connsiteX20" fmla="*/ 2393163 w 4177532"/>
                  <a:gd name="connsiteY20" fmla="*/ 3008320 h 4193747"/>
                  <a:gd name="connsiteX21" fmla="*/ 2851910 w 4177532"/>
                  <a:gd name="connsiteY21" fmla="*/ 3129380 h 4193747"/>
                  <a:gd name="connsiteX22" fmla="*/ 2990688 w 4177532"/>
                  <a:gd name="connsiteY22" fmla="*/ 3063179 h 4193747"/>
                  <a:gd name="connsiteX23" fmla="*/ 3049179 w 4177532"/>
                  <a:gd name="connsiteY23" fmla="*/ 3116821 h 4193747"/>
                  <a:gd name="connsiteX24" fmla="*/ 3169459 w 4177532"/>
                  <a:gd name="connsiteY24" fmla="*/ 2985668 h 4193747"/>
                  <a:gd name="connsiteX25" fmla="*/ 3115337 w 4177532"/>
                  <a:gd name="connsiteY25" fmla="*/ 2936032 h 4193747"/>
                  <a:gd name="connsiteX26" fmla="*/ 3180774 w 4177532"/>
                  <a:gd name="connsiteY26" fmla="*/ 2787394 h 4193747"/>
                  <a:gd name="connsiteX27" fmla="*/ 3048023 w 4177532"/>
                  <a:gd name="connsiteY27" fmla="*/ 2340195 h 4193747"/>
                  <a:gd name="connsiteX28" fmla="*/ 3048754 w 4177532"/>
                  <a:gd name="connsiteY28" fmla="*/ 2339339 h 4193747"/>
                  <a:gd name="connsiteX29" fmla="*/ 3043612 w 4177532"/>
                  <a:gd name="connsiteY29" fmla="*/ 2335565 h 4193747"/>
                  <a:gd name="connsiteX30" fmla="*/ 3041865 w 4177532"/>
                  <a:gd name="connsiteY30" fmla="*/ 2333732 h 4193747"/>
                  <a:gd name="connsiteX31" fmla="*/ 3041563 w 4177532"/>
                  <a:gd name="connsiteY31" fmla="*/ 2334061 h 4193747"/>
                  <a:gd name="connsiteX32" fmla="*/ 2703436 w 4177532"/>
                  <a:gd name="connsiteY32" fmla="*/ 2247240 h 4193747"/>
                  <a:gd name="connsiteX33" fmla="*/ 2496805 w 4177532"/>
                  <a:gd name="connsiteY33" fmla="*/ 2368778 h 4193747"/>
                  <a:gd name="connsiteX34" fmla="*/ 2258161 w 4177532"/>
                  <a:gd name="connsiteY34" fmla="*/ 2149917 h 4193747"/>
                  <a:gd name="connsiteX35" fmla="*/ 2272098 w 4177532"/>
                  <a:gd name="connsiteY35" fmla="*/ 2143903 h 4193747"/>
                  <a:gd name="connsiteX36" fmla="*/ 2445902 w 4177532"/>
                  <a:gd name="connsiteY36" fmla="*/ 2189769 h 4193747"/>
                  <a:gd name="connsiteX37" fmla="*/ 2619165 w 4177532"/>
                  <a:gd name="connsiteY37" fmla="*/ 2017920 h 4193747"/>
                  <a:gd name="connsiteX38" fmla="*/ 2206192 w 4177532"/>
                  <a:gd name="connsiteY38" fmla="*/ 1908939 h 4193747"/>
                  <a:gd name="connsiteX39" fmla="*/ 2069387 w 4177532"/>
                  <a:gd name="connsiteY39" fmla="*/ 1976793 h 4193747"/>
                  <a:gd name="connsiteX40" fmla="*/ 2013808 w 4177532"/>
                  <a:gd name="connsiteY40" fmla="*/ 1925822 h 4193747"/>
                  <a:gd name="connsiteX41" fmla="*/ 1893528 w 4177532"/>
                  <a:gd name="connsiteY41" fmla="*/ 2056975 h 4193747"/>
                  <a:gd name="connsiteX42" fmla="*/ 1053347 w 4177532"/>
                  <a:gd name="connsiteY42" fmla="*/ 2399487 h 4193747"/>
                  <a:gd name="connsiteX43" fmla="*/ 2233494 w 4177532"/>
                  <a:gd name="connsiteY43" fmla="*/ 1121712 h 4193747"/>
                  <a:gd name="connsiteX44" fmla="*/ 3804321 w 4177532"/>
                  <a:gd name="connsiteY44" fmla="*/ 1410650 h 4193747"/>
                  <a:gd name="connsiteX45" fmla="*/ 3423385 w 4177532"/>
                  <a:gd name="connsiteY45" fmla="*/ 3334963 h 4193747"/>
                  <a:gd name="connsiteX46" fmla="*/ 1418537 w 4177532"/>
                  <a:gd name="connsiteY46" fmla="*/ 3862388 h 4193747"/>
                  <a:gd name="connsiteX47" fmla="*/ 1415877 w 4177532"/>
                  <a:gd name="connsiteY47" fmla="*/ 3858391 h 4193747"/>
                  <a:gd name="connsiteX48" fmla="*/ 1053347 w 4177532"/>
                  <a:gd name="connsiteY48" fmla="*/ 2399487 h 4193747"/>
                  <a:gd name="connsiteX49" fmla="*/ 818493 w 4177532"/>
                  <a:gd name="connsiteY49" fmla="*/ 2133690 h 4193747"/>
                  <a:gd name="connsiteX50" fmla="*/ 1921679 w 4177532"/>
                  <a:gd name="connsiteY50" fmla="*/ 930781 h 4193747"/>
                  <a:gd name="connsiteX51" fmla="*/ 1989507 w 4177532"/>
                  <a:gd name="connsiteY51" fmla="*/ 927848 h 4193747"/>
                  <a:gd name="connsiteX52" fmla="*/ 2131025 w 4177532"/>
                  <a:gd name="connsiteY52" fmla="*/ 1057633 h 4193747"/>
                  <a:gd name="connsiteX53" fmla="*/ 2133958 w 4177532"/>
                  <a:gd name="connsiteY53" fmla="*/ 1125461 h 4193747"/>
                  <a:gd name="connsiteX54" fmla="*/ 1030771 w 4177532"/>
                  <a:gd name="connsiteY54" fmla="*/ 2328370 h 4193747"/>
                  <a:gd name="connsiteX55" fmla="*/ 962944 w 4177532"/>
                  <a:gd name="connsiteY55" fmla="*/ 2331303 h 4193747"/>
                  <a:gd name="connsiteX56" fmla="*/ 821426 w 4177532"/>
                  <a:gd name="connsiteY56" fmla="*/ 2201517 h 4193747"/>
                  <a:gd name="connsiteX57" fmla="*/ 818493 w 4177532"/>
                  <a:gd name="connsiteY57" fmla="*/ 2133690 h 4193747"/>
                  <a:gd name="connsiteX58" fmla="*/ 582789 w 4177532"/>
                  <a:gd name="connsiteY58" fmla="*/ 645162 h 4193747"/>
                  <a:gd name="connsiteX59" fmla="*/ 1204766 w 4177532"/>
                  <a:gd name="connsiteY59" fmla="*/ 549012 h 4193747"/>
                  <a:gd name="connsiteX60" fmla="*/ 1381475 w 4177532"/>
                  <a:gd name="connsiteY60" fmla="*/ 46615 h 4193747"/>
                  <a:gd name="connsiteX61" fmla="*/ 1819532 w 4177532"/>
                  <a:gd name="connsiteY61" fmla="*/ 171264 h 4193747"/>
                  <a:gd name="connsiteX62" fmla="*/ 1844349 w 4177532"/>
                  <a:gd name="connsiteY62" fmla="*/ 880381 h 4193747"/>
                  <a:gd name="connsiteX63" fmla="*/ 805067 w 4177532"/>
                  <a:gd name="connsiteY63" fmla="*/ 2041794 h 4193747"/>
                  <a:gd name="connsiteX64" fmla="*/ 86302 w 4177532"/>
                  <a:gd name="connsiteY64" fmla="*/ 2070765 h 4193747"/>
                  <a:gd name="connsiteX65" fmla="*/ 406751 w 4177532"/>
                  <a:gd name="connsiteY65" fmla="*/ 1440109 h 4193747"/>
                  <a:gd name="connsiteX66" fmla="*/ 582789 w 4177532"/>
                  <a:gd name="connsiteY66" fmla="*/ 645162 h 4193747"/>
                  <a:gd name="connsiteX0" fmla="*/ 2706143 w 4198158"/>
                  <a:gd name="connsiteY0" fmla="*/ 2541845 h 4193747"/>
                  <a:gd name="connsiteX1" fmla="*/ 2764713 w 4198158"/>
                  <a:gd name="connsiteY1" fmla="*/ 2502966 h 4193747"/>
                  <a:gd name="connsiteX2" fmla="*/ 2882700 w 4198158"/>
                  <a:gd name="connsiteY2" fmla="*/ 2537119 h 4193747"/>
                  <a:gd name="connsiteX3" fmla="*/ 2937729 w 4198158"/>
                  <a:gd name="connsiteY3" fmla="*/ 2724446 h 4193747"/>
                  <a:gd name="connsiteX4" fmla="*/ 2930518 w 4198158"/>
                  <a:gd name="connsiteY4" fmla="*/ 2747619 h 4193747"/>
                  <a:gd name="connsiteX5" fmla="*/ 2706143 w 4198158"/>
                  <a:gd name="connsiteY5" fmla="*/ 2541845 h 4193747"/>
                  <a:gd name="connsiteX6" fmla="*/ 2166430 w 4198158"/>
                  <a:gd name="connsiteY6" fmla="*/ 2288337 h 4193747"/>
                  <a:gd name="connsiteX7" fmla="*/ 2368104 w 4198158"/>
                  <a:gd name="connsiteY7" fmla="*/ 2473293 h 4193747"/>
                  <a:gd name="connsiteX8" fmla="*/ 2366005 w 4198158"/>
                  <a:gd name="connsiteY8" fmla="*/ 2473824 h 4193747"/>
                  <a:gd name="connsiteX9" fmla="*/ 2209197 w 4198158"/>
                  <a:gd name="connsiteY9" fmla="*/ 2428808 h 4193747"/>
                  <a:gd name="connsiteX10" fmla="*/ 2208080 w 4198158"/>
                  <a:gd name="connsiteY10" fmla="*/ 2430133 h 4193747"/>
                  <a:gd name="connsiteX11" fmla="*/ 2166430 w 4198158"/>
                  <a:gd name="connsiteY11" fmla="*/ 2288337 h 4193747"/>
                  <a:gd name="connsiteX12" fmla="*/ 1914154 w 4198158"/>
                  <a:gd name="connsiteY12" fmla="*/ 2056975 h 4193747"/>
                  <a:gd name="connsiteX13" fmla="*/ 1972258 w 4198158"/>
                  <a:gd name="connsiteY13" fmla="*/ 2110262 h 4193747"/>
                  <a:gd name="connsiteX14" fmla="*/ 1920937 w 4198158"/>
                  <a:gd name="connsiteY14" fmla="*/ 2217227 h 4193747"/>
                  <a:gd name="connsiteX15" fmla="*/ 2047756 w 4198158"/>
                  <a:gd name="connsiteY15" fmla="*/ 2620107 h 4193747"/>
                  <a:gd name="connsiteX16" fmla="*/ 2395790 w 4198158"/>
                  <a:gd name="connsiteY16" fmla="*/ 2722385 h 4193747"/>
                  <a:gd name="connsiteX17" fmla="*/ 2568355 w 4198158"/>
                  <a:gd name="connsiteY17" fmla="*/ 2656942 h 4193747"/>
                  <a:gd name="connsiteX18" fmla="*/ 2798955 w 4198158"/>
                  <a:gd name="connsiteY18" fmla="*/ 2868425 h 4193747"/>
                  <a:gd name="connsiteX19" fmla="*/ 2606255 w 4198158"/>
                  <a:gd name="connsiteY19" fmla="*/ 2817424 h 4193747"/>
                  <a:gd name="connsiteX20" fmla="*/ 2413789 w 4198158"/>
                  <a:gd name="connsiteY20" fmla="*/ 3008320 h 4193747"/>
                  <a:gd name="connsiteX21" fmla="*/ 2872536 w 4198158"/>
                  <a:gd name="connsiteY21" fmla="*/ 3129380 h 4193747"/>
                  <a:gd name="connsiteX22" fmla="*/ 3011314 w 4198158"/>
                  <a:gd name="connsiteY22" fmla="*/ 3063179 h 4193747"/>
                  <a:gd name="connsiteX23" fmla="*/ 3069805 w 4198158"/>
                  <a:gd name="connsiteY23" fmla="*/ 3116821 h 4193747"/>
                  <a:gd name="connsiteX24" fmla="*/ 3190085 w 4198158"/>
                  <a:gd name="connsiteY24" fmla="*/ 2985668 h 4193747"/>
                  <a:gd name="connsiteX25" fmla="*/ 3135963 w 4198158"/>
                  <a:gd name="connsiteY25" fmla="*/ 2936032 h 4193747"/>
                  <a:gd name="connsiteX26" fmla="*/ 3201400 w 4198158"/>
                  <a:gd name="connsiteY26" fmla="*/ 2787394 h 4193747"/>
                  <a:gd name="connsiteX27" fmla="*/ 3068649 w 4198158"/>
                  <a:gd name="connsiteY27" fmla="*/ 2340195 h 4193747"/>
                  <a:gd name="connsiteX28" fmla="*/ 3069380 w 4198158"/>
                  <a:gd name="connsiteY28" fmla="*/ 2339339 h 4193747"/>
                  <a:gd name="connsiteX29" fmla="*/ 3064238 w 4198158"/>
                  <a:gd name="connsiteY29" fmla="*/ 2335565 h 4193747"/>
                  <a:gd name="connsiteX30" fmla="*/ 3062491 w 4198158"/>
                  <a:gd name="connsiteY30" fmla="*/ 2333732 h 4193747"/>
                  <a:gd name="connsiteX31" fmla="*/ 3062189 w 4198158"/>
                  <a:gd name="connsiteY31" fmla="*/ 2334061 h 4193747"/>
                  <a:gd name="connsiteX32" fmla="*/ 2724062 w 4198158"/>
                  <a:gd name="connsiteY32" fmla="*/ 2247240 h 4193747"/>
                  <a:gd name="connsiteX33" fmla="*/ 2517431 w 4198158"/>
                  <a:gd name="connsiteY33" fmla="*/ 2368778 h 4193747"/>
                  <a:gd name="connsiteX34" fmla="*/ 2278787 w 4198158"/>
                  <a:gd name="connsiteY34" fmla="*/ 2149917 h 4193747"/>
                  <a:gd name="connsiteX35" fmla="*/ 2292724 w 4198158"/>
                  <a:gd name="connsiteY35" fmla="*/ 2143903 h 4193747"/>
                  <a:gd name="connsiteX36" fmla="*/ 2466528 w 4198158"/>
                  <a:gd name="connsiteY36" fmla="*/ 2189769 h 4193747"/>
                  <a:gd name="connsiteX37" fmla="*/ 2639791 w 4198158"/>
                  <a:gd name="connsiteY37" fmla="*/ 2017920 h 4193747"/>
                  <a:gd name="connsiteX38" fmla="*/ 2226818 w 4198158"/>
                  <a:gd name="connsiteY38" fmla="*/ 1908939 h 4193747"/>
                  <a:gd name="connsiteX39" fmla="*/ 2090013 w 4198158"/>
                  <a:gd name="connsiteY39" fmla="*/ 1976793 h 4193747"/>
                  <a:gd name="connsiteX40" fmla="*/ 2034434 w 4198158"/>
                  <a:gd name="connsiteY40" fmla="*/ 1925822 h 4193747"/>
                  <a:gd name="connsiteX41" fmla="*/ 1914154 w 4198158"/>
                  <a:gd name="connsiteY41" fmla="*/ 2056975 h 4193747"/>
                  <a:gd name="connsiteX42" fmla="*/ 1073973 w 4198158"/>
                  <a:gd name="connsiteY42" fmla="*/ 2399487 h 4193747"/>
                  <a:gd name="connsiteX43" fmla="*/ 2254120 w 4198158"/>
                  <a:gd name="connsiteY43" fmla="*/ 1121712 h 4193747"/>
                  <a:gd name="connsiteX44" fmla="*/ 3824947 w 4198158"/>
                  <a:gd name="connsiteY44" fmla="*/ 1410650 h 4193747"/>
                  <a:gd name="connsiteX45" fmla="*/ 3444011 w 4198158"/>
                  <a:gd name="connsiteY45" fmla="*/ 3334963 h 4193747"/>
                  <a:gd name="connsiteX46" fmla="*/ 1439163 w 4198158"/>
                  <a:gd name="connsiteY46" fmla="*/ 3862388 h 4193747"/>
                  <a:gd name="connsiteX47" fmla="*/ 1436503 w 4198158"/>
                  <a:gd name="connsiteY47" fmla="*/ 3858391 h 4193747"/>
                  <a:gd name="connsiteX48" fmla="*/ 1073973 w 4198158"/>
                  <a:gd name="connsiteY48" fmla="*/ 2399487 h 4193747"/>
                  <a:gd name="connsiteX49" fmla="*/ 839119 w 4198158"/>
                  <a:gd name="connsiteY49" fmla="*/ 2133690 h 4193747"/>
                  <a:gd name="connsiteX50" fmla="*/ 1942305 w 4198158"/>
                  <a:gd name="connsiteY50" fmla="*/ 930781 h 4193747"/>
                  <a:gd name="connsiteX51" fmla="*/ 2010133 w 4198158"/>
                  <a:gd name="connsiteY51" fmla="*/ 927848 h 4193747"/>
                  <a:gd name="connsiteX52" fmla="*/ 2151651 w 4198158"/>
                  <a:gd name="connsiteY52" fmla="*/ 1057633 h 4193747"/>
                  <a:gd name="connsiteX53" fmla="*/ 2154584 w 4198158"/>
                  <a:gd name="connsiteY53" fmla="*/ 1125461 h 4193747"/>
                  <a:gd name="connsiteX54" fmla="*/ 1051397 w 4198158"/>
                  <a:gd name="connsiteY54" fmla="*/ 2328370 h 4193747"/>
                  <a:gd name="connsiteX55" fmla="*/ 983570 w 4198158"/>
                  <a:gd name="connsiteY55" fmla="*/ 2331303 h 4193747"/>
                  <a:gd name="connsiteX56" fmla="*/ 842052 w 4198158"/>
                  <a:gd name="connsiteY56" fmla="*/ 2201517 h 4193747"/>
                  <a:gd name="connsiteX57" fmla="*/ 839119 w 4198158"/>
                  <a:gd name="connsiteY57" fmla="*/ 2133690 h 4193747"/>
                  <a:gd name="connsiteX58" fmla="*/ 603415 w 4198158"/>
                  <a:gd name="connsiteY58" fmla="*/ 645162 h 4193747"/>
                  <a:gd name="connsiteX59" fmla="*/ 1225392 w 4198158"/>
                  <a:gd name="connsiteY59" fmla="*/ 549012 h 4193747"/>
                  <a:gd name="connsiteX60" fmla="*/ 1402101 w 4198158"/>
                  <a:gd name="connsiteY60" fmla="*/ 46615 h 4193747"/>
                  <a:gd name="connsiteX61" fmla="*/ 1840158 w 4198158"/>
                  <a:gd name="connsiteY61" fmla="*/ 171264 h 4193747"/>
                  <a:gd name="connsiteX62" fmla="*/ 1864975 w 4198158"/>
                  <a:gd name="connsiteY62" fmla="*/ 880381 h 4193747"/>
                  <a:gd name="connsiteX63" fmla="*/ 825693 w 4198158"/>
                  <a:gd name="connsiteY63" fmla="*/ 2041794 h 4193747"/>
                  <a:gd name="connsiteX64" fmla="*/ 106928 w 4198158"/>
                  <a:gd name="connsiteY64" fmla="*/ 2070765 h 4193747"/>
                  <a:gd name="connsiteX65" fmla="*/ 427377 w 4198158"/>
                  <a:gd name="connsiteY65" fmla="*/ 1440109 h 4193747"/>
                  <a:gd name="connsiteX66" fmla="*/ 603415 w 4198158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498676 h 4150578"/>
                  <a:gd name="connsiteX1" fmla="*/ 2785542 w 4218987"/>
                  <a:gd name="connsiteY1" fmla="*/ 2459797 h 4150578"/>
                  <a:gd name="connsiteX2" fmla="*/ 2903529 w 4218987"/>
                  <a:gd name="connsiteY2" fmla="*/ 2493950 h 4150578"/>
                  <a:gd name="connsiteX3" fmla="*/ 2958558 w 4218987"/>
                  <a:gd name="connsiteY3" fmla="*/ 2681277 h 4150578"/>
                  <a:gd name="connsiteX4" fmla="*/ 2951347 w 4218987"/>
                  <a:gd name="connsiteY4" fmla="*/ 2704450 h 4150578"/>
                  <a:gd name="connsiteX5" fmla="*/ 2726972 w 4218987"/>
                  <a:gd name="connsiteY5" fmla="*/ 2498676 h 4150578"/>
                  <a:gd name="connsiteX6" fmla="*/ 2187259 w 4218987"/>
                  <a:gd name="connsiteY6" fmla="*/ 2245168 h 4150578"/>
                  <a:gd name="connsiteX7" fmla="*/ 2388933 w 4218987"/>
                  <a:gd name="connsiteY7" fmla="*/ 2430124 h 4150578"/>
                  <a:gd name="connsiteX8" fmla="*/ 2386834 w 4218987"/>
                  <a:gd name="connsiteY8" fmla="*/ 2430655 h 4150578"/>
                  <a:gd name="connsiteX9" fmla="*/ 2230026 w 4218987"/>
                  <a:gd name="connsiteY9" fmla="*/ 2385639 h 4150578"/>
                  <a:gd name="connsiteX10" fmla="*/ 2228909 w 4218987"/>
                  <a:gd name="connsiteY10" fmla="*/ 2386964 h 4150578"/>
                  <a:gd name="connsiteX11" fmla="*/ 2187259 w 4218987"/>
                  <a:gd name="connsiteY11" fmla="*/ 2245168 h 4150578"/>
                  <a:gd name="connsiteX12" fmla="*/ 1934983 w 4218987"/>
                  <a:gd name="connsiteY12" fmla="*/ 2013806 h 4150578"/>
                  <a:gd name="connsiteX13" fmla="*/ 1993087 w 4218987"/>
                  <a:gd name="connsiteY13" fmla="*/ 2067093 h 4150578"/>
                  <a:gd name="connsiteX14" fmla="*/ 1941766 w 4218987"/>
                  <a:gd name="connsiteY14" fmla="*/ 2174058 h 4150578"/>
                  <a:gd name="connsiteX15" fmla="*/ 2068585 w 4218987"/>
                  <a:gd name="connsiteY15" fmla="*/ 2576938 h 4150578"/>
                  <a:gd name="connsiteX16" fmla="*/ 2416619 w 4218987"/>
                  <a:gd name="connsiteY16" fmla="*/ 2679216 h 4150578"/>
                  <a:gd name="connsiteX17" fmla="*/ 2589184 w 4218987"/>
                  <a:gd name="connsiteY17" fmla="*/ 2613773 h 4150578"/>
                  <a:gd name="connsiteX18" fmla="*/ 2819784 w 4218987"/>
                  <a:gd name="connsiteY18" fmla="*/ 2825256 h 4150578"/>
                  <a:gd name="connsiteX19" fmla="*/ 2627084 w 4218987"/>
                  <a:gd name="connsiteY19" fmla="*/ 2774255 h 4150578"/>
                  <a:gd name="connsiteX20" fmla="*/ 2434618 w 4218987"/>
                  <a:gd name="connsiteY20" fmla="*/ 2965151 h 4150578"/>
                  <a:gd name="connsiteX21" fmla="*/ 2893365 w 4218987"/>
                  <a:gd name="connsiteY21" fmla="*/ 3086211 h 4150578"/>
                  <a:gd name="connsiteX22" fmla="*/ 3032143 w 4218987"/>
                  <a:gd name="connsiteY22" fmla="*/ 3020010 h 4150578"/>
                  <a:gd name="connsiteX23" fmla="*/ 3090634 w 4218987"/>
                  <a:gd name="connsiteY23" fmla="*/ 3073652 h 4150578"/>
                  <a:gd name="connsiteX24" fmla="*/ 3210914 w 4218987"/>
                  <a:gd name="connsiteY24" fmla="*/ 2942499 h 4150578"/>
                  <a:gd name="connsiteX25" fmla="*/ 3156792 w 4218987"/>
                  <a:gd name="connsiteY25" fmla="*/ 2892863 h 4150578"/>
                  <a:gd name="connsiteX26" fmla="*/ 3222229 w 4218987"/>
                  <a:gd name="connsiteY26" fmla="*/ 2744225 h 4150578"/>
                  <a:gd name="connsiteX27" fmla="*/ 3089478 w 4218987"/>
                  <a:gd name="connsiteY27" fmla="*/ 2297026 h 4150578"/>
                  <a:gd name="connsiteX28" fmla="*/ 3090209 w 4218987"/>
                  <a:gd name="connsiteY28" fmla="*/ 2296170 h 4150578"/>
                  <a:gd name="connsiteX29" fmla="*/ 3085067 w 4218987"/>
                  <a:gd name="connsiteY29" fmla="*/ 2292396 h 4150578"/>
                  <a:gd name="connsiteX30" fmla="*/ 3083320 w 4218987"/>
                  <a:gd name="connsiteY30" fmla="*/ 2290563 h 4150578"/>
                  <a:gd name="connsiteX31" fmla="*/ 3083018 w 4218987"/>
                  <a:gd name="connsiteY31" fmla="*/ 2290892 h 4150578"/>
                  <a:gd name="connsiteX32" fmla="*/ 2744891 w 4218987"/>
                  <a:gd name="connsiteY32" fmla="*/ 2204071 h 4150578"/>
                  <a:gd name="connsiteX33" fmla="*/ 2538260 w 4218987"/>
                  <a:gd name="connsiteY33" fmla="*/ 2325609 h 4150578"/>
                  <a:gd name="connsiteX34" fmla="*/ 2299616 w 4218987"/>
                  <a:gd name="connsiteY34" fmla="*/ 2106748 h 4150578"/>
                  <a:gd name="connsiteX35" fmla="*/ 2313553 w 4218987"/>
                  <a:gd name="connsiteY35" fmla="*/ 2100734 h 4150578"/>
                  <a:gd name="connsiteX36" fmla="*/ 2487357 w 4218987"/>
                  <a:gd name="connsiteY36" fmla="*/ 2146600 h 4150578"/>
                  <a:gd name="connsiteX37" fmla="*/ 2660620 w 4218987"/>
                  <a:gd name="connsiteY37" fmla="*/ 1974751 h 4150578"/>
                  <a:gd name="connsiteX38" fmla="*/ 2247647 w 4218987"/>
                  <a:gd name="connsiteY38" fmla="*/ 1865770 h 4150578"/>
                  <a:gd name="connsiteX39" fmla="*/ 2110842 w 4218987"/>
                  <a:gd name="connsiteY39" fmla="*/ 1933624 h 4150578"/>
                  <a:gd name="connsiteX40" fmla="*/ 2055263 w 4218987"/>
                  <a:gd name="connsiteY40" fmla="*/ 1882653 h 4150578"/>
                  <a:gd name="connsiteX41" fmla="*/ 1934983 w 4218987"/>
                  <a:gd name="connsiteY41" fmla="*/ 2013806 h 4150578"/>
                  <a:gd name="connsiteX42" fmla="*/ 1094802 w 4218987"/>
                  <a:gd name="connsiteY42" fmla="*/ 2356318 h 4150578"/>
                  <a:gd name="connsiteX43" fmla="*/ 2274949 w 4218987"/>
                  <a:gd name="connsiteY43" fmla="*/ 1078543 h 4150578"/>
                  <a:gd name="connsiteX44" fmla="*/ 3845776 w 4218987"/>
                  <a:gd name="connsiteY44" fmla="*/ 1367481 h 4150578"/>
                  <a:gd name="connsiteX45" fmla="*/ 3464840 w 4218987"/>
                  <a:gd name="connsiteY45" fmla="*/ 3291794 h 4150578"/>
                  <a:gd name="connsiteX46" fmla="*/ 1459992 w 4218987"/>
                  <a:gd name="connsiteY46" fmla="*/ 3819219 h 4150578"/>
                  <a:gd name="connsiteX47" fmla="*/ 1457332 w 4218987"/>
                  <a:gd name="connsiteY47" fmla="*/ 3815222 h 4150578"/>
                  <a:gd name="connsiteX48" fmla="*/ 1094802 w 4218987"/>
                  <a:gd name="connsiteY48" fmla="*/ 2356318 h 4150578"/>
                  <a:gd name="connsiteX49" fmla="*/ 859948 w 4218987"/>
                  <a:gd name="connsiteY49" fmla="*/ 2090521 h 4150578"/>
                  <a:gd name="connsiteX50" fmla="*/ 1963134 w 4218987"/>
                  <a:gd name="connsiteY50" fmla="*/ 887612 h 4150578"/>
                  <a:gd name="connsiteX51" fmla="*/ 2030962 w 4218987"/>
                  <a:gd name="connsiteY51" fmla="*/ 884679 h 4150578"/>
                  <a:gd name="connsiteX52" fmla="*/ 2172480 w 4218987"/>
                  <a:gd name="connsiteY52" fmla="*/ 1014464 h 4150578"/>
                  <a:gd name="connsiteX53" fmla="*/ 2175413 w 4218987"/>
                  <a:gd name="connsiteY53" fmla="*/ 1082292 h 4150578"/>
                  <a:gd name="connsiteX54" fmla="*/ 1072226 w 4218987"/>
                  <a:gd name="connsiteY54" fmla="*/ 2285201 h 4150578"/>
                  <a:gd name="connsiteX55" fmla="*/ 1004399 w 4218987"/>
                  <a:gd name="connsiteY55" fmla="*/ 2288134 h 4150578"/>
                  <a:gd name="connsiteX56" fmla="*/ 862881 w 4218987"/>
                  <a:gd name="connsiteY56" fmla="*/ 2158348 h 4150578"/>
                  <a:gd name="connsiteX57" fmla="*/ 859948 w 4218987"/>
                  <a:gd name="connsiteY57" fmla="*/ 2090521 h 4150578"/>
                  <a:gd name="connsiteX58" fmla="*/ 624244 w 4218987"/>
                  <a:gd name="connsiteY58" fmla="*/ 601993 h 4150578"/>
                  <a:gd name="connsiteX59" fmla="*/ 1246221 w 4218987"/>
                  <a:gd name="connsiteY59" fmla="*/ 505843 h 4150578"/>
                  <a:gd name="connsiteX60" fmla="*/ 1422930 w 4218987"/>
                  <a:gd name="connsiteY60" fmla="*/ 3446 h 4150578"/>
                  <a:gd name="connsiteX61" fmla="*/ 1885804 w 4218987"/>
                  <a:gd name="connsiteY61" fmla="*/ 837212 h 4150578"/>
                  <a:gd name="connsiteX62" fmla="*/ 846522 w 4218987"/>
                  <a:gd name="connsiteY62" fmla="*/ 1998625 h 4150578"/>
                  <a:gd name="connsiteX63" fmla="*/ 127757 w 4218987"/>
                  <a:gd name="connsiteY63" fmla="*/ 2027596 h 4150578"/>
                  <a:gd name="connsiteX64" fmla="*/ 448206 w 4218987"/>
                  <a:gd name="connsiteY64" fmla="*/ 1396940 h 4150578"/>
                  <a:gd name="connsiteX65" fmla="*/ 624244 w 4218987"/>
                  <a:gd name="connsiteY65" fmla="*/ 601993 h 4150578"/>
                  <a:gd name="connsiteX0" fmla="*/ 2726972 w 4218987"/>
                  <a:gd name="connsiteY0" fmla="*/ 2657094 h 4308996"/>
                  <a:gd name="connsiteX1" fmla="*/ 2785542 w 4218987"/>
                  <a:gd name="connsiteY1" fmla="*/ 2618215 h 4308996"/>
                  <a:gd name="connsiteX2" fmla="*/ 2903529 w 4218987"/>
                  <a:gd name="connsiteY2" fmla="*/ 2652368 h 4308996"/>
                  <a:gd name="connsiteX3" fmla="*/ 2958558 w 4218987"/>
                  <a:gd name="connsiteY3" fmla="*/ 2839695 h 4308996"/>
                  <a:gd name="connsiteX4" fmla="*/ 2951347 w 4218987"/>
                  <a:gd name="connsiteY4" fmla="*/ 2862868 h 4308996"/>
                  <a:gd name="connsiteX5" fmla="*/ 2726972 w 4218987"/>
                  <a:gd name="connsiteY5" fmla="*/ 2657094 h 4308996"/>
                  <a:gd name="connsiteX6" fmla="*/ 2187259 w 4218987"/>
                  <a:gd name="connsiteY6" fmla="*/ 2403586 h 4308996"/>
                  <a:gd name="connsiteX7" fmla="*/ 2388933 w 4218987"/>
                  <a:gd name="connsiteY7" fmla="*/ 2588542 h 4308996"/>
                  <a:gd name="connsiteX8" fmla="*/ 2386834 w 4218987"/>
                  <a:gd name="connsiteY8" fmla="*/ 2589073 h 4308996"/>
                  <a:gd name="connsiteX9" fmla="*/ 2230026 w 4218987"/>
                  <a:gd name="connsiteY9" fmla="*/ 2544057 h 4308996"/>
                  <a:gd name="connsiteX10" fmla="*/ 2228909 w 4218987"/>
                  <a:gd name="connsiteY10" fmla="*/ 2545382 h 4308996"/>
                  <a:gd name="connsiteX11" fmla="*/ 2187259 w 4218987"/>
                  <a:gd name="connsiteY11" fmla="*/ 2403586 h 4308996"/>
                  <a:gd name="connsiteX12" fmla="*/ 1934983 w 4218987"/>
                  <a:gd name="connsiteY12" fmla="*/ 2172224 h 4308996"/>
                  <a:gd name="connsiteX13" fmla="*/ 1993087 w 4218987"/>
                  <a:gd name="connsiteY13" fmla="*/ 2225511 h 4308996"/>
                  <a:gd name="connsiteX14" fmla="*/ 1941766 w 4218987"/>
                  <a:gd name="connsiteY14" fmla="*/ 2332476 h 4308996"/>
                  <a:gd name="connsiteX15" fmla="*/ 2068585 w 4218987"/>
                  <a:gd name="connsiteY15" fmla="*/ 2735356 h 4308996"/>
                  <a:gd name="connsiteX16" fmla="*/ 2416619 w 4218987"/>
                  <a:gd name="connsiteY16" fmla="*/ 2837634 h 4308996"/>
                  <a:gd name="connsiteX17" fmla="*/ 2589184 w 4218987"/>
                  <a:gd name="connsiteY17" fmla="*/ 2772191 h 4308996"/>
                  <a:gd name="connsiteX18" fmla="*/ 2819784 w 4218987"/>
                  <a:gd name="connsiteY18" fmla="*/ 2983674 h 4308996"/>
                  <a:gd name="connsiteX19" fmla="*/ 2627084 w 4218987"/>
                  <a:gd name="connsiteY19" fmla="*/ 2932673 h 4308996"/>
                  <a:gd name="connsiteX20" fmla="*/ 2434618 w 4218987"/>
                  <a:gd name="connsiteY20" fmla="*/ 3123569 h 4308996"/>
                  <a:gd name="connsiteX21" fmla="*/ 2893365 w 4218987"/>
                  <a:gd name="connsiteY21" fmla="*/ 3244629 h 4308996"/>
                  <a:gd name="connsiteX22" fmla="*/ 3032143 w 4218987"/>
                  <a:gd name="connsiteY22" fmla="*/ 3178428 h 4308996"/>
                  <a:gd name="connsiteX23" fmla="*/ 3090634 w 4218987"/>
                  <a:gd name="connsiteY23" fmla="*/ 3232070 h 4308996"/>
                  <a:gd name="connsiteX24" fmla="*/ 3210914 w 4218987"/>
                  <a:gd name="connsiteY24" fmla="*/ 3100917 h 4308996"/>
                  <a:gd name="connsiteX25" fmla="*/ 3156792 w 4218987"/>
                  <a:gd name="connsiteY25" fmla="*/ 3051281 h 4308996"/>
                  <a:gd name="connsiteX26" fmla="*/ 3222229 w 4218987"/>
                  <a:gd name="connsiteY26" fmla="*/ 2902643 h 4308996"/>
                  <a:gd name="connsiteX27" fmla="*/ 3089478 w 4218987"/>
                  <a:gd name="connsiteY27" fmla="*/ 2455444 h 4308996"/>
                  <a:gd name="connsiteX28" fmla="*/ 3090209 w 4218987"/>
                  <a:gd name="connsiteY28" fmla="*/ 2454588 h 4308996"/>
                  <a:gd name="connsiteX29" fmla="*/ 3085067 w 4218987"/>
                  <a:gd name="connsiteY29" fmla="*/ 2450814 h 4308996"/>
                  <a:gd name="connsiteX30" fmla="*/ 3083320 w 4218987"/>
                  <a:gd name="connsiteY30" fmla="*/ 2448981 h 4308996"/>
                  <a:gd name="connsiteX31" fmla="*/ 3083018 w 4218987"/>
                  <a:gd name="connsiteY31" fmla="*/ 2449310 h 4308996"/>
                  <a:gd name="connsiteX32" fmla="*/ 2744891 w 4218987"/>
                  <a:gd name="connsiteY32" fmla="*/ 2362489 h 4308996"/>
                  <a:gd name="connsiteX33" fmla="*/ 2538260 w 4218987"/>
                  <a:gd name="connsiteY33" fmla="*/ 2484027 h 4308996"/>
                  <a:gd name="connsiteX34" fmla="*/ 2299616 w 4218987"/>
                  <a:gd name="connsiteY34" fmla="*/ 2265166 h 4308996"/>
                  <a:gd name="connsiteX35" fmla="*/ 2313553 w 4218987"/>
                  <a:gd name="connsiteY35" fmla="*/ 2259152 h 4308996"/>
                  <a:gd name="connsiteX36" fmla="*/ 2487357 w 4218987"/>
                  <a:gd name="connsiteY36" fmla="*/ 2305018 h 4308996"/>
                  <a:gd name="connsiteX37" fmla="*/ 2660620 w 4218987"/>
                  <a:gd name="connsiteY37" fmla="*/ 2133169 h 4308996"/>
                  <a:gd name="connsiteX38" fmla="*/ 2247647 w 4218987"/>
                  <a:gd name="connsiteY38" fmla="*/ 2024188 h 4308996"/>
                  <a:gd name="connsiteX39" fmla="*/ 2110842 w 4218987"/>
                  <a:gd name="connsiteY39" fmla="*/ 2092042 h 4308996"/>
                  <a:gd name="connsiteX40" fmla="*/ 2055263 w 4218987"/>
                  <a:gd name="connsiteY40" fmla="*/ 2041071 h 4308996"/>
                  <a:gd name="connsiteX41" fmla="*/ 1934983 w 4218987"/>
                  <a:gd name="connsiteY41" fmla="*/ 2172224 h 4308996"/>
                  <a:gd name="connsiteX42" fmla="*/ 1094802 w 4218987"/>
                  <a:gd name="connsiteY42" fmla="*/ 2514736 h 4308996"/>
                  <a:gd name="connsiteX43" fmla="*/ 2274949 w 4218987"/>
                  <a:gd name="connsiteY43" fmla="*/ 1236961 h 4308996"/>
                  <a:gd name="connsiteX44" fmla="*/ 3845776 w 4218987"/>
                  <a:gd name="connsiteY44" fmla="*/ 1525899 h 4308996"/>
                  <a:gd name="connsiteX45" fmla="*/ 3464840 w 4218987"/>
                  <a:gd name="connsiteY45" fmla="*/ 3450212 h 4308996"/>
                  <a:gd name="connsiteX46" fmla="*/ 1459992 w 4218987"/>
                  <a:gd name="connsiteY46" fmla="*/ 3977637 h 4308996"/>
                  <a:gd name="connsiteX47" fmla="*/ 1457332 w 4218987"/>
                  <a:gd name="connsiteY47" fmla="*/ 3973640 h 4308996"/>
                  <a:gd name="connsiteX48" fmla="*/ 1094802 w 4218987"/>
                  <a:gd name="connsiteY48" fmla="*/ 2514736 h 4308996"/>
                  <a:gd name="connsiteX49" fmla="*/ 859948 w 4218987"/>
                  <a:gd name="connsiteY49" fmla="*/ 2248939 h 4308996"/>
                  <a:gd name="connsiteX50" fmla="*/ 1963134 w 4218987"/>
                  <a:gd name="connsiteY50" fmla="*/ 1046030 h 4308996"/>
                  <a:gd name="connsiteX51" fmla="*/ 2030962 w 4218987"/>
                  <a:gd name="connsiteY51" fmla="*/ 1043097 h 4308996"/>
                  <a:gd name="connsiteX52" fmla="*/ 2172480 w 4218987"/>
                  <a:gd name="connsiteY52" fmla="*/ 1172882 h 4308996"/>
                  <a:gd name="connsiteX53" fmla="*/ 2175413 w 4218987"/>
                  <a:gd name="connsiteY53" fmla="*/ 1240710 h 4308996"/>
                  <a:gd name="connsiteX54" fmla="*/ 1072226 w 4218987"/>
                  <a:gd name="connsiteY54" fmla="*/ 2443619 h 4308996"/>
                  <a:gd name="connsiteX55" fmla="*/ 1004399 w 4218987"/>
                  <a:gd name="connsiteY55" fmla="*/ 2446552 h 4308996"/>
                  <a:gd name="connsiteX56" fmla="*/ 862881 w 4218987"/>
                  <a:gd name="connsiteY56" fmla="*/ 2316766 h 4308996"/>
                  <a:gd name="connsiteX57" fmla="*/ 859948 w 4218987"/>
                  <a:gd name="connsiteY57" fmla="*/ 2248939 h 4308996"/>
                  <a:gd name="connsiteX58" fmla="*/ 624244 w 4218987"/>
                  <a:gd name="connsiteY58" fmla="*/ 760411 h 4308996"/>
                  <a:gd name="connsiteX59" fmla="*/ 1246221 w 4218987"/>
                  <a:gd name="connsiteY59" fmla="*/ 664261 h 4308996"/>
                  <a:gd name="connsiteX60" fmla="*/ 1422930 w 4218987"/>
                  <a:gd name="connsiteY60" fmla="*/ 161864 h 4308996"/>
                  <a:gd name="connsiteX61" fmla="*/ 1885804 w 4218987"/>
                  <a:gd name="connsiteY61" fmla="*/ 995630 h 4308996"/>
                  <a:gd name="connsiteX62" fmla="*/ 846522 w 4218987"/>
                  <a:gd name="connsiteY62" fmla="*/ 2157043 h 4308996"/>
                  <a:gd name="connsiteX63" fmla="*/ 127757 w 4218987"/>
                  <a:gd name="connsiteY63" fmla="*/ 2186014 h 4308996"/>
                  <a:gd name="connsiteX64" fmla="*/ 448206 w 4218987"/>
                  <a:gd name="connsiteY64" fmla="*/ 1555358 h 4308996"/>
                  <a:gd name="connsiteX65" fmla="*/ 624244 w 4218987"/>
                  <a:gd name="connsiteY65" fmla="*/ 760411 h 4308996"/>
                  <a:gd name="connsiteX0" fmla="*/ 2726972 w 4218987"/>
                  <a:gd name="connsiteY0" fmla="*/ 2714720 h 4366622"/>
                  <a:gd name="connsiteX1" fmla="*/ 2785542 w 4218987"/>
                  <a:gd name="connsiteY1" fmla="*/ 2675841 h 4366622"/>
                  <a:gd name="connsiteX2" fmla="*/ 2903529 w 4218987"/>
                  <a:gd name="connsiteY2" fmla="*/ 2709994 h 4366622"/>
                  <a:gd name="connsiteX3" fmla="*/ 2958558 w 4218987"/>
                  <a:gd name="connsiteY3" fmla="*/ 2897321 h 4366622"/>
                  <a:gd name="connsiteX4" fmla="*/ 2951347 w 4218987"/>
                  <a:gd name="connsiteY4" fmla="*/ 2920494 h 4366622"/>
                  <a:gd name="connsiteX5" fmla="*/ 2726972 w 4218987"/>
                  <a:gd name="connsiteY5" fmla="*/ 2714720 h 4366622"/>
                  <a:gd name="connsiteX6" fmla="*/ 2187259 w 4218987"/>
                  <a:gd name="connsiteY6" fmla="*/ 2461212 h 4366622"/>
                  <a:gd name="connsiteX7" fmla="*/ 2388933 w 4218987"/>
                  <a:gd name="connsiteY7" fmla="*/ 2646168 h 4366622"/>
                  <a:gd name="connsiteX8" fmla="*/ 2386834 w 4218987"/>
                  <a:gd name="connsiteY8" fmla="*/ 2646699 h 4366622"/>
                  <a:gd name="connsiteX9" fmla="*/ 2230026 w 4218987"/>
                  <a:gd name="connsiteY9" fmla="*/ 2601683 h 4366622"/>
                  <a:gd name="connsiteX10" fmla="*/ 2228909 w 4218987"/>
                  <a:gd name="connsiteY10" fmla="*/ 2603008 h 4366622"/>
                  <a:gd name="connsiteX11" fmla="*/ 2187259 w 4218987"/>
                  <a:gd name="connsiteY11" fmla="*/ 2461212 h 4366622"/>
                  <a:gd name="connsiteX12" fmla="*/ 1934983 w 4218987"/>
                  <a:gd name="connsiteY12" fmla="*/ 2229850 h 4366622"/>
                  <a:gd name="connsiteX13" fmla="*/ 1993087 w 4218987"/>
                  <a:gd name="connsiteY13" fmla="*/ 2283137 h 4366622"/>
                  <a:gd name="connsiteX14" fmla="*/ 1941766 w 4218987"/>
                  <a:gd name="connsiteY14" fmla="*/ 2390102 h 4366622"/>
                  <a:gd name="connsiteX15" fmla="*/ 2068585 w 4218987"/>
                  <a:gd name="connsiteY15" fmla="*/ 2792982 h 4366622"/>
                  <a:gd name="connsiteX16" fmla="*/ 2416619 w 4218987"/>
                  <a:gd name="connsiteY16" fmla="*/ 2895260 h 4366622"/>
                  <a:gd name="connsiteX17" fmla="*/ 2589184 w 4218987"/>
                  <a:gd name="connsiteY17" fmla="*/ 2829817 h 4366622"/>
                  <a:gd name="connsiteX18" fmla="*/ 2819784 w 4218987"/>
                  <a:gd name="connsiteY18" fmla="*/ 3041300 h 4366622"/>
                  <a:gd name="connsiteX19" fmla="*/ 2627084 w 4218987"/>
                  <a:gd name="connsiteY19" fmla="*/ 2990299 h 4366622"/>
                  <a:gd name="connsiteX20" fmla="*/ 2434618 w 4218987"/>
                  <a:gd name="connsiteY20" fmla="*/ 3181195 h 4366622"/>
                  <a:gd name="connsiteX21" fmla="*/ 2893365 w 4218987"/>
                  <a:gd name="connsiteY21" fmla="*/ 3302255 h 4366622"/>
                  <a:gd name="connsiteX22" fmla="*/ 3032143 w 4218987"/>
                  <a:gd name="connsiteY22" fmla="*/ 3236054 h 4366622"/>
                  <a:gd name="connsiteX23" fmla="*/ 3090634 w 4218987"/>
                  <a:gd name="connsiteY23" fmla="*/ 3289696 h 4366622"/>
                  <a:gd name="connsiteX24" fmla="*/ 3210914 w 4218987"/>
                  <a:gd name="connsiteY24" fmla="*/ 3158543 h 4366622"/>
                  <a:gd name="connsiteX25" fmla="*/ 3156792 w 4218987"/>
                  <a:gd name="connsiteY25" fmla="*/ 3108907 h 4366622"/>
                  <a:gd name="connsiteX26" fmla="*/ 3222229 w 4218987"/>
                  <a:gd name="connsiteY26" fmla="*/ 2960269 h 4366622"/>
                  <a:gd name="connsiteX27" fmla="*/ 3089478 w 4218987"/>
                  <a:gd name="connsiteY27" fmla="*/ 2513070 h 4366622"/>
                  <a:gd name="connsiteX28" fmla="*/ 3090209 w 4218987"/>
                  <a:gd name="connsiteY28" fmla="*/ 2512214 h 4366622"/>
                  <a:gd name="connsiteX29" fmla="*/ 3085067 w 4218987"/>
                  <a:gd name="connsiteY29" fmla="*/ 2508440 h 4366622"/>
                  <a:gd name="connsiteX30" fmla="*/ 3083320 w 4218987"/>
                  <a:gd name="connsiteY30" fmla="*/ 2506607 h 4366622"/>
                  <a:gd name="connsiteX31" fmla="*/ 3083018 w 4218987"/>
                  <a:gd name="connsiteY31" fmla="*/ 2506936 h 4366622"/>
                  <a:gd name="connsiteX32" fmla="*/ 2744891 w 4218987"/>
                  <a:gd name="connsiteY32" fmla="*/ 2420115 h 4366622"/>
                  <a:gd name="connsiteX33" fmla="*/ 2538260 w 4218987"/>
                  <a:gd name="connsiteY33" fmla="*/ 2541653 h 4366622"/>
                  <a:gd name="connsiteX34" fmla="*/ 2299616 w 4218987"/>
                  <a:gd name="connsiteY34" fmla="*/ 2322792 h 4366622"/>
                  <a:gd name="connsiteX35" fmla="*/ 2313553 w 4218987"/>
                  <a:gd name="connsiteY35" fmla="*/ 2316778 h 4366622"/>
                  <a:gd name="connsiteX36" fmla="*/ 2487357 w 4218987"/>
                  <a:gd name="connsiteY36" fmla="*/ 2362644 h 4366622"/>
                  <a:gd name="connsiteX37" fmla="*/ 2660620 w 4218987"/>
                  <a:gd name="connsiteY37" fmla="*/ 2190795 h 4366622"/>
                  <a:gd name="connsiteX38" fmla="*/ 2247647 w 4218987"/>
                  <a:gd name="connsiteY38" fmla="*/ 2081814 h 4366622"/>
                  <a:gd name="connsiteX39" fmla="*/ 2110842 w 4218987"/>
                  <a:gd name="connsiteY39" fmla="*/ 2149668 h 4366622"/>
                  <a:gd name="connsiteX40" fmla="*/ 2055263 w 4218987"/>
                  <a:gd name="connsiteY40" fmla="*/ 2098697 h 4366622"/>
                  <a:gd name="connsiteX41" fmla="*/ 1934983 w 4218987"/>
                  <a:gd name="connsiteY41" fmla="*/ 2229850 h 4366622"/>
                  <a:gd name="connsiteX42" fmla="*/ 1094802 w 4218987"/>
                  <a:gd name="connsiteY42" fmla="*/ 2572362 h 4366622"/>
                  <a:gd name="connsiteX43" fmla="*/ 2274949 w 4218987"/>
                  <a:gd name="connsiteY43" fmla="*/ 1294587 h 4366622"/>
                  <a:gd name="connsiteX44" fmla="*/ 3845776 w 4218987"/>
                  <a:gd name="connsiteY44" fmla="*/ 1583525 h 4366622"/>
                  <a:gd name="connsiteX45" fmla="*/ 3464840 w 4218987"/>
                  <a:gd name="connsiteY45" fmla="*/ 3507838 h 4366622"/>
                  <a:gd name="connsiteX46" fmla="*/ 1459992 w 4218987"/>
                  <a:gd name="connsiteY46" fmla="*/ 4035263 h 4366622"/>
                  <a:gd name="connsiteX47" fmla="*/ 1457332 w 4218987"/>
                  <a:gd name="connsiteY47" fmla="*/ 4031266 h 4366622"/>
                  <a:gd name="connsiteX48" fmla="*/ 1094802 w 4218987"/>
                  <a:gd name="connsiteY48" fmla="*/ 2572362 h 4366622"/>
                  <a:gd name="connsiteX49" fmla="*/ 859948 w 4218987"/>
                  <a:gd name="connsiteY49" fmla="*/ 2306565 h 4366622"/>
                  <a:gd name="connsiteX50" fmla="*/ 1963134 w 4218987"/>
                  <a:gd name="connsiteY50" fmla="*/ 1103656 h 4366622"/>
                  <a:gd name="connsiteX51" fmla="*/ 2030962 w 4218987"/>
                  <a:gd name="connsiteY51" fmla="*/ 1100723 h 4366622"/>
                  <a:gd name="connsiteX52" fmla="*/ 2172480 w 4218987"/>
                  <a:gd name="connsiteY52" fmla="*/ 1230508 h 4366622"/>
                  <a:gd name="connsiteX53" fmla="*/ 2175413 w 4218987"/>
                  <a:gd name="connsiteY53" fmla="*/ 1298336 h 4366622"/>
                  <a:gd name="connsiteX54" fmla="*/ 1072226 w 4218987"/>
                  <a:gd name="connsiteY54" fmla="*/ 2501245 h 4366622"/>
                  <a:gd name="connsiteX55" fmla="*/ 1004399 w 4218987"/>
                  <a:gd name="connsiteY55" fmla="*/ 2504178 h 4366622"/>
                  <a:gd name="connsiteX56" fmla="*/ 862881 w 4218987"/>
                  <a:gd name="connsiteY56" fmla="*/ 2374392 h 4366622"/>
                  <a:gd name="connsiteX57" fmla="*/ 859948 w 4218987"/>
                  <a:gd name="connsiteY57" fmla="*/ 2306565 h 4366622"/>
                  <a:gd name="connsiteX58" fmla="*/ 624244 w 4218987"/>
                  <a:gd name="connsiteY58" fmla="*/ 818037 h 4366622"/>
                  <a:gd name="connsiteX59" fmla="*/ 1246221 w 4218987"/>
                  <a:gd name="connsiteY59" fmla="*/ 721887 h 4366622"/>
                  <a:gd name="connsiteX60" fmla="*/ 1422930 w 4218987"/>
                  <a:gd name="connsiteY60" fmla="*/ 219490 h 4366622"/>
                  <a:gd name="connsiteX61" fmla="*/ 1885804 w 4218987"/>
                  <a:gd name="connsiteY61" fmla="*/ 1053256 h 4366622"/>
                  <a:gd name="connsiteX62" fmla="*/ 846522 w 4218987"/>
                  <a:gd name="connsiteY62" fmla="*/ 2214669 h 4366622"/>
                  <a:gd name="connsiteX63" fmla="*/ 127757 w 4218987"/>
                  <a:gd name="connsiteY63" fmla="*/ 2243640 h 4366622"/>
                  <a:gd name="connsiteX64" fmla="*/ 448206 w 4218987"/>
                  <a:gd name="connsiteY64" fmla="*/ 1612984 h 4366622"/>
                  <a:gd name="connsiteX65" fmla="*/ 624244 w 4218987"/>
                  <a:gd name="connsiteY65" fmla="*/ 818037 h 4366622"/>
                  <a:gd name="connsiteX0" fmla="*/ 2726972 w 4218987"/>
                  <a:gd name="connsiteY0" fmla="*/ 2679961 h 4331863"/>
                  <a:gd name="connsiteX1" fmla="*/ 2785542 w 4218987"/>
                  <a:gd name="connsiteY1" fmla="*/ 2641082 h 4331863"/>
                  <a:gd name="connsiteX2" fmla="*/ 2903529 w 4218987"/>
                  <a:gd name="connsiteY2" fmla="*/ 2675235 h 4331863"/>
                  <a:gd name="connsiteX3" fmla="*/ 2958558 w 4218987"/>
                  <a:gd name="connsiteY3" fmla="*/ 2862562 h 4331863"/>
                  <a:gd name="connsiteX4" fmla="*/ 2951347 w 4218987"/>
                  <a:gd name="connsiteY4" fmla="*/ 2885735 h 4331863"/>
                  <a:gd name="connsiteX5" fmla="*/ 2726972 w 4218987"/>
                  <a:gd name="connsiteY5" fmla="*/ 2679961 h 4331863"/>
                  <a:gd name="connsiteX6" fmla="*/ 2187259 w 4218987"/>
                  <a:gd name="connsiteY6" fmla="*/ 2426453 h 4331863"/>
                  <a:gd name="connsiteX7" fmla="*/ 2388933 w 4218987"/>
                  <a:gd name="connsiteY7" fmla="*/ 2611409 h 4331863"/>
                  <a:gd name="connsiteX8" fmla="*/ 2386834 w 4218987"/>
                  <a:gd name="connsiteY8" fmla="*/ 2611940 h 4331863"/>
                  <a:gd name="connsiteX9" fmla="*/ 2230026 w 4218987"/>
                  <a:gd name="connsiteY9" fmla="*/ 2566924 h 4331863"/>
                  <a:gd name="connsiteX10" fmla="*/ 2228909 w 4218987"/>
                  <a:gd name="connsiteY10" fmla="*/ 2568249 h 4331863"/>
                  <a:gd name="connsiteX11" fmla="*/ 2187259 w 4218987"/>
                  <a:gd name="connsiteY11" fmla="*/ 2426453 h 4331863"/>
                  <a:gd name="connsiteX12" fmla="*/ 1934983 w 4218987"/>
                  <a:gd name="connsiteY12" fmla="*/ 2195091 h 4331863"/>
                  <a:gd name="connsiteX13" fmla="*/ 1993087 w 4218987"/>
                  <a:gd name="connsiteY13" fmla="*/ 2248378 h 4331863"/>
                  <a:gd name="connsiteX14" fmla="*/ 1941766 w 4218987"/>
                  <a:gd name="connsiteY14" fmla="*/ 2355343 h 4331863"/>
                  <a:gd name="connsiteX15" fmla="*/ 2068585 w 4218987"/>
                  <a:gd name="connsiteY15" fmla="*/ 2758223 h 4331863"/>
                  <a:gd name="connsiteX16" fmla="*/ 2416619 w 4218987"/>
                  <a:gd name="connsiteY16" fmla="*/ 2860501 h 4331863"/>
                  <a:gd name="connsiteX17" fmla="*/ 2589184 w 4218987"/>
                  <a:gd name="connsiteY17" fmla="*/ 2795058 h 4331863"/>
                  <a:gd name="connsiteX18" fmla="*/ 2819784 w 4218987"/>
                  <a:gd name="connsiteY18" fmla="*/ 3006541 h 4331863"/>
                  <a:gd name="connsiteX19" fmla="*/ 2627084 w 4218987"/>
                  <a:gd name="connsiteY19" fmla="*/ 2955540 h 4331863"/>
                  <a:gd name="connsiteX20" fmla="*/ 2434618 w 4218987"/>
                  <a:gd name="connsiteY20" fmla="*/ 3146436 h 4331863"/>
                  <a:gd name="connsiteX21" fmla="*/ 2893365 w 4218987"/>
                  <a:gd name="connsiteY21" fmla="*/ 3267496 h 4331863"/>
                  <a:gd name="connsiteX22" fmla="*/ 3032143 w 4218987"/>
                  <a:gd name="connsiteY22" fmla="*/ 3201295 h 4331863"/>
                  <a:gd name="connsiteX23" fmla="*/ 3090634 w 4218987"/>
                  <a:gd name="connsiteY23" fmla="*/ 3254937 h 4331863"/>
                  <a:gd name="connsiteX24" fmla="*/ 3210914 w 4218987"/>
                  <a:gd name="connsiteY24" fmla="*/ 3123784 h 4331863"/>
                  <a:gd name="connsiteX25" fmla="*/ 3156792 w 4218987"/>
                  <a:gd name="connsiteY25" fmla="*/ 3074148 h 4331863"/>
                  <a:gd name="connsiteX26" fmla="*/ 3222229 w 4218987"/>
                  <a:gd name="connsiteY26" fmla="*/ 2925510 h 4331863"/>
                  <a:gd name="connsiteX27" fmla="*/ 3089478 w 4218987"/>
                  <a:gd name="connsiteY27" fmla="*/ 2478311 h 4331863"/>
                  <a:gd name="connsiteX28" fmla="*/ 3090209 w 4218987"/>
                  <a:gd name="connsiteY28" fmla="*/ 2477455 h 4331863"/>
                  <a:gd name="connsiteX29" fmla="*/ 3085067 w 4218987"/>
                  <a:gd name="connsiteY29" fmla="*/ 2473681 h 4331863"/>
                  <a:gd name="connsiteX30" fmla="*/ 3083320 w 4218987"/>
                  <a:gd name="connsiteY30" fmla="*/ 2471848 h 4331863"/>
                  <a:gd name="connsiteX31" fmla="*/ 3083018 w 4218987"/>
                  <a:gd name="connsiteY31" fmla="*/ 2472177 h 4331863"/>
                  <a:gd name="connsiteX32" fmla="*/ 2744891 w 4218987"/>
                  <a:gd name="connsiteY32" fmla="*/ 2385356 h 4331863"/>
                  <a:gd name="connsiteX33" fmla="*/ 2538260 w 4218987"/>
                  <a:gd name="connsiteY33" fmla="*/ 2506894 h 4331863"/>
                  <a:gd name="connsiteX34" fmla="*/ 2299616 w 4218987"/>
                  <a:gd name="connsiteY34" fmla="*/ 2288033 h 4331863"/>
                  <a:gd name="connsiteX35" fmla="*/ 2313553 w 4218987"/>
                  <a:gd name="connsiteY35" fmla="*/ 2282019 h 4331863"/>
                  <a:gd name="connsiteX36" fmla="*/ 2487357 w 4218987"/>
                  <a:gd name="connsiteY36" fmla="*/ 2327885 h 4331863"/>
                  <a:gd name="connsiteX37" fmla="*/ 2660620 w 4218987"/>
                  <a:gd name="connsiteY37" fmla="*/ 2156036 h 4331863"/>
                  <a:gd name="connsiteX38" fmla="*/ 2247647 w 4218987"/>
                  <a:gd name="connsiteY38" fmla="*/ 2047055 h 4331863"/>
                  <a:gd name="connsiteX39" fmla="*/ 2110842 w 4218987"/>
                  <a:gd name="connsiteY39" fmla="*/ 2114909 h 4331863"/>
                  <a:gd name="connsiteX40" fmla="*/ 2055263 w 4218987"/>
                  <a:gd name="connsiteY40" fmla="*/ 2063938 h 4331863"/>
                  <a:gd name="connsiteX41" fmla="*/ 1934983 w 4218987"/>
                  <a:gd name="connsiteY41" fmla="*/ 2195091 h 4331863"/>
                  <a:gd name="connsiteX42" fmla="*/ 1094802 w 4218987"/>
                  <a:gd name="connsiteY42" fmla="*/ 2537603 h 4331863"/>
                  <a:gd name="connsiteX43" fmla="*/ 2274949 w 4218987"/>
                  <a:gd name="connsiteY43" fmla="*/ 1259828 h 4331863"/>
                  <a:gd name="connsiteX44" fmla="*/ 3845776 w 4218987"/>
                  <a:gd name="connsiteY44" fmla="*/ 1548766 h 4331863"/>
                  <a:gd name="connsiteX45" fmla="*/ 3464840 w 4218987"/>
                  <a:gd name="connsiteY45" fmla="*/ 3473079 h 4331863"/>
                  <a:gd name="connsiteX46" fmla="*/ 1459992 w 4218987"/>
                  <a:gd name="connsiteY46" fmla="*/ 4000504 h 4331863"/>
                  <a:gd name="connsiteX47" fmla="*/ 1457332 w 4218987"/>
                  <a:gd name="connsiteY47" fmla="*/ 3996507 h 4331863"/>
                  <a:gd name="connsiteX48" fmla="*/ 1094802 w 4218987"/>
                  <a:gd name="connsiteY48" fmla="*/ 2537603 h 4331863"/>
                  <a:gd name="connsiteX49" fmla="*/ 859948 w 4218987"/>
                  <a:gd name="connsiteY49" fmla="*/ 2271806 h 4331863"/>
                  <a:gd name="connsiteX50" fmla="*/ 1963134 w 4218987"/>
                  <a:gd name="connsiteY50" fmla="*/ 1068897 h 4331863"/>
                  <a:gd name="connsiteX51" fmla="*/ 2030962 w 4218987"/>
                  <a:gd name="connsiteY51" fmla="*/ 1065964 h 4331863"/>
                  <a:gd name="connsiteX52" fmla="*/ 2172480 w 4218987"/>
                  <a:gd name="connsiteY52" fmla="*/ 1195749 h 4331863"/>
                  <a:gd name="connsiteX53" fmla="*/ 2175413 w 4218987"/>
                  <a:gd name="connsiteY53" fmla="*/ 1263577 h 4331863"/>
                  <a:gd name="connsiteX54" fmla="*/ 1072226 w 4218987"/>
                  <a:gd name="connsiteY54" fmla="*/ 2466486 h 4331863"/>
                  <a:gd name="connsiteX55" fmla="*/ 1004399 w 4218987"/>
                  <a:gd name="connsiteY55" fmla="*/ 2469419 h 4331863"/>
                  <a:gd name="connsiteX56" fmla="*/ 862881 w 4218987"/>
                  <a:gd name="connsiteY56" fmla="*/ 2339633 h 4331863"/>
                  <a:gd name="connsiteX57" fmla="*/ 859948 w 4218987"/>
                  <a:gd name="connsiteY57" fmla="*/ 2271806 h 4331863"/>
                  <a:gd name="connsiteX58" fmla="*/ 624244 w 4218987"/>
                  <a:gd name="connsiteY58" fmla="*/ 783278 h 4331863"/>
                  <a:gd name="connsiteX59" fmla="*/ 1246221 w 4218987"/>
                  <a:gd name="connsiteY59" fmla="*/ 687128 h 4331863"/>
                  <a:gd name="connsiteX60" fmla="*/ 1422930 w 4218987"/>
                  <a:gd name="connsiteY60" fmla="*/ 184731 h 4331863"/>
                  <a:gd name="connsiteX61" fmla="*/ 1885804 w 4218987"/>
                  <a:gd name="connsiteY61" fmla="*/ 1018497 h 4331863"/>
                  <a:gd name="connsiteX62" fmla="*/ 846522 w 4218987"/>
                  <a:gd name="connsiteY62" fmla="*/ 2179910 h 4331863"/>
                  <a:gd name="connsiteX63" fmla="*/ 127757 w 4218987"/>
                  <a:gd name="connsiteY63" fmla="*/ 2208881 h 4331863"/>
                  <a:gd name="connsiteX64" fmla="*/ 448206 w 4218987"/>
                  <a:gd name="connsiteY64" fmla="*/ 1578225 h 4331863"/>
                  <a:gd name="connsiteX65" fmla="*/ 624244 w 4218987"/>
                  <a:gd name="connsiteY65" fmla="*/ 783278 h 433186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24244 w 4218987"/>
                  <a:gd name="connsiteY58" fmla="*/ 804258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24244 w 4218987"/>
                  <a:gd name="connsiteY65" fmla="*/ 804258 h 435284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17213 w 4218987"/>
                  <a:gd name="connsiteY58" fmla="*/ 849506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17213 w 4218987"/>
                  <a:gd name="connsiteY65" fmla="*/ 849506 h 435284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17213 w 4218987"/>
                  <a:gd name="connsiteY58" fmla="*/ 849506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17213 w 4218987"/>
                  <a:gd name="connsiteY65" fmla="*/ 849506 h 4352843"/>
                  <a:gd name="connsiteX0" fmla="*/ 2726972 w 4218987"/>
                  <a:gd name="connsiteY0" fmla="*/ 2498006 h 4149908"/>
                  <a:gd name="connsiteX1" fmla="*/ 2785542 w 4218987"/>
                  <a:gd name="connsiteY1" fmla="*/ 2459127 h 4149908"/>
                  <a:gd name="connsiteX2" fmla="*/ 2903529 w 4218987"/>
                  <a:gd name="connsiteY2" fmla="*/ 2493280 h 4149908"/>
                  <a:gd name="connsiteX3" fmla="*/ 2958558 w 4218987"/>
                  <a:gd name="connsiteY3" fmla="*/ 2680607 h 4149908"/>
                  <a:gd name="connsiteX4" fmla="*/ 2951347 w 4218987"/>
                  <a:gd name="connsiteY4" fmla="*/ 2703780 h 4149908"/>
                  <a:gd name="connsiteX5" fmla="*/ 2726972 w 4218987"/>
                  <a:gd name="connsiteY5" fmla="*/ 2498006 h 4149908"/>
                  <a:gd name="connsiteX6" fmla="*/ 2187259 w 4218987"/>
                  <a:gd name="connsiteY6" fmla="*/ 2244498 h 4149908"/>
                  <a:gd name="connsiteX7" fmla="*/ 2388933 w 4218987"/>
                  <a:gd name="connsiteY7" fmla="*/ 2429454 h 4149908"/>
                  <a:gd name="connsiteX8" fmla="*/ 2386834 w 4218987"/>
                  <a:gd name="connsiteY8" fmla="*/ 2429985 h 4149908"/>
                  <a:gd name="connsiteX9" fmla="*/ 2230026 w 4218987"/>
                  <a:gd name="connsiteY9" fmla="*/ 2384969 h 4149908"/>
                  <a:gd name="connsiteX10" fmla="*/ 2228909 w 4218987"/>
                  <a:gd name="connsiteY10" fmla="*/ 2386294 h 4149908"/>
                  <a:gd name="connsiteX11" fmla="*/ 2187259 w 4218987"/>
                  <a:gd name="connsiteY11" fmla="*/ 2244498 h 4149908"/>
                  <a:gd name="connsiteX12" fmla="*/ 1934983 w 4218987"/>
                  <a:gd name="connsiteY12" fmla="*/ 2013136 h 4149908"/>
                  <a:gd name="connsiteX13" fmla="*/ 1993087 w 4218987"/>
                  <a:gd name="connsiteY13" fmla="*/ 2066423 h 4149908"/>
                  <a:gd name="connsiteX14" fmla="*/ 1941766 w 4218987"/>
                  <a:gd name="connsiteY14" fmla="*/ 2173388 h 4149908"/>
                  <a:gd name="connsiteX15" fmla="*/ 2068585 w 4218987"/>
                  <a:gd name="connsiteY15" fmla="*/ 2576268 h 4149908"/>
                  <a:gd name="connsiteX16" fmla="*/ 2416619 w 4218987"/>
                  <a:gd name="connsiteY16" fmla="*/ 2678546 h 4149908"/>
                  <a:gd name="connsiteX17" fmla="*/ 2589184 w 4218987"/>
                  <a:gd name="connsiteY17" fmla="*/ 2613103 h 4149908"/>
                  <a:gd name="connsiteX18" fmla="*/ 2819784 w 4218987"/>
                  <a:gd name="connsiteY18" fmla="*/ 2824586 h 4149908"/>
                  <a:gd name="connsiteX19" fmla="*/ 2627084 w 4218987"/>
                  <a:gd name="connsiteY19" fmla="*/ 2773585 h 4149908"/>
                  <a:gd name="connsiteX20" fmla="*/ 2434618 w 4218987"/>
                  <a:gd name="connsiteY20" fmla="*/ 2964481 h 4149908"/>
                  <a:gd name="connsiteX21" fmla="*/ 2893365 w 4218987"/>
                  <a:gd name="connsiteY21" fmla="*/ 3085541 h 4149908"/>
                  <a:gd name="connsiteX22" fmla="*/ 3032143 w 4218987"/>
                  <a:gd name="connsiteY22" fmla="*/ 3019340 h 4149908"/>
                  <a:gd name="connsiteX23" fmla="*/ 3090634 w 4218987"/>
                  <a:gd name="connsiteY23" fmla="*/ 3072982 h 4149908"/>
                  <a:gd name="connsiteX24" fmla="*/ 3210914 w 4218987"/>
                  <a:gd name="connsiteY24" fmla="*/ 2941829 h 4149908"/>
                  <a:gd name="connsiteX25" fmla="*/ 3156792 w 4218987"/>
                  <a:gd name="connsiteY25" fmla="*/ 2892193 h 4149908"/>
                  <a:gd name="connsiteX26" fmla="*/ 3222229 w 4218987"/>
                  <a:gd name="connsiteY26" fmla="*/ 2743555 h 4149908"/>
                  <a:gd name="connsiteX27" fmla="*/ 3089478 w 4218987"/>
                  <a:gd name="connsiteY27" fmla="*/ 2296356 h 4149908"/>
                  <a:gd name="connsiteX28" fmla="*/ 3090209 w 4218987"/>
                  <a:gd name="connsiteY28" fmla="*/ 2295500 h 4149908"/>
                  <a:gd name="connsiteX29" fmla="*/ 3085067 w 4218987"/>
                  <a:gd name="connsiteY29" fmla="*/ 2291726 h 4149908"/>
                  <a:gd name="connsiteX30" fmla="*/ 3083320 w 4218987"/>
                  <a:gd name="connsiteY30" fmla="*/ 2289893 h 4149908"/>
                  <a:gd name="connsiteX31" fmla="*/ 3083018 w 4218987"/>
                  <a:gd name="connsiteY31" fmla="*/ 2290222 h 4149908"/>
                  <a:gd name="connsiteX32" fmla="*/ 2744891 w 4218987"/>
                  <a:gd name="connsiteY32" fmla="*/ 2203401 h 4149908"/>
                  <a:gd name="connsiteX33" fmla="*/ 2538260 w 4218987"/>
                  <a:gd name="connsiteY33" fmla="*/ 2324939 h 4149908"/>
                  <a:gd name="connsiteX34" fmla="*/ 2299616 w 4218987"/>
                  <a:gd name="connsiteY34" fmla="*/ 2106078 h 4149908"/>
                  <a:gd name="connsiteX35" fmla="*/ 2313553 w 4218987"/>
                  <a:gd name="connsiteY35" fmla="*/ 2100064 h 4149908"/>
                  <a:gd name="connsiteX36" fmla="*/ 2487357 w 4218987"/>
                  <a:gd name="connsiteY36" fmla="*/ 2145930 h 4149908"/>
                  <a:gd name="connsiteX37" fmla="*/ 2660620 w 4218987"/>
                  <a:gd name="connsiteY37" fmla="*/ 1974081 h 4149908"/>
                  <a:gd name="connsiteX38" fmla="*/ 2247647 w 4218987"/>
                  <a:gd name="connsiteY38" fmla="*/ 1865100 h 4149908"/>
                  <a:gd name="connsiteX39" fmla="*/ 2110842 w 4218987"/>
                  <a:gd name="connsiteY39" fmla="*/ 1932954 h 4149908"/>
                  <a:gd name="connsiteX40" fmla="*/ 2055263 w 4218987"/>
                  <a:gd name="connsiteY40" fmla="*/ 1881983 h 4149908"/>
                  <a:gd name="connsiteX41" fmla="*/ 1934983 w 4218987"/>
                  <a:gd name="connsiteY41" fmla="*/ 2013136 h 4149908"/>
                  <a:gd name="connsiteX42" fmla="*/ 1094802 w 4218987"/>
                  <a:gd name="connsiteY42" fmla="*/ 2355648 h 4149908"/>
                  <a:gd name="connsiteX43" fmla="*/ 2274949 w 4218987"/>
                  <a:gd name="connsiteY43" fmla="*/ 1077873 h 4149908"/>
                  <a:gd name="connsiteX44" fmla="*/ 3845776 w 4218987"/>
                  <a:gd name="connsiteY44" fmla="*/ 1366811 h 4149908"/>
                  <a:gd name="connsiteX45" fmla="*/ 3464840 w 4218987"/>
                  <a:gd name="connsiteY45" fmla="*/ 3291124 h 4149908"/>
                  <a:gd name="connsiteX46" fmla="*/ 1459992 w 4218987"/>
                  <a:gd name="connsiteY46" fmla="*/ 3818549 h 4149908"/>
                  <a:gd name="connsiteX47" fmla="*/ 1457332 w 4218987"/>
                  <a:gd name="connsiteY47" fmla="*/ 3814552 h 4149908"/>
                  <a:gd name="connsiteX48" fmla="*/ 1094802 w 4218987"/>
                  <a:gd name="connsiteY48" fmla="*/ 2355648 h 4149908"/>
                  <a:gd name="connsiteX49" fmla="*/ 859948 w 4218987"/>
                  <a:gd name="connsiteY49" fmla="*/ 2089851 h 4149908"/>
                  <a:gd name="connsiteX50" fmla="*/ 1963134 w 4218987"/>
                  <a:gd name="connsiteY50" fmla="*/ 886942 h 4149908"/>
                  <a:gd name="connsiteX51" fmla="*/ 2030962 w 4218987"/>
                  <a:gd name="connsiteY51" fmla="*/ 884009 h 4149908"/>
                  <a:gd name="connsiteX52" fmla="*/ 2172480 w 4218987"/>
                  <a:gd name="connsiteY52" fmla="*/ 1013794 h 4149908"/>
                  <a:gd name="connsiteX53" fmla="*/ 2175413 w 4218987"/>
                  <a:gd name="connsiteY53" fmla="*/ 1081622 h 4149908"/>
                  <a:gd name="connsiteX54" fmla="*/ 1072226 w 4218987"/>
                  <a:gd name="connsiteY54" fmla="*/ 2284531 h 4149908"/>
                  <a:gd name="connsiteX55" fmla="*/ 1004399 w 4218987"/>
                  <a:gd name="connsiteY55" fmla="*/ 2287464 h 4149908"/>
                  <a:gd name="connsiteX56" fmla="*/ 862881 w 4218987"/>
                  <a:gd name="connsiteY56" fmla="*/ 2157678 h 4149908"/>
                  <a:gd name="connsiteX57" fmla="*/ 859948 w 4218987"/>
                  <a:gd name="connsiteY57" fmla="*/ 2089851 h 4149908"/>
                  <a:gd name="connsiteX58" fmla="*/ 617213 w 4218987"/>
                  <a:gd name="connsiteY58" fmla="*/ 646571 h 4149908"/>
                  <a:gd name="connsiteX59" fmla="*/ 1193554 w 4218987"/>
                  <a:gd name="connsiteY59" fmla="*/ 534417 h 4149908"/>
                  <a:gd name="connsiteX60" fmla="*/ 1422930 w 4218987"/>
                  <a:gd name="connsiteY60" fmla="*/ 2776 h 4149908"/>
                  <a:gd name="connsiteX61" fmla="*/ 1885804 w 4218987"/>
                  <a:gd name="connsiteY61" fmla="*/ 836542 h 4149908"/>
                  <a:gd name="connsiteX62" fmla="*/ 846522 w 4218987"/>
                  <a:gd name="connsiteY62" fmla="*/ 1997955 h 4149908"/>
                  <a:gd name="connsiteX63" fmla="*/ 127757 w 4218987"/>
                  <a:gd name="connsiteY63" fmla="*/ 2026926 h 4149908"/>
                  <a:gd name="connsiteX64" fmla="*/ 448206 w 4218987"/>
                  <a:gd name="connsiteY64" fmla="*/ 1396270 h 4149908"/>
                  <a:gd name="connsiteX65" fmla="*/ 617213 w 4218987"/>
                  <a:gd name="connsiteY65" fmla="*/ 646571 h 4149908"/>
                  <a:gd name="connsiteX0" fmla="*/ 2726972 w 4218987"/>
                  <a:gd name="connsiteY0" fmla="*/ 2558980 h 4210882"/>
                  <a:gd name="connsiteX1" fmla="*/ 2785542 w 4218987"/>
                  <a:gd name="connsiteY1" fmla="*/ 2520101 h 4210882"/>
                  <a:gd name="connsiteX2" fmla="*/ 2903529 w 4218987"/>
                  <a:gd name="connsiteY2" fmla="*/ 2554254 h 4210882"/>
                  <a:gd name="connsiteX3" fmla="*/ 2958558 w 4218987"/>
                  <a:gd name="connsiteY3" fmla="*/ 2741581 h 4210882"/>
                  <a:gd name="connsiteX4" fmla="*/ 2951347 w 4218987"/>
                  <a:gd name="connsiteY4" fmla="*/ 2764754 h 4210882"/>
                  <a:gd name="connsiteX5" fmla="*/ 2726972 w 4218987"/>
                  <a:gd name="connsiteY5" fmla="*/ 2558980 h 4210882"/>
                  <a:gd name="connsiteX6" fmla="*/ 2187259 w 4218987"/>
                  <a:gd name="connsiteY6" fmla="*/ 2305472 h 4210882"/>
                  <a:gd name="connsiteX7" fmla="*/ 2388933 w 4218987"/>
                  <a:gd name="connsiteY7" fmla="*/ 2490428 h 4210882"/>
                  <a:gd name="connsiteX8" fmla="*/ 2386834 w 4218987"/>
                  <a:gd name="connsiteY8" fmla="*/ 2490959 h 4210882"/>
                  <a:gd name="connsiteX9" fmla="*/ 2230026 w 4218987"/>
                  <a:gd name="connsiteY9" fmla="*/ 2445943 h 4210882"/>
                  <a:gd name="connsiteX10" fmla="*/ 2228909 w 4218987"/>
                  <a:gd name="connsiteY10" fmla="*/ 2447268 h 4210882"/>
                  <a:gd name="connsiteX11" fmla="*/ 2187259 w 4218987"/>
                  <a:gd name="connsiteY11" fmla="*/ 2305472 h 4210882"/>
                  <a:gd name="connsiteX12" fmla="*/ 1934983 w 4218987"/>
                  <a:gd name="connsiteY12" fmla="*/ 2074110 h 4210882"/>
                  <a:gd name="connsiteX13" fmla="*/ 1993087 w 4218987"/>
                  <a:gd name="connsiteY13" fmla="*/ 2127397 h 4210882"/>
                  <a:gd name="connsiteX14" fmla="*/ 1941766 w 4218987"/>
                  <a:gd name="connsiteY14" fmla="*/ 2234362 h 4210882"/>
                  <a:gd name="connsiteX15" fmla="*/ 2068585 w 4218987"/>
                  <a:gd name="connsiteY15" fmla="*/ 2637242 h 4210882"/>
                  <a:gd name="connsiteX16" fmla="*/ 2416619 w 4218987"/>
                  <a:gd name="connsiteY16" fmla="*/ 2739520 h 4210882"/>
                  <a:gd name="connsiteX17" fmla="*/ 2589184 w 4218987"/>
                  <a:gd name="connsiteY17" fmla="*/ 2674077 h 4210882"/>
                  <a:gd name="connsiteX18" fmla="*/ 2819784 w 4218987"/>
                  <a:gd name="connsiteY18" fmla="*/ 2885560 h 4210882"/>
                  <a:gd name="connsiteX19" fmla="*/ 2627084 w 4218987"/>
                  <a:gd name="connsiteY19" fmla="*/ 2834559 h 4210882"/>
                  <a:gd name="connsiteX20" fmla="*/ 2434618 w 4218987"/>
                  <a:gd name="connsiteY20" fmla="*/ 3025455 h 4210882"/>
                  <a:gd name="connsiteX21" fmla="*/ 2893365 w 4218987"/>
                  <a:gd name="connsiteY21" fmla="*/ 3146515 h 4210882"/>
                  <a:gd name="connsiteX22" fmla="*/ 3032143 w 4218987"/>
                  <a:gd name="connsiteY22" fmla="*/ 3080314 h 4210882"/>
                  <a:gd name="connsiteX23" fmla="*/ 3090634 w 4218987"/>
                  <a:gd name="connsiteY23" fmla="*/ 3133956 h 4210882"/>
                  <a:gd name="connsiteX24" fmla="*/ 3210914 w 4218987"/>
                  <a:gd name="connsiteY24" fmla="*/ 3002803 h 4210882"/>
                  <a:gd name="connsiteX25" fmla="*/ 3156792 w 4218987"/>
                  <a:gd name="connsiteY25" fmla="*/ 2953167 h 4210882"/>
                  <a:gd name="connsiteX26" fmla="*/ 3222229 w 4218987"/>
                  <a:gd name="connsiteY26" fmla="*/ 2804529 h 4210882"/>
                  <a:gd name="connsiteX27" fmla="*/ 3089478 w 4218987"/>
                  <a:gd name="connsiteY27" fmla="*/ 2357330 h 4210882"/>
                  <a:gd name="connsiteX28" fmla="*/ 3090209 w 4218987"/>
                  <a:gd name="connsiteY28" fmla="*/ 2356474 h 4210882"/>
                  <a:gd name="connsiteX29" fmla="*/ 3085067 w 4218987"/>
                  <a:gd name="connsiteY29" fmla="*/ 2352700 h 4210882"/>
                  <a:gd name="connsiteX30" fmla="*/ 3083320 w 4218987"/>
                  <a:gd name="connsiteY30" fmla="*/ 2350867 h 4210882"/>
                  <a:gd name="connsiteX31" fmla="*/ 3083018 w 4218987"/>
                  <a:gd name="connsiteY31" fmla="*/ 2351196 h 4210882"/>
                  <a:gd name="connsiteX32" fmla="*/ 2744891 w 4218987"/>
                  <a:gd name="connsiteY32" fmla="*/ 2264375 h 4210882"/>
                  <a:gd name="connsiteX33" fmla="*/ 2538260 w 4218987"/>
                  <a:gd name="connsiteY33" fmla="*/ 2385913 h 4210882"/>
                  <a:gd name="connsiteX34" fmla="*/ 2299616 w 4218987"/>
                  <a:gd name="connsiteY34" fmla="*/ 2167052 h 4210882"/>
                  <a:gd name="connsiteX35" fmla="*/ 2313553 w 4218987"/>
                  <a:gd name="connsiteY35" fmla="*/ 2161038 h 4210882"/>
                  <a:gd name="connsiteX36" fmla="*/ 2487357 w 4218987"/>
                  <a:gd name="connsiteY36" fmla="*/ 2206904 h 4210882"/>
                  <a:gd name="connsiteX37" fmla="*/ 2660620 w 4218987"/>
                  <a:gd name="connsiteY37" fmla="*/ 2035055 h 4210882"/>
                  <a:gd name="connsiteX38" fmla="*/ 2247647 w 4218987"/>
                  <a:gd name="connsiteY38" fmla="*/ 1926074 h 4210882"/>
                  <a:gd name="connsiteX39" fmla="*/ 2110842 w 4218987"/>
                  <a:gd name="connsiteY39" fmla="*/ 1993928 h 4210882"/>
                  <a:gd name="connsiteX40" fmla="*/ 2055263 w 4218987"/>
                  <a:gd name="connsiteY40" fmla="*/ 1942957 h 4210882"/>
                  <a:gd name="connsiteX41" fmla="*/ 1934983 w 4218987"/>
                  <a:gd name="connsiteY41" fmla="*/ 2074110 h 4210882"/>
                  <a:gd name="connsiteX42" fmla="*/ 1094802 w 4218987"/>
                  <a:gd name="connsiteY42" fmla="*/ 2416622 h 4210882"/>
                  <a:gd name="connsiteX43" fmla="*/ 2274949 w 4218987"/>
                  <a:gd name="connsiteY43" fmla="*/ 1138847 h 4210882"/>
                  <a:gd name="connsiteX44" fmla="*/ 3845776 w 4218987"/>
                  <a:gd name="connsiteY44" fmla="*/ 1427785 h 4210882"/>
                  <a:gd name="connsiteX45" fmla="*/ 3464840 w 4218987"/>
                  <a:gd name="connsiteY45" fmla="*/ 3352098 h 4210882"/>
                  <a:gd name="connsiteX46" fmla="*/ 1459992 w 4218987"/>
                  <a:gd name="connsiteY46" fmla="*/ 3879523 h 4210882"/>
                  <a:gd name="connsiteX47" fmla="*/ 1457332 w 4218987"/>
                  <a:gd name="connsiteY47" fmla="*/ 3875526 h 4210882"/>
                  <a:gd name="connsiteX48" fmla="*/ 1094802 w 4218987"/>
                  <a:gd name="connsiteY48" fmla="*/ 2416622 h 4210882"/>
                  <a:gd name="connsiteX49" fmla="*/ 859948 w 4218987"/>
                  <a:gd name="connsiteY49" fmla="*/ 2150825 h 4210882"/>
                  <a:gd name="connsiteX50" fmla="*/ 1963134 w 4218987"/>
                  <a:gd name="connsiteY50" fmla="*/ 947916 h 4210882"/>
                  <a:gd name="connsiteX51" fmla="*/ 2030962 w 4218987"/>
                  <a:gd name="connsiteY51" fmla="*/ 944983 h 4210882"/>
                  <a:gd name="connsiteX52" fmla="*/ 2172480 w 4218987"/>
                  <a:gd name="connsiteY52" fmla="*/ 1074768 h 4210882"/>
                  <a:gd name="connsiteX53" fmla="*/ 2175413 w 4218987"/>
                  <a:gd name="connsiteY53" fmla="*/ 1142596 h 4210882"/>
                  <a:gd name="connsiteX54" fmla="*/ 1072226 w 4218987"/>
                  <a:gd name="connsiteY54" fmla="*/ 2345505 h 4210882"/>
                  <a:gd name="connsiteX55" fmla="*/ 1004399 w 4218987"/>
                  <a:gd name="connsiteY55" fmla="*/ 2348438 h 4210882"/>
                  <a:gd name="connsiteX56" fmla="*/ 862881 w 4218987"/>
                  <a:gd name="connsiteY56" fmla="*/ 2218652 h 4210882"/>
                  <a:gd name="connsiteX57" fmla="*/ 859948 w 4218987"/>
                  <a:gd name="connsiteY57" fmla="*/ 2150825 h 4210882"/>
                  <a:gd name="connsiteX58" fmla="*/ 617213 w 4218987"/>
                  <a:gd name="connsiteY58" fmla="*/ 707545 h 4210882"/>
                  <a:gd name="connsiteX59" fmla="*/ 1193554 w 4218987"/>
                  <a:gd name="connsiteY59" fmla="*/ 595391 h 4210882"/>
                  <a:gd name="connsiteX60" fmla="*/ 1591068 w 4218987"/>
                  <a:gd name="connsiteY60" fmla="*/ 2547 h 4210882"/>
                  <a:gd name="connsiteX61" fmla="*/ 1885804 w 4218987"/>
                  <a:gd name="connsiteY61" fmla="*/ 897516 h 4210882"/>
                  <a:gd name="connsiteX62" fmla="*/ 846522 w 4218987"/>
                  <a:gd name="connsiteY62" fmla="*/ 2058929 h 4210882"/>
                  <a:gd name="connsiteX63" fmla="*/ 127757 w 4218987"/>
                  <a:gd name="connsiteY63" fmla="*/ 2087900 h 4210882"/>
                  <a:gd name="connsiteX64" fmla="*/ 448206 w 4218987"/>
                  <a:gd name="connsiteY64" fmla="*/ 1457244 h 4210882"/>
                  <a:gd name="connsiteX65" fmla="*/ 617213 w 4218987"/>
                  <a:gd name="connsiteY65" fmla="*/ 707545 h 4210882"/>
                  <a:gd name="connsiteX0" fmla="*/ 2726972 w 4218987"/>
                  <a:gd name="connsiteY0" fmla="*/ 2566931 h 4218833"/>
                  <a:gd name="connsiteX1" fmla="*/ 2785542 w 4218987"/>
                  <a:gd name="connsiteY1" fmla="*/ 2528052 h 4218833"/>
                  <a:gd name="connsiteX2" fmla="*/ 2903529 w 4218987"/>
                  <a:gd name="connsiteY2" fmla="*/ 2562205 h 4218833"/>
                  <a:gd name="connsiteX3" fmla="*/ 2958558 w 4218987"/>
                  <a:gd name="connsiteY3" fmla="*/ 2749532 h 4218833"/>
                  <a:gd name="connsiteX4" fmla="*/ 2951347 w 4218987"/>
                  <a:gd name="connsiteY4" fmla="*/ 2772705 h 4218833"/>
                  <a:gd name="connsiteX5" fmla="*/ 2726972 w 4218987"/>
                  <a:gd name="connsiteY5" fmla="*/ 2566931 h 4218833"/>
                  <a:gd name="connsiteX6" fmla="*/ 2187259 w 4218987"/>
                  <a:gd name="connsiteY6" fmla="*/ 2313423 h 4218833"/>
                  <a:gd name="connsiteX7" fmla="*/ 2388933 w 4218987"/>
                  <a:gd name="connsiteY7" fmla="*/ 2498379 h 4218833"/>
                  <a:gd name="connsiteX8" fmla="*/ 2386834 w 4218987"/>
                  <a:gd name="connsiteY8" fmla="*/ 2498910 h 4218833"/>
                  <a:gd name="connsiteX9" fmla="*/ 2230026 w 4218987"/>
                  <a:gd name="connsiteY9" fmla="*/ 2453894 h 4218833"/>
                  <a:gd name="connsiteX10" fmla="*/ 2228909 w 4218987"/>
                  <a:gd name="connsiteY10" fmla="*/ 2455219 h 4218833"/>
                  <a:gd name="connsiteX11" fmla="*/ 2187259 w 4218987"/>
                  <a:gd name="connsiteY11" fmla="*/ 2313423 h 4218833"/>
                  <a:gd name="connsiteX12" fmla="*/ 1934983 w 4218987"/>
                  <a:gd name="connsiteY12" fmla="*/ 2082061 h 4218833"/>
                  <a:gd name="connsiteX13" fmla="*/ 1993087 w 4218987"/>
                  <a:gd name="connsiteY13" fmla="*/ 2135348 h 4218833"/>
                  <a:gd name="connsiteX14" fmla="*/ 1941766 w 4218987"/>
                  <a:gd name="connsiteY14" fmla="*/ 2242313 h 4218833"/>
                  <a:gd name="connsiteX15" fmla="*/ 2068585 w 4218987"/>
                  <a:gd name="connsiteY15" fmla="*/ 2645193 h 4218833"/>
                  <a:gd name="connsiteX16" fmla="*/ 2416619 w 4218987"/>
                  <a:gd name="connsiteY16" fmla="*/ 2747471 h 4218833"/>
                  <a:gd name="connsiteX17" fmla="*/ 2589184 w 4218987"/>
                  <a:gd name="connsiteY17" fmla="*/ 2682028 h 4218833"/>
                  <a:gd name="connsiteX18" fmla="*/ 2819784 w 4218987"/>
                  <a:gd name="connsiteY18" fmla="*/ 2893511 h 4218833"/>
                  <a:gd name="connsiteX19" fmla="*/ 2627084 w 4218987"/>
                  <a:gd name="connsiteY19" fmla="*/ 2842510 h 4218833"/>
                  <a:gd name="connsiteX20" fmla="*/ 2434618 w 4218987"/>
                  <a:gd name="connsiteY20" fmla="*/ 3033406 h 4218833"/>
                  <a:gd name="connsiteX21" fmla="*/ 2893365 w 4218987"/>
                  <a:gd name="connsiteY21" fmla="*/ 3154466 h 4218833"/>
                  <a:gd name="connsiteX22" fmla="*/ 3032143 w 4218987"/>
                  <a:gd name="connsiteY22" fmla="*/ 3088265 h 4218833"/>
                  <a:gd name="connsiteX23" fmla="*/ 3090634 w 4218987"/>
                  <a:gd name="connsiteY23" fmla="*/ 3141907 h 4218833"/>
                  <a:gd name="connsiteX24" fmla="*/ 3210914 w 4218987"/>
                  <a:gd name="connsiteY24" fmla="*/ 3010754 h 4218833"/>
                  <a:gd name="connsiteX25" fmla="*/ 3156792 w 4218987"/>
                  <a:gd name="connsiteY25" fmla="*/ 2961118 h 4218833"/>
                  <a:gd name="connsiteX26" fmla="*/ 3222229 w 4218987"/>
                  <a:gd name="connsiteY26" fmla="*/ 2812480 h 4218833"/>
                  <a:gd name="connsiteX27" fmla="*/ 3089478 w 4218987"/>
                  <a:gd name="connsiteY27" fmla="*/ 2365281 h 4218833"/>
                  <a:gd name="connsiteX28" fmla="*/ 3090209 w 4218987"/>
                  <a:gd name="connsiteY28" fmla="*/ 2364425 h 4218833"/>
                  <a:gd name="connsiteX29" fmla="*/ 3085067 w 4218987"/>
                  <a:gd name="connsiteY29" fmla="*/ 2360651 h 4218833"/>
                  <a:gd name="connsiteX30" fmla="*/ 3083320 w 4218987"/>
                  <a:gd name="connsiteY30" fmla="*/ 2358818 h 4218833"/>
                  <a:gd name="connsiteX31" fmla="*/ 3083018 w 4218987"/>
                  <a:gd name="connsiteY31" fmla="*/ 2359147 h 4218833"/>
                  <a:gd name="connsiteX32" fmla="*/ 2744891 w 4218987"/>
                  <a:gd name="connsiteY32" fmla="*/ 2272326 h 4218833"/>
                  <a:gd name="connsiteX33" fmla="*/ 2538260 w 4218987"/>
                  <a:gd name="connsiteY33" fmla="*/ 2393864 h 4218833"/>
                  <a:gd name="connsiteX34" fmla="*/ 2299616 w 4218987"/>
                  <a:gd name="connsiteY34" fmla="*/ 2175003 h 4218833"/>
                  <a:gd name="connsiteX35" fmla="*/ 2313553 w 4218987"/>
                  <a:gd name="connsiteY35" fmla="*/ 2168989 h 4218833"/>
                  <a:gd name="connsiteX36" fmla="*/ 2487357 w 4218987"/>
                  <a:gd name="connsiteY36" fmla="*/ 2214855 h 4218833"/>
                  <a:gd name="connsiteX37" fmla="*/ 2660620 w 4218987"/>
                  <a:gd name="connsiteY37" fmla="*/ 2043006 h 4218833"/>
                  <a:gd name="connsiteX38" fmla="*/ 2247647 w 4218987"/>
                  <a:gd name="connsiteY38" fmla="*/ 1934025 h 4218833"/>
                  <a:gd name="connsiteX39" fmla="*/ 2110842 w 4218987"/>
                  <a:gd name="connsiteY39" fmla="*/ 2001879 h 4218833"/>
                  <a:gd name="connsiteX40" fmla="*/ 2055263 w 4218987"/>
                  <a:gd name="connsiteY40" fmla="*/ 1950908 h 4218833"/>
                  <a:gd name="connsiteX41" fmla="*/ 1934983 w 4218987"/>
                  <a:gd name="connsiteY41" fmla="*/ 2082061 h 4218833"/>
                  <a:gd name="connsiteX42" fmla="*/ 1094802 w 4218987"/>
                  <a:gd name="connsiteY42" fmla="*/ 2424573 h 4218833"/>
                  <a:gd name="connsiteX43" fmla="*/ 2274949 w 4218987"/>
                  <a:gd name="connsiteY43" fmla="*/ 1146798 h 4218833"/>
                  <a:gd name="connsiteX44" fmla="*/ 3845776 w 4218987"/>
                  <a:gd name="connsiteY44" fmla="*/ 1435736 h 4218833"/>
                  <a:gd name="connsiteX45" fmla="*/ 3464840 w 4218987"/>
                  <a:gd name="connsiteY45" fmla="*/ 3360049 h 4218833"/>
                  <a:gd name="connsiteX46" fmla="*/ 1459992 w 4218987"/>
                  <a:gd name="connsiteY46" fmla="*/ 3887474 h 4218833"/>
                  <a:gd name="connsiteX47" fmla="*/ 1457332 w 4218987"/>
                  <a:gd name="connsiteY47" fmla="*/ 3883477 h 4218833"/>
                  <a:gd name="connsiteX48" fmla="*/ 1094802 w 4218987"/>
                  <a:gd name="connsiteY48" fmla="*/ 2424573 h 4218833"/>
                  <a:gd name="connsiteX49" fmla="*/ 859948 w 4218987"/>
                  <a:gd name="connsiteY49" fmla="*/ 2158776 h 4218833"/>
                  <a:gd name="connsiteX50" fmla="*/ 1963134 w 4218987"/>
                  <a:gd name="connsiteY50" fmla="*/ 955867 h 4218833"/>
                  <a:gd name="connsiteX51" fmla="*/ 2030962 w 4218987"/>
                  <a:gd name="connsiteY51" fmla="*/ 952934 h 4218833"/>
                  <a:gd name="connsiteX52" fmla="*/ 2172480 w 4218987"/>
                  <a:gd name="connsiteY52" fmla="*/ 1082719 h 4218833"/>
                  <a:gd name="connsiteX53" fmla="*/ 2175413 w 4218987"/>
                  <a:gd name="connsiteY53" fmla="*/ 1150547 h 4218833"/>
                  <a:gd name="connsiteX54" fmla="*/ 1072226 w 4218987"/>
                  <a:gd name="connsiteY54" fmla="*/ 2353456 h 4218833"/>
                  <a:gd name="connsiteX55" fmla="*/ 1004399 w 4218987"/>
                  <a:gd name="connsiteY55" fmla="*/ 2356389 h 4218833"/>
                  <a:gd name="connsiteX56" fmla="*/ 862881 w 4218987"/>
                  <a:gd name="connsiteY56" fmla="*/ 2226603 h 4218833"/>
                  <a:gd name="connsiteX57" fmla="*/ 859948 w 4218987"/>
                  <a:gd name="connsiteY57" fmla="*/ 2158776 h 4218833"/>
                  <a:gd name="connsiteX58" fmla="*/ 617213 w 4218987"/>
                  <a:gd name="connsiteY58" fmla="*/ 715496 h 4218833"/>
                  <a:gd name="connsiteX59" fmla="*/ 1193554 w 4218987"/>
                  <a:gd name="connsiteY59" fmla="*/ 603342 h 4218833"/>
                  <a:gd name="connsiteX60" fmla="*/ 1591068 w 4218987"/>
                  <a:gd name="connsiteY60" fmla="*/ 10498 h 4218833"/>
                  <a:gd name="connsiteX61" fmla="*/ 1885804 w 4218987"/>
                  <a:gd name="connsiteY61" fmla="*/ 905467 h 4218833"/>
                  <a:gd name="connsiteX62" fmla="*/ 846522 w 4218987"/>
                  <a:gd name="connsiteY62" fmla="*/ 2066880 h 4218833"/>
                  <a:gd name="connsiteX63" fmla="*/ 127757 w 4218987"/>
                  <a:gd name="connsiteY63" fmla="*/ 2095851 h 4218833"/>
                  <a:gd name="connsiteX64" fmla="*/ 448206 w 4218987"/>
                  <a:gd name="connsiteY64" fmla="*/ 1465195 h 4218833"/>
                  <a:gd name="connsiteX65" fmla="*/ 617213 w 4218987"/>
                  <a:gd name="connsiteY65" fmla="*/ 715496 h 4218833"/>
                  <a:gd name="connsiteX0" fmla="*/ 2726972 w 4218987"/>
                  <a:gd name="connsiteY0" fmla="*/ 2560838 h 4212740"/>
                  <a:gd name="connsiteX1" fmla="*/ 2785542 w 4218987"/>
                  <a:gd name="connsiteY1" fmla="*/ 2521959 h 4212740"/>
                  <a:gd name="connsiteX2" fmla="*/ 2903529 w 4218987"/>
                  <a:gd name="connsiteY2" fmla="*/ 2556112 h 4212740"/>
                  <a:gd name="connsiteX3" fmla="*/ 2958558 w 4218987"/>
                  <a:gd name="connsiteY3" fmla="*/ 2743439 h 4212740"/>
                  <a:gd name="connsiteX4" fmla="*/ 2951347 w 4218987"/>
                  <a:gd name="connsiteY4" fmla="*/ 2766612 h 4212740"/>
                  <a:gd name="connsiteX5" fmla="*/ 2726972 w 4218987"/>
                  <a:gd name="connsiteY5" fmla="*/ 2560838 h 4212740"/>
                  <a:gd name="connsiteX6" fmla="*/ 2187259 w 4218987"/>
                  <a:gd name="connsiteY6" fmla="*/ 2307330 h 4212740"/>
                  <a:gd name="connsiteX7" fmla="*/ 2388933 w 4218987"/>
                  <a:gd name="connsiteY7" fmla="*/ 2492286 h 4212740"/>
                  <a:gd name="connsiteX8" fmla="*/ 2386834 w 4218987"/>
                  <a:gd name="connsiteY8" fmla="*/ 2492817 h 4212740"/>
                  <a:gd name="connsiteX9" fmla="*/ 2230026 w 4218987"/>
                  <a:gd name="connsiteY9" fmla="*/ 2447801 h 4212740"/>
                  <a:gd name="connsiteX10" fmla="*/ 2228909 w 4218987"/>
                  <a:gd name="connsiteY10" fmla="*/ 2449126 h 4212740"/>
                  <a:gd name="connsiteX11" fmla="*/ 2187259 w 4218987"/>
                  <a:gd name="connsiteY11" fmla="*/ 2307330 h 4212740"/>
                  <a:gd name="connsiteX12" fmla="*/ 1934983 w 4218987"/>
                  <a:gd name="connsiteY12" fmla="*/ 2075968 h 4212740"/>
                  <a:gd name="connsiteX13" fmla="*/ 1993087 w 4218987"/>
                  <a:gd name="connsiteY13" fmla="*/ 2129255 h 4212740"/>
                  <a:gd name="connsiteX14" fmla="*/ 1941766 w 4218987"/>
                  <a:gd name="connsiteY14" fmla="*/ 2236220 h 4212740"/>
                  <a:gd name="connsiteX15" fmla="*/ 2068585 w 4218987"/>
                  <a:gd name="connsiteY15" fmla="*/ 2639100 h 4212740"/>
                  <a:gd name="connsiteX16" fmla="*/ 2416619 w 4218987"/>
                  <a:gd name="connsiteY16" fmla="*/ 2741378 h 4212740"/>
                  <a:gd name="connsiteX17" fmla="*/ 2589184 w 4218987"/>
                  <a:gd name="connsiteY17" fmla="*/ 2675935 h 4212740"/>
                  <a:gd name="connsiteX18" fmla="*/ 2819784 w 4218987"/>
                  <a:gd name="connsiteY18" fmla="*/ 2887418 h 4212740"/>
                  <a:gd name="connsiteX19" fmla="*/ 2627084 w 4218987"/>
                  <a:gd name="connsiteY19" fmla="*/ 2836417 h 4212740"/>
                  <a:gd name="connsiteX20" fmla="*/ 2434618 w 4218987"/>
                  <a:gd name="connsiteY20" fmla="*/ 3027313 h 4212740"/>
                  <a:gd name="connsiteX21" fmla="*/ 2893365 w 4218987"/>
                  <a:gd name="connsiteY21" fmla="*/ 3148373 h 4212740"/>
                  <a:gd name="connsiteX22" fmla="*/ 3032143 w 4218987"/>
                  <a:gd name="connsiteY22" fmla="*/ 3082172 h 4212740"/>
                  <a:gd name="connsiteX23" fmla="*/ 3090634 w 4218987"/>
                  <a:gd name="connsiteY23" fmla="*/ 3135814 h 4212740"/>
                  <a:gd name="connsiteX24" fmla="*/ 3210914 w 4218987"/>
                  <a:gd name="connsiteY24" fmla="*/ 3004661 h 4212740"/>
                  <a:gd name="connsiteX25" fmla="*/ 3156792 w 4218987"/>
                  <a:gd name="connsiteY25" fmla="*/ 2955025 h 4212740"/>
                  <a:gd name="connsiteX26" fmla="*/ 3222229 w 4218987"/>
                  <a:gd name="connsiteY26" fmla="*/ 2806387 h 4212740"/>
                  <a:gd name="connsiteX27" fmla="*/ 3089478 w 4218987"/>
                  <a:gd name="connsiteY27" fmla="*/ 2359188 h 4212740"/>
                  <a:gd name="connsiteX28" fmla="*/ 3090209 w 4218987"/>
                  <a:gd name="connsiteY28" fmla="*/ 2358332 h 4212740"/>
                  <a:gd name="connsiteX29" fmla="*/ 3085067 w 4218987"/>
                  <a:gd name="connsiteY29" fmla="*/ 2354558 h 4212740"/>
                  <a:gd name="connsiteX30" fmla="*/ 3083320 w 4218987"/>
                  <a:gd name="connsiteY30" fmla="*/ 2352725 h 4212740"/>
                  <a:gd name="connsiteX31" fmla="*/ 3083018 w 4218987"/>
                  <a:gd name="connsiteY31" fmla="*/ 2353054 h 4212740"/>
                  <a:gd name="connsiteX32" fmla="*/ 2744891 w 4218987"/>
                  <a:gd name="connsiteY32" fmla="*/ 2266233 h 4212740"/>
                  <a:gd name="connsiteX33" fmla="*/ 2538260 w 4218987"/>
                  <a:gd name="connsiteY33" fmla="*/ 2387771 h 4212740"/>
                  <a:gd name="connsiteX34" fmla="*/ 2299616 w 4218987"/>
                  <a:gd name="connsiteY34" fmla="*/ 2168910 h 4212740"/>
                  <a:gd name="connsiteX35" fmla="*/ 2313553 w 4218987"/>
                  <a:gd name="connsiteY35" fmla="*/ 2162896 h 4212740"/>
                  <a:gd name="connsiteX36" fmla="*/ 2487357 w 4218987"/>
                  <a:gd name="connsiteY36" fmla="*/ 2208762 h 4212740"/>
                  <a:gd name="connsiteX37" fmla="*/ 2660620 w 4218987"/>
                  <a:gd name="connsiteY37" fmla="*/ 2036913 h 4212740"/>
                  <a:gd name="connsiteX38" fmla="*/ 2247647 w 4218987"/>
                  <a:gd name="connsiteY38" fmla="*/ 1927932 h 4212740"/>
                  <a:gd name="connsiteX39" fmla="*/ 2110842 w 4218987"/>
                  <a:gd name="connsiteY39" fmla="*/ 1995786 h 4212740"/>
                  <a:gd name="connsiteX40" fmla="*/ 2055263 w 4218987"/>
                  <a:gd name="connsiteY40" fmla="*/ 1944815 h 4212740"/>
                  <a:gd name="connsiteX41" fmla="*/ 1934983 w 4218987"/>
                  <a:gd name="connsiteY41" fmla="*/ 2075968 h 4212740"/>
                  <a:gd name="connsiteX42" fmla="*/ 1094802 w 4218987"/>
                  <a:gd name="connsiteY42" fmla="*/ 2418480 h 4212740"/>
                  <a:gd name="connsiteX43" fmla="*/ 2274949 w 4218987"/>
                  <a:gd name="connsiteY43" fmla="*/ 1140705 h 4212740"/>
                  <a:gd name="connsiteX44" fmla="*/ 3845776 w 4218987"/>
                  <a:gd name="connsiteY44" fmla="*/ 1429643 h 4212740"/>
                  <a:gd name="connsiteX45" fmla="*/ 3464840 w 4218987"/>
                  <a:gd name="connsiteY45" fmla="*/ 3353956 h 4212740"/>
                  <a:gd name="connsiteX46" fmla="*/ 1459992 w 4218987"/>
                  <a:gd name="connsiteY46" fmla="*/ 3881381 h 4212740"/>
                  <a:gd name="connsiteX47" fmla="*/ 1457332 w 4218987"/>
                  <a:gd name="connsiteY47" fmla="*/ 3877384 h 4212740"/>
                  <a:gd name="connsiteX48" fmla="*/ 1094802 w 4218987"/>
                  <a:gd name="connsiteY48" fmla="*/ 2418480 h 4212740"/>
                  <a:gd name="connsiteX49" fmla="*/ 859948 w 4218987"/>
                  <a:gd name="connsiteY49" fmla="*/ 2152683 h 4212740"/>
                  <a:gd name="connsiteX50" fmla="*/ 1963134 w 4218987"/>
                  <a:gd name="connsiteY50" fmla="*/ 949774 h 4212740"/>
                  <a:gd name="connsiteX51" fmla="*/ 2030962 w 4218987"/>
                  <a:gd name="connsiteY51" fmla="*/ 946841 h 4212740"/>
                  <a:gd name="connsiteX52" fmla="*/ 2172480 w 4218987"/>
                  <a:gd name="connsiteY52" fmla="*/ 1076626 h 4212740"/>
                  <a:gd name="connsiteX53" fmla="*/ 2175413 w 4218987"/>
                  <a:gd name="connsiteY53" fmla="*/ 1144454 h 4212740"/>
                  <a:gd name="connsiteX54" fmla="*/ 1072226 w 4218987"/>
                  <a:gd name="connsiteY54" fmla="*/ 2347363 h 4212740"/>
                  <a:gd name="connsiteX55" fmla="*/ 1004399 w 4218987"/>
                  <a:gd name="connsiteY55" fmla="*/ 2350296 h 4212740"/>
                  <a:gd name="connsiteX56" fmla="*/ 862881 w 4218987"/>
                  <a:gd name="connsiteY56" fmla="*/ 2220510 h 4212740"/>
                  <a:gd name="connsiteX57" fmla="*/ 859948 w 4218987"/>
                  <a:gd name="connsiteY57" fmla="*/ 2152683 h 4212740"/>
                  <a:gd name="connsiteX58" fmla="*/ 617213 w 4218987"/>
                  <a:gd name="connsiteY58" fmla="*/ 709403 h 4212740"/>
                  <a:gd name="connsiteX59" fmla="*/ 1193554 w 4218987"/>
                  <a:gd name="connsiteY59" fmla="*/ 597249 h 4212740"/>
                  <a:gd name="connsiteX60" fmla="*/ 1591068 w 4218987"/>
                  <a:gd name="connsiteY60" fmla="*/ 4405 h 4212740"/>
                  <a:gd name="connsiteX61" fmla="*/ 1885804 w 4218987"/>
                  <a:gd name="connsiteY61" fmla="*/ 899374 h 4212740"/>
                  <a:gd name="connsiteX62" fmla="*/ 846522 w 4218987"/>
                  <a:gd name="connsiteY62" fmla="*/ 2060787 h 4212740"/>
                  <a:gd name="connsiteX63" fmla="*/ 127757 w 4218987"/>
                  <a:gd name="connsiteY63" fmla="*/ 2089758 h 4212740"/>
                  <a:gd name="connsiteX64" fmla="*/ 448206 w 4218987"/>
                  <a:gd name="connsiteY64" fmla="*/ 1459102 h 4212740"/>
                  <a:gd name="connsiteX65" fmla="*/ 617213 w 4218987"/>
                  <a:gd name="connsiteY65" fmla="*/ 709403 h 4212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218987" h="4212740">
                    <a:moveTo>
                      <a:pt x="2726972" y="2560838"/>
                    </a:moveTo>
                    <a:cubicBezTo>
                      <a:pt x="2742919" y="2545669"/>
                      <a:pt x="2761036" y="2532131"/>
                      <a:pt x="2785542" y="2521959"/>
                    </a:cubicBezTo>
                    <a:cubicBezTo>
                      <a:pt x="2842367" y="2511454"/>
                      <a:pt x="2866050" y="2521010"/>
                      <a:pt x="2903529" y="2556112"/>
                    </a:cubicBezTo>
                    <a:cubicBezTo>
                      <a:pt x="2953803" y="2604223"/>
                      <a:pt x="2974773" y="2675518"/>
                      <a:pt x="2958558" y="2743439"/>
                    </a:cubicBezTo>
                    <a:cubicBezTo>
                      <a:pt x="2956662" y="2751378"/>
                      <a:pt x="2954293" y="2759129"/>
                      <a:pt x="2951347" y="2766612"/>
                    </a:cubicBezTo>
                    <a:lnTo>
                      <a:pt x="2726972" y="2560838"/>
                    </a:lnTo>
                    <a:close/>
                    <a:moveTo>
                      <a:pt x="2187259" y="2307330"/>
                    </a:moveTo>
                    <a:lnTo>
                      <a:pt x="2388933" y="2492286"/>
                    </a:lnTo>
                    <a:lnTo>
                      <a:pt x="2386834" y="2492817"/>
                    </a:lnTo>
                    <a:cubicBezTo>
                      <a:pt x="2324502" y="2508724"/>
                      <a:pt x="2271072" y="2488504"/>
                      <a:pt x="2230026" y="2447801"/>
                    </a:cubicBezTo>
                    <a:lnTo>
                      <a:pt x="2228909" y="2449126"/>
                    </a:lnTo>
                    <a:cubicBezTo>
                      <a:pt x="2193714" y="2410899"/>
                      <a:pt x="2178315" y="2358663"/>
                      <a:pt x="2187259" y="2307330"/>
                    </a:cubicBezTo>
                    <a:close/>
                    <a:moveTo>
                      <a:pt x="1934983" y="2075968"/>
                    </a:moveTo>
                    <a:lnTo>
                      <a:pt x="1993087" y="2129255"/>
                    </a:lnTo>
                    <a:cubicBezTo>
                      <a:pt x="1974652" y="2162240"/>
                      <a:pt x="1950785" y="2198446"/>
                      <a:pt x="1941766" y="2236220"/>
                    </a:cubicBezTo>
                    <a:cubicBezTo>
                      <a:pt x="1904674" y="2387735"/>
                      <a:pt x="1931447" y="2512849"/>
                      <a:pt x="2068585" y="2639100"/>
                    </a:cubicBezTo>
                    <a:cubicBezTo>
                      <a:pt x="2164747" y="2720768"/>
                      <a:pt x="2290975" y="2757863"/>
                      <a:pt x="2416619" y="2741378"/>
                    </a:cubicBezTo>
                    <a:cubicBezTo>
                      <a:pt x="2479450" y="2733135"/>
                      <a:pt x="2537492" y="2710222"/>
                      <a:pt x="2589184" y="2675935"/>
                    </a:cubicBezTo>
                    <a:lnTo>
                      <a:pt x="2819784" y="2887418"/>
                    </a:lnTo>
                    <a:cubicBezTo>
                      <a:pt x="2751065" y="2906608"/>
                      <a:pt x="2677341" y="2887088"/>
                      <a:pt x="2627084" y="2836417"/>
                    </a:cubicBezTo>
                    <a:lnTo>
                      <a:pt x="2434618" y="3027313"/>
                    </a:lnTo>
                    <a:cubicBezTo>
                      <a:pt x="2554238" y="3147918"/>
                      <a:pt x="2729811" y="3194250"/>
                      <a:pt x="2893365" y="3148373"/>
                    </a:cubicBezTo>
                    <a:cubicBezTo>
                      <a:pt x="2943893" y="3134200"/>
                      <a:pt x="2990823" y="3111914"/>
                      <a:pt x="3032143" y="3082172"/>
                    </a:cubicBezTo>
                    <a:lnTo>
                      <a:pt x="3090634" y="3135814"/>
                    </a:lnTo>
                    <a:lnTo>
                      <a:pt x="3210914" y="3004661"/>
                    </a:lnTo>
                    <a:lnTo>
                      <a:pt x="3156792" y="2955025"/>
                    </a:lnTo>
                    <a:cubicBezTo>
                      <a:pt x="3187233" y="2910677"/>
                      <a:pt x="3209343" y="2860364"/>
                      <a:pt x="3222229" y="2806387"/>
                    </a:cubicBezTo>
                    <a:cubicBezTo>
                      <a:pt x="3260983" y="2644060"/>
                      <a:pt x="3210346" y="2473619"/>
                      <a:pt x="3089478" y="2359188"/>
                    </a:cubicBezTo>
                    <a:lnTo>
                      <a:pt x="3090209" y="2358332"/>
                    </a:lnTo>
                    <a:cubicBezTo>
                      <a:pt x="3088590" y="2356959"/>
                      <a:pt x="3086958" y="2355602"/>
                      <a:pt x="3085067" y="2354558"/>
                    </a:cubicBezTo>
                    <a:lnTo>
                      <a:pt x="3083320" y="2352725"/>
                    </a:lnTo>
                    <a:lnTo>
                      <a:pt x="3083018" y="2353054"/>
                    </a:lnTo>
                    <a:cubicBezTo>
                      <a:pt x="2988175" y="2276339"/>
                      <a:pt x="2860427" y="2234599"/>
                      <a:pt x="2744891" y="2266233"/>
                    </a:cubicBezTo>
                    <a:cubicBezTo>
                      <a:pt x="2669329" y="2286922"/>
                      <a:pt x="2604815" y="2324138"/>
                      <a:pt x="2538260" y="2387771"/>
                    </a:cubicBezTo>
                    <a:lnTo>
                      <a:pt x="2299616" y="2168910"/>
                    </a:lnTo>
                    <a:lnTo>
                      <a:pt x="2313553" y="2162896"/>
                    </a:lnTo>
                    <a:cubicBezTo>
                      <a:pt x="2375518" y="2145515"/>
                      <a:pt x="2442037" y="2163069"/>
                      <a:pt x="2487357" y="2208762"/>
                    </a:cubicBezTo>
                    <a:lnTo>
                      <a:pt x="2660620" y="2036913"/>
                    </a:lnTo>
                    <a:cubicBezTo>
                      <a:pt x="2552935" y="1928342"/>
                      <a:pt x="2394881" y="1886633"/>
                      <a:pt x="2247647" y="1927932"/>
                    </a:cubicBezTo>
                    <a:cubicBezTo>
                      <a:pt x="2197362" y="1942037"/>
                      <a:pt x="2151035" y="1965068"/>
                      <a:pt x="2110842" y="1995786"/>
                    </a:cubicBezTo>
                    <a:lnTo>
                      <a:pt x="2055263" y="1944815"/>
                    </a:lnTo>
                    <a:lnTo>
                      <a:pt x="1934983" y="2075968"/>
                    </a:lnTo>
                    <a:close/>
                    <a:moveTo>
                      <a:pt x="1094802" y="2418480"/>
                    </a:moveTo>
                    <a:lnTo>
                      <a:pt x="2274949" y="1140705"/>
                    </a:lnTo>
                    <a:cubicBezTo>
                      <a:pt x="3066920" y="1107715"/>
                      <a:pt x="3506098" y="1181630"/>
                      <a:pt x="3845776" y="1429643"/>
                    </a:cubicBezTo>
                    <a:cubicBezTo>
                      <a:pt x="4361123" y="1802856"/>
                      <a:pt x="4436743" y="2218686"/>
                      <a:pt x="3464840" y="3353956"/>
                    </a:cubicBezTo>
                    <a:cubicBezTo>
                      <a:pt x="2372477" y="4481621"/>
                      <a:pt x="1885659" y="4318774"/>
                      <a:pt x="1459992" y="3881381"/>
                    </a:cubicBezTo>
                    <a:lnTo>
                      <a:pt x="1457332" y="3877384"/>
                    </a:lnTo>
                    <a:cubicBezTo>
                      <a:pt x="1174687" y="3560083"/>
                      <a:pt x="1093021" y="3193236"/>
                      <a:pt x="1094802" y="2418480"/>
                    </a:cubicBezTo>
                    <a:close/>
                    <a:moveTo>
                      <a:pt x="859948" y="2152683"/>
                    </a:moveTo>
                    <a:lnTo>
                      <a:pt x="1963134" y="949774"/>
                    </a:lnTo>
                    <a:cubicBezTo>
                      <a:pt x="1981055" y="930234"/>
                      <a:pt x="2011422" y="928920"/>
                      <a:pt x="2030962" y="946841"/>
                    </a:cubicBezTo>
                    <a:lnTo>
                      <a:pt x="2172480" y="1076626"/>
                    </a:lnTo>
                    <a:cubicBezTo>
                      <a:pt x="2192020" y="1094546"/>
                      <a:pt x="2193333" y="1124914"/>
                      <a:pt x="2175413" y="1144454"/>
                    </a:cubicBezTo>
                    <a:lnTo>
                      <a:pt x="1072226" y="2347363"/>
                    </a:lnTo>
                    <a:cubicBezTo>
                      <a:pt x="1054306" y="2366903"/>
                      <a:pt x="1023939" y="2368216"/>
                      <a:pt x="1004399" y="2350296"/>
                    </a:cubicBezTo>
                    <a:lnTo>
                      <a:pt x="862881" y="2220510"/>
                    </a:lnTo>
                    <a:cubicBezTo>
                      <a:pt x="843341" y="2202590"/>
                      <a:pt x="842028" y="2172223"/>
                      <a:pt x="859948" y="2152683"/>
                    </a:cubicBezTo>
                    <a:close/>
                    <a:moveTo>
                      <a:pt x="617213" y="709403"/>
                    </a:moveTo>
                    <a:cubicBezTo>
                      <a:pt x="867493" y="482409"/>
                      <a:pt x="905041" y="540987"/>
                      <a:pt x="1193554" y="597249"/>
                    </a:cubicBezTo>
                    <a:cubicBezTo>
                      <a:pt x="1611640" y="667547"/>
                      <a:pt x="1434098" y="64942"/>
                      <a:pt x="1591068" y="4405"/>
                    </a:cubicBezTo>
                    <a:cubicBezTo>
                      <a:pt x="1728507" y="-48600"/>
                      <a:pt x="2045888" y="384303"/>
                      <a:pt x="1885804" y="899374"/>
                    </a:cubicBezTo>
                    <a:cubicBezTo>
                      <a:pt x="1524682" y="1293140"/>
                      <a:pt x="1207644" y="1667021"/>
                      <a:pt x="846522" y="2060787"/>
                    </a:cubicBezTo>
                    <a:cubicBezTo>
                      <a:pt x="455578" y="2242802"/>
                      <a:pt x="293609" y="2203716"/>
                      <a:pt x="127757" y="2089758"/>
                    </a:cubicBezTo>
                    <a:cubicBezTo>
                      <a:pt x="-38095" y="1975800"/>
                      <a:pt x="-136790" y="1614018"/>
                      <a:pt x="448206" y="1459102"/>
                    </a:cubicBezTo>
                    <a:cubicBezTo>
                      <a:pt x="669775" y="1417745"/>
                      <a:pt x="251827" y="1252233"/>
                      <a:pt x="617213" y="70940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Isosceles Triangle 22">
                <a:extLst>
                  <a:ext uri="{FF2B5EF4-FFF2-40B4-BE49-F238E27FC236}">
                    <a16:creationId xmlns:a16="http://schemas.microsoft.com/office/drawing/2014/main" id="{632023D9-5956-4663-8461-013BA78BF61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800000">
                <a:off x="2189789" y="4237938"/>
                <a:ext cx="282586" cy="282539"/>
              </a:xfrm>
              <a:custGeom>
                <a:avLst/>
                <a:gdLst/>
                <a:ahLst/>
                <a:cxnLst/>
                <a:rect l="l" t="t" r="r" b="b"/>
                <a:pathLst>
                  <a:path w="3948369" h="3947711">
                    <a:moveTo>
                      <a:pt x="1024184" y="1327019"/>
                    </a:moveTo>
                    <a:cubicBezTo>
                      <a:pt x="953964" y="1286477"/>
                      <a:pt x="864174" y="1310536"/>
                      <a:pt x="823632" y="1380756"/>
                    </a:cubicBezTo>
                    <a:cubicBezTo>
                      <a:pt x="783091" y="1450976"/>
                      <a:pt x="807150" y="1540767"/>
                      <a:pt x="877370" y="1581308"/>
                    </a:cubicBezTo>
                    <a:cubicBezTo>
                      <a:pt x="947590" y="1621850"/>
                      <a:pt x="1037380" y="1597790"/>
                      <a:pt x="1077922" y="1527570"/>
                    </a:cubicBezTo>
                    <a:cubicBezTo>
                      <a:pt x="1118463" y="1457350"/>
                      <a:pt x="1094404" y="1367560"/>
                      <a:pt x="1024184" y="1327019"/>
                    </a:cubicBezTo>
                    <a:close/>
                    <a:moveTo>
                      <a:pt x="3610643" y="2228121"/>
                    </a:moveTo>
                    <a:cubicBezTo>
                      <a:pt x="3600833" y="2220477"/>
                      <a:pt x="3589363" y="2214630"/>
                      <a:pt x="3576595" y="2211209"/>
                    </a:cubicBezTo>
                    <a:cubicBezTo>
                      <a:pt x="3525522" y="2197524"/>
                      <a:pt x="3473024" y="2227833"/>
                      <a:pt x="3459339" y="2278906"/>
                    </a:cubicBezTo>
                    <a:cubicBezTo>
                      <a:pt x="3445654" y="2329979"/>
                      <a:pt x="3475964" y="2382476"/>
                      <a:pt x="3527037" y="2396161"/>
                    </a:cubicBezTo>
                    <a:cubicBezTo>
                      <a:pt x="3578110" y="2409846"/>
                      <a:pt x="3630607" y="2379537"/>
                      <a:pt x="3644292" y="2328464"/>
                    </a:cubicBezTo>
                    <a:cubicBezTo>
                      <a:pt x="3654556" y="2290159"/>
                      <a:pt x="3640073" y="2251053"/>
                      <a:pt x="3610643" y="2228121"/>
                    </a:cubicBezTo>
                    <a:close/>
                    <a:moveTo>
                      <a:pt x="3948369" y="2177025"/>
                    </a:moveTo>
                    <a:lnTo>
                      <a:pt x="3902391" y="2247588"/>
                    </a:lnTo>
                    <a:cubicBezTo>
                      <a:pt x="3840166" y="2207044"/>
                      <a:pt x="3769677" y="2184131"/>
                      <a:pt x="3697935" y="2180296"/>
                    </a:cubicBezTo>
                    <a:cubicBezTo>
                      <a:pt x="3737123" y="2226403"/>
                      <a:pt x="3753617" y="2290363"/>
                      <a:pt x="3736768" y="2353243"/>
                    </a:cubicBezTo>
                    <a:cubicBezTo>
                      <a:pt x="3709398" y="2455390"/>
                      <a:pt x="3604404" y="2516008"/>
                      <a:pt x="3502258" y="2488638"/>
                    </a:cubicBezTo>
                    <a:cubicBezTo>
                      <a:pt x="3400111" y="2461268"/>
                      <a:pt x="3339493" y="2356274"/>
                      <a:pt x="3366863" y="2254127"/>
                    </a:cubicBezTo>
                    <a:cubicBezTo>
                      <a:pt x="3381032" y="2201247"/>
                      <a:pt x="3416004" y="2159497"/>
                      <a:pt x="3460818" y="2135698"/>
                    </a:cubicBezTo>
                    <a:cubicBezTo>
                      <a:pt x="3436032" y="2129730"/>
                      <a:pt x="3409996" y="2129302"/>
                      <a:pt x="3383900" y="2133133"/>
                    </a:cubicBezTo>
                    <a:cubicBezTo>
                      <a:pt x="3331988" y="2140756"/>
                      <a:pt x="3285146" y="2164460"/>
                      <a:pt x="3249703" y="2200200"/>
                    </a:cubicBezTo>
                    <a:cubicBezTo>
                      <a:pt x="3299772" y="2410806"/>
                      <a:pt x="3262997" y="2663063"/>
                      <a:pt x="3111944" y="2983361"/>
                    </a:cubicBezTo>
                    <a:cubicBezTo>
                      <a:pt x="2900481" y="3337269"/>
                      <a:pt x="2604169" y="3479398"/>
                      <a:pt x="2264290" y="3473876"/>
                    </a:cubicBezTo>
                    <a:lnTo>
                      <a:pt x="1854414" y="3947711"/>
                    </a:lnTo>
                    <a:lnTo>
                      <a:pt x="1615515" y="3809782"/>
                    </a:lnTo>
                    <a:lnTo>
                      <a:pt x="1764774" y="3379707"/>
                    </a:lnTo>
                    <a:cubicBezTo>
                      <a:pt x="1587770" y="3319643"/>
                      <a:pt x="1405350" y="3232972"/>
                      <a:pt x="1221865" y="3127037"/>
                    </a:cubicBezTo>
                    <a:cubicBezTo>
                      <a:pt x="1120271" y="3068382"/>
                      <a:pt x="1025311" y="3004264"/>
                      <a:pt x="938291" y="2935309"/>
                    </a:cubicBezTo>
                    <a:lnTo>
                      <a:pt x="509476" y="3157353"/>
                    </a:lnTo>
                    <a:lnTo>
                      <a:pt x="247593" y="2999226"/>
                    </a:lnTo>
                    <a:lnTo>
                      <a:pt x="599626" y="2603610"/>
                    </a:lnTo>
                    <a:cubicBezTo>
                      <a:pt x="384783" y="2338553"/>
                      <a:pt x="289709" y="2193107"/>
                      <a:pt x="174176" y="1843897"/>
                    </a:cubicBezTo>
                    <a:lnTo>
                      <a:pt x="0" y="1381252"/>
                    </a:lnTo>
                    <a:lnTo>
                      <a:pt x="107522" y="1111013"/>
                    </a:lnTo>
                    <a:cubicBezTo>
                      <a:pt x="159316" y="1021302"/>
                      <a:pt x="259400" y="1099908"/>
                      <a:pt x="349113" y="1151702"/>
                    </a:cubicBezTo>
                    <a:lnTo>
                      <a:pt x="486246" y="1217020"/>
                    </a:lnTo>
                    <a:cubicBezTo>
                      <a:pt x="628225" y="1148493"/>
                      <a:pt x="768311" y="1094036"/>
                      <a:pt x="908721" y="1057007"/>
                    </a:cubicBezTo>
                    <a:cubicBezTo>
                      <a:pt x="1011476" y="947354"/>
                      <a:pt x="1021990" y="857768"/>
                      <a:pt x="976491" y="611195"/>
                    </a:cubicBezTo>
                    <a:cubicBezTo>
                      <a:pt x="1335325" y="817429"/>
                      <a:pt x="1326102" y="899150"/>
                      <a:pt x="1389221" y="1007976"/>
                    </a:cubicBezTo>
                    <a:cubicBezTo>
                      <a:pt x="1615807" y="1002289"/>
                      <a:pt x="1836555" y="1044211"/>
                      <a:pt x="2066828" y="1133629"/>
                    </a:cubicBezTo>
                    <a:cubicBezTo>
                      <a:pt x="2047082" y="1203277"/>
                      <a:pt x="2048342" y="1275855"/>
                      <a:pt x="2067080" y="1343672"/>
                    </a:cubicBezTo>
                    <a:cubicBezTo>
                      <a:pt x="2009772" y="1325329"/>
                      <a:pt x="1950048" y="1312156"/>
                      <a:pt x="1888409" y="1302802"/>
                    </a:cubicBezTo>
                    <a:lnTo>
                      <a:pt x="1831983" y="1466454"/>
                    </a:lnTo>
                    <a:cubicBezTo>
                      <a:pt x="2171713" y="1545279"/>
                      <a:pt x="2334158" y="1639067"/>
                      <a:pt x="2533793" y="1871644"/>
                    </a:cubicBezTo>
                    <a:lnTo>
                      <a:pt x="2655130" y="1752801"/>
                    </a:lnTo>
                    <a:cubicBezTo>
                      <a:pt x="2623271" y="1710443"/>
                      <a:pt x="2589631" y="1671169"/>
                      <a:pt x="2553401" y="1635762"/>
                    </a:cubicBezTo>
                    <a:cubicBezTo>
                      <a:pt x="2626342" y="1620812"/>
                      <a:pt x="2694472" y="1585039"/>
                      <a:pt x="2748239" y="1530606"/>
                    </a:cubicBezTo>
                    <a:cubicBezTo>
                      <a:pt x="2959801" y="1699876"/>
                      <a:pt x="3152007" y="1908367"/>
                      <a:pt x="3223775" y="2111154"/>
                    </a:cubicBezTo>
                    <a:cubicBezTo>
                      <a:pt x="3265103" y="2076949"/>
                      <a:pt x="3316077" y="2055387"/>
                      <a:pt x="3371292" y="2047279"/>
                    </a:cubicBezTo>
                    <a:cubicBezTo>
                      <a:pt x="3454199" y="2035105"/>
                      <a:pt x="3536665" y="2054733"/>
                      <a:pt x="3603728" y="2099347"/>
                    </a:cubicBezTo>
                    <a:cubicBezTo>
                      <a:pt x="3679156" y="2088543"/>
                      <a:pt x="3756158" y="2095770"/>
                      <a:pt x="3828792" y="2119628"/>
                    </a:cubicBezTo>
                    <a:cubicBezTo>
                      <a:pt x="3870454" y="2133311"/>
                      <a:pt x="3910678" y="2152466"/>
                      <a:pt x="3948369" y="2177025"/>
                    </a:cubicBezTo>
                    <a:close/>
                    <a:moveTo>
                      <a:pt x="2661401" y="883270"/>
                    </a:moveTo>
                    <a:cubicBezTo>
                      <a:pt x="2838812" y="985699"/>
                      <a:pt x="2899598" y="1212554"/>
                      <a:pt x="2797170" y="1389966"/>
                    </a:cubicBezTo>
                    <a:cubicBezTo>
                      <a:pt x="2694741" y="1567377"/>
                      <a:pt x="2467885" y="1628163"/>
                      <a:pt x="2290474" y="1525735"/>
                    </a:cubicBezTo>
                    <a:cubicBezTo>
                      <a:pt x="2113063" y="1423306"/>
                      <a:pt x="2052277" y="1196450"/>
                      <a:pt x="2154705" y="1019039"/>
                    </a:cubicBezTo>
                    <a:cubicBezTo>
                      <a:pt x="2257134" y="841627"/>
                      <a:pt x="2483990" y="780842"/>
                      <a:pt x="2661401" y="883270"/>
                    </a:cubicBezTo>
                    <a:close/>
                    <a:moveTo>
                      <a:pt x="2494139" y="49756"/>
                    </a:moveTo>
                    <a:cubicBezTo>
                      <a:pt x="2671551" y="152184"/>
                      <a:pt x="2732337" y="379040"/>
                      <a:pt x="2629908" y="556451"/>
                    </a:cubicBezTo>
                    <a:cubicBezTo>
                      <a:pt x="2527480" y="733863"/>
                      <a:pt x="2300624" y="794648"/>
                      <a:pt x="2123212" y="692220"/>
                    </a:cubicBezTo>
                    <a:cubicBezTo>
                      <a:pt x="1945801" y="589791"/>
                      <a:pt x="1885015" y="362936"/>
                      <a:pt x="1987444" y="185524"/>
                    </a:cubicBezTo>
                    <a:cubicBezTo>
                      <a:pt x="2089872" y="8113"/>
                      <a:pt x="2316728" y="-52673"/>
                      <a:pt x="2494139" y="4975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Freeform 63">
                <a:extLst>
                  <a:ext uri="{FF2B5EF4-FFF2-40B4-BE49-F238E27FC236}">
                    <a16:creationId xmlns:a16="http://schemas.microsoft.com/office/drawing/2014/main" id="{EFA51F72-1871-452A-A6E1-8C3E3D5E4F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91822" y="3337733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376266" h="2700265">
                    <a:moveTo>
                      <a:pt x="1656387" y="1972892"/>
                    </a:moveTo>
                    <a:cubicBezTo>
                      <a:pt x="1611887" y="1973356"/>
                      <a:pt x="1563385" y="2005080"/>
                      <a:pt x="1534629" y="2057337"/>
                    </a:cubicBezTo>
                    <a:cubicBezTo>
                      <a:pt x="1496288" y="2127013"/>
                      <a:pt x="1507568" y="2206808"/>
                      <a:pt x="1559826" y="2235565"/>
                    </a:cubicBezTo>
                    <a:cubicBezTo>
                      <a:pt x="1612084" y="2264320"/>
                      <a:pt x="1685527" y="2231149"/>
                      <a:pt x="1723869" y="2161473"/>
                    </a:cubicBezTo>
                    <a:cubicBezTo>
                      <a:pt x="1762211" y="2091796"/>
                      <a:pt x="1750931" y="2012000"/>
                      <a:pt x="1698673" y="1983245"/>
                    </a:cubicBezTo>
                    <a:cubicBezTo>
                      <a:pt x="1685608" y="1976055"/>
                      <a:pt x="1671220" y="1972736"/>
                      <a:pt x="1656387" y="1972892"/>
                    </a:cubicBezTo>
                    <a:close/>
                    <a:moveTo>
                      <a:pt x="312688" y="1634792"/>
                    </a:moveTo>
                    <a:cubicBezTo>
                      <a:pt x="281116" y="1626772"/>
                      <a:pt x="249981" y="1631172"/>
                      <a:pt x="226763" y="1649891"/>
                    </a:cubicBezTo>
                    <a:cubicBezTo>
                      <a:pt x="180329" y="1687329"/>
                      <a:pt x="183153" y="1767868"/>
                      <a:pt x="233071" y="1829780"/>
                    </a:cubicBezTo>
                    <a:cubicBezTo>
                      <a:pt x="282989" y="1891692"/>
                      <a:pt x="361097" y="1911533"/>
                      <a:pt x="407532" y="1874094"/>
                    </a:cubicBezTo>
                    <a:cubicBezTo>
                      <a:pt x="453966" y="1836657"/>
                      <a:pt x="451142" y="1756118"/>
                      <a:pt x="401224" y="1694205"/>
                    </a:cubicBezTo>
                    <a:cubicBezTo>
                      <a:pt x="376265" y="1663249"/>
                      <a:pt x="344258" y="1642811"/>
                      <a:pt x="312688" y="1634792"/>
                    </a:cubicBezTo>
                    <a:close/>
                    <a:moveTo>
                      <a:pt x="1869299" y="1519920"/>
                    </a:moveTo>
                    <a:cubicBezTo>
                      <a:pt x="1824865" y="1522388"/>
                      <a:pt x="1777842" y="1556264"/>
                      <a:pt x="1751468" y="1609764"/>
                    </a:cubicBezTo>
                    <a:cubicBezTo>
                      <a:pt x="1716305" y="1681096"/>
                      <a:pt x="1731168" y="1760303"/>
                      <a:pt x="1784668" y="1786676"/>
                    </a:cubicBezTo>
                    <a:cubicBezTo>
                      <a:pt x="1838168" y="1813049"/>
                      <a:pt x="1910044" y="1776602"/>
                      <a:pt x="1945208" y="1705269"/>
                    </a:cubicBezTo>
                    <a:cubicBezTo>
                      <a:pt x="1980371" y="1633937"/>
                      <a:pt x="1965508" y="1554730"/>
                      <a:pt x="1912008" y="1528357"/>
                    </a:cubicBezTo>
                    <a:cubicBezTo>
                      <a:pt x="1898633" y="1521764"/>
                      <a:pt x="1884109" y="1519097"/>
                      <a:pt x="1869299" y="1519920"/>
                    </a:cubicBezTo>
                    <a:close/>
                    <a:moveTo>
                      <a:pt x="741251" y="1329992"/>
                    </a:moveTo>
                    <a:cubicBezTo>
                      <a:pt x="709680" y="1321974"/>
                      <a:pt x="678544" y="1326372"/>
                      <a:pt x="655326" y="1345092"/>
                    </a:cubicBezTo>
                    <a:cubicBezTo>
                      <a:pt x="608892" y="1382530"/>
                      <a:pt x="611716" y="1463069"/>
                      <a:pt x="661634" y="1524981"/>
                    </a:cubicBezTo>
                    <a:cubicBezTo>
                      <a:pt x="711552" y="1586893"/>
                      <a:pt x="789660" y="1606734"/>
                      <a:pt x="836094" y="1569294"/>
                    </a:cubicBezTo>
                    <a:cubicBezTo>
                      <a:pt x="882529" y="1531856"/>
                      <a:pt x="879704" y="1451317"/>
                      <a:pt x="829787" y="1389406"/>
                    </a:cubicBezTo>
                    <a:cubicBezTo>
                      <a:pt x="804828" y="1358450"/>
                      <a:pt x="772822" y="1338012"/>
                      <a:pt x="741251" y="1329992"/>
                    </a:cubicBezTo>
                    <a:close/>
                    <a:moveTo>
                      <a:pt x="2079316" y="1065457"/>
                    </a:moveTo>
                    <a:cubicBezTo>
                      <a:pt x="2035146" y="1070876"/>
                      <a:pt x="1990481" y="1107807"/>
                      <a:pt x="1967725" y="1162943"/>
                    </a:cubicBezTo>
                    <a:cubicBezTo>
                      <a:pt x="1937386" y="1236457"/>
                      <a:pt x="1957487" y="1314499"/>
                      <a:pt x="2012623" y="1337253"/>
                    </a:cubicBezTo>
                    <a:cubicBezTo>
                      <a:pt x="2067759" y="1360009"/>
                      <a:pt x="2137051" y="1318860"/>
                      <a:pt x="2167391" y="1245345"/>
                    </a:cubicBezTo>
                    <a:cubicBezTo>
                      <a:pt x="2197730" y="1171831"/>
                      <a:pt x="2177629" y="1093789"/>
                      <a:pt x="2122493" y="1071035"/>
                    </a:cubicBezTo>
                    <a:cubicBezTo>
                      <a:pt x="2108709" y="1065345"/>
                      <a:pt x="2094040" y="1063650"/>
                      <a:pt x="2079316" y="1065457"/>
                    </a:cubicBezTo>
                    <a:close/>
                    <a:moveTo>
                      <a:pt x="0" y="654162"/>
                    </a:moveTo>
                    <a:lnTo>
                      <a:pt x="1082073" y="1244384"/>
                    </a:lnTo>
                    <a:lnTo>
                      <a:pt x="1121421" y="2700265"/>
                    </a:lnTo>
                    <a:lnTo>
                      <a:pt x="4918" y="1923139"/>
                    </a:lnTo>
                    <a:cubicBezTo>
                      <a:pt x="3279" y="1498508"/>
                      <a:pt x="1639" y="1073875"/>
                      <a:pt x="0" y="654162"/>
                    </a:cubicBezTo>
                    <a:close/>
                    <a:moveTo>
                      <a:pt x="2375644" y="688592"/>
                    </a:moveTo>
                    <a:lnTo>
                      <a:pt x="2360889" y="1967406"/>
                    </a:lnTo>
                    <a:lnTo>
                      <a:pt x="1293570" y="2700265"/>
                    </a:lnTo>
                    <a:lnTo>
                      <a:pt x="1249303" y="1239466"/>
                    </a:lnTo>
                    <a:close/>
                    <a:moveTo>
                      <a:pt x="1214923" y="371219"/>
                    </a:moveTo>
                    <a:cubicBezTo>
                      <a:pt x="1197013" y="368793"/>
                      <a:pt x="1177834" y="369067"/>
                      <a:pt x="1158247" y="372480"/>
                    </a:cubicBezTo>
                    <a:cubicBezTo>
                      <a:pt x="1079899" y="386133"/>
                      <a:pt x="1024686" y="444836"/>
                      <a:pt x="1034926" y="503598"/>
                    </a:cubicBezTo>
                    <a:cubicBezTo>
                      <a:pt x="1045165" y="562359"/>
                      <a:pt x="1116980" y="598927"/>
                      <a:pt x="1195328" y="585274"/>
                    </a:cubicBezTo>
                    <a:cubicBezTo>
                      <a:pt x="1273676" y="571621"/>
                      <a:pt x="1328889" y="512918"/>
                      <a:pt x="1318650" y="454156"/>
                    </a:cubicBezTo>
                    <a:cubicBezTo>
                      <a:pt x="1310970" y="410086"/>
                      <a:pt x="1268654" y="378499"/>
                      <a:pt x="1214923" y="371219"/>
                    </a:cubicBezTo>
                    <a:close/>
                    <a:moveTo>
                      <a:pt x="1185985" y="0"/>
                    </a:moveTo>
                    <a:lnTo>
                      <a:pt x="2376266" y="506608"/>
                    </a:lnTo>
                    <a:lnTo>
                      <a:pt x="1161392" y="1101748"/>
                    </a:lnTo>
                    <a:lnTo>
                      <a:pt x="10460" y="491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Rectangle 15">
                <a:extLst>
                  <a:ext uri="{FF2B5EF4-FFF2-40B4-BE49-F238E27FC236}">
                    <a16:creationId xmlns:a16="http://schemas.microsoft.com/office/drawing/2014/main" id="{D5B264D6-DAEE-4C23-BAC3-05062093C8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17992" y="3870863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4088964" h="4259405">
                    <a:moveTo>
                      <a:pt x="1480605" y="2231940"/>
                    </a:moveTo>
                    <a:lnTo>
                      <a:pt x="1199818" y="2044620"/>
                    </a:lnTo>
                    <a:lnTo>
                      <a:pt x="761621" y="2687221"/>
                    </a:lnTo>
                    <a:cubicBezTo>
                      <a:pt x="501536" y="2652619"/>
                      <a:pt x="265323" y="2467912"/>
                      <a:pt x="39127" y="2272940"/>
                    </a:cubicBezTo>
                    <a:cubicBezTo>
                      <a:pt x="-80639" y="2070133"/>
                      <a:pt x="269496" y="1743507"/>
                      <a:pt x="374515" y="1494038"/>
                    </a:cubicBezTo>
                    <a:lnTo>
                      <a:pt x="93728" y="1306717"/>
                    </a:lnTo>
                    <a:lnTo>
                      <a:pt x="1091841" y="1312633"/>
                    </a:lnTo>
                    <a:close/>
                    <a:moveTo>
                      <a:pt x="2759566" y="226796"/>
                    </a:moveTo>
                    <a:cubicBezTo>
                      <a:pt x="2331051" y="377379"/>
                      <a:pt x="2150002" y="492309"/>
                      <a:pt x="1991062" y="643648"/>
                    </a:cubicBezTo>
                    <a:lnTo>
                      <a:pt x="1463599" y="1446568"/>
                    </a:lnTo>
                    <a:lnTo>
                      <a:pt x="610317" y="909936"/>
                    </a:lnTo>
                    <a:cubicBezTo>
                      <a:pt x="810411" y="627556"/>
                      <a:pt x="1020899" y="239191"/>
                      <a:pt x="1244930" y="61882"/>
                    </a:cubicBezTo>
                    <a:cubicBezTo>
                      <a:pt x="1491876" y="-75367"/>
                      <a:pt x="1697752" y="31605"/>
                      <a:pt x="2759566" y="226796"/>
                    </a:cubicBezTo>
                    <a:close/>
                    <a:moveTo>
                      <a:pt x="1722488" y="3820535"/>
                    </a:moveTo>
                    <a:cubicBezTo>
                      <a:pt x="1376925" y="3801485"/>
                      <a:pt x="936112" y="3830060"/>
                      <a:pt x="666750" y="3734810"/>
                    </a:cubicBezTo>
                    <a:cubicBezTo>
                      <a:pt x="419100" y="3598835"/>
                      <a:pt x="400050" y="3367610"/>
                      <a:pt x="0" y="2364860"/>
                    </a:cubicBezTo>
                    <a:cubicBezTo>
                      <a:pt x="355600" y="2647435"/>
                      <a:pt x="549276" y="2739510"/>
                      <a:pt x="762000" y="2793485"/>
                    </a:cubicBezTo>
                    <a:lnTo>
                      <a:pt x="1722487" y="2812535"/>
                    </a:lnTo>
                    <a:close/>
                    <a:moveTo>
                      <a:pt x="3605396" y="869465"/>
                    </a:moveTo>
                    <a:lnTo>
                      <a:pt x="3069019" y="1711228"/>
                    </a:lnTo>
                    <a:lnTo>
                      <a:pt x="2083849" y="1550906"/>
                    </a:lnTo>
                    <a:lnTo>
                      <a:pt x="2391902" y="1412941"/>
                    </a:lnTo>
                    <a:lnTo>
                      <a:pt x="2081217" y="699900"/>
                    </a:lnTo>
                    <a:cubicBezTo>
                      <a:pt x="2248971" y="498156"/>
                      <a:pt x="2531081" y="396532"/>
                      <a:pt x="2816547" y="308854"/>
                    </a:cubicBezTo>
                    <a:cubicBezTo>
                      <a:pt x="3051986" y="315439"/>
                      <a:pt x="3142075" y="785719"/>
                      <a:pt x="3297344" y="1007430"/>
                    </a:cubicBezTo>
                    <a:close/>
                    <a:moveTo>
                      <a:pt x="3222215" y="3788662"/>
                    </a:moveTo>
                    <a:cubicBezTo>
                      <a:pt x="3089072" y="3954283"/>
                      <a:pt x="2662122" y="3869088"/>
                      <a:pt x="2413930" y="3921936"/>
                    </a:cubicBezTo>
                    <a:lnTo>
                      <a:pt x="2420658" y="4259405"/>
                    </a:lnTo>
                    <a:lnTo>
                      <a:pt x="1855155" y="3436926"/>
                    </a:lnTo>
                    <a:lnTo>
                      <a:pt x="2387428" y="2592563"/>
                    </a:lnTo>
                    <a:lnTo>
                      <a:pt x="2394156" y="2930032"/>
                    </a:lnTo>
                    <a:lnTo>
                      <a:pt x="3171906" y="2922431"/>
                    </a:lnTo>
                    <a:cubicBezTo>
                      <a:pt x="3292132" y="3155642"/>
                      <a:pt x="3275533" y="3455038"/>
                      <a:pt x="3244786" y="3752078"/>
                    </a:cubicBezTo>
                    <a:cubicBezTo>
                      <a:pt x="3238662" y="3765464"/>
                      <a:pt x="3231091" y="3777620"/>
                      <a:pt x="3222215" y="3788662"/>
                    </a:cubicBezTo>
                    <a:close/>
                    <a:moveTo>
                      <a:pt x="3948285" y="2834020"/>
                    </a:moveTo>
                    <a:cubicBezTo>
                      <a:pt x="3833022" y="3018741"/>
                      <a:pt x="3639730" y="3281008"/>
                      <a:pt x="3342579" y="3731662"/>
                    </a:cubicBezTo>
                    <a:cubicBezTo>
                      <a:pt x="3371271" y="3278367"/>
                      <a:pt x="3336159" y="3066813"/>
                      <a:pt x="3258895" y="2861397"/>
                    </a:cubicBezTo>
                    <a:lnTo>
                      <a:pt x="2725671" y="2062291"/>
                    </a:lnTo>
                    <a:lnTo>
                      <a:pt x="3552883" y="1486284"/>
                    </a:lnTo>
                    <a:cubicBezTo>
                      <a:pt x="3734716" y="1780754"/>
                      <a:pt x="4010062" y="2126176"/>
                      <a:pt x="4085819" y="2401657"/>
                    </a:cubicBezTo>
                    <a:cubicBezTo>
                      <a:pt x="4100783" y="2542124"/>
                      <a:pt x="4063549" y="2649298"/>
                      <a:pt x="3948285" y="2834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Rectangle 1">
                <a:extLst>
                  <a:ext uri="{FF2B5EF4-FFF2-40B4-BE49-F238E27FC236}">
                    <a16:creationId xmlns:a16="http://schemas.microsoft.com/office/drawing/2014/main" id="{775EA4C1-5AE2-4A49-85D2-39790FCF98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9656" y="2290693"/>
                <a:ext cx="290029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4020621" h="4012920">
                    <a:moveTo>
                      <a:pt x="780213" y="3724888"/>
                    </a:moveTo>
                    <a:lnTo>
                      <a:pt x="2868445" y="3724888"/>
                    </a:lnTo>
                    <a:lnTo>
                      <a:pt x="2868445" y="4012920"/>
                    </a:lnTo>
                    <a:lnTo>
                      <a:pt x="780213" y="4012920"/>
                    </a:lnTo>
                    <a:close/>
                    <a:moveTo>
                      <a:pt x="4020621" y="2152587"/>
                    </a:moveTo>
                    <a:lnTo>
                      <a:pt x="4020621" y="3448731"/>
                    </a:lnTo>
                    <a:lnTo>
                      <a:pt x="3903908" y="3386593"/>
                    </a:lnTo>
                    <a:lnTo>
                      <a:pt x="3903908" y="2214725"/>
                    </a:lnTo>
                    <a:close/>
                    <a:moveTo>
                      <a:pt x="1582587" y="1544569"/>
                    </a:moveTo>
                    <a:cubicBezTo>
                      <a:pt x="1525677" y="1652847"/>
                      <a:pt x="1434945" y="1739939"/>
                      <a:pt x="1324158" y="1792547"/>
                    </a:cubicBezTo>
                    <a:lnTo>
                      <a:pt x="1790243" y="1792547"/>
                    </a:lnTo>
                    <a:cubicBezTo>
                      <a:pt x="1708293" y="1721838"/>
                      <a:pt x="1638004" y="1638154"/>
                      <a:pt x="1582587" y="1544569"/>
                    </a:cubicBezTo>
                    <a:close/>
                    <a:moveTo>
                      <a:pt x="1238323" y="1312673"/>
                    </a:moveTo>
                    <a:cubicBezTo>
                      <a:pt x="1173622" y="1312673"/>
                      <a:pt x="1121172" y="1365123"/>
                      <a:pt x="1121172" y="1429824"/>
                    </a:cubicBezTo>
                    <a:cubicBezTo>
                      <a:pt x="1121172" y="1494525"/>
                      <a:pt x="1173622" y="1546975"/>
                      <a:pt x="1238323" y="1546975"/>
                    </a:cubicBezTo>
                    <a:cubicBezTo>
                      <a:pt x="1303024" y="1546975"/>
                      <a:pt x="1355474" y="1494525"/>
                      <a:pt x="1355474" y="1429824"/>
                    </a:cubicBezTo>
                    <a:cubicBezTo>
                      <a:pt x="1355474" y="1365123"/>
                      <a:pt x="1303024" y="1312673"/>
                      <a:pt x="1238323" y="1312673"/>
                    </a:cubicBezTo>
                    <a:close/>
                    <a:moveTo>
                      <a:pt x="870057" y="1312673"/>
                    </a:moveTo>
                    <a:cubicBezTo>
                      <a:pt x="805356" y="1312673"/>
                      <a:pt x="752906" y="1365123"/>
                      <a:pt x="752906" y="1429824"/>
                    </a:cubicBezTo>
                    <a:cubicBezTo>
                      <a:pt x="752906" y="1494525"/>
                      <a:pt x="805356" y="1546975"/>
                      <a:pt x="870057" y="1546975"/>
                    </a:cubicBezTo>
                    <a:cubicBezTo>
                      <a:pt x="934758" y="1546975"/>
                      <a:pt x="987208" y="1494525"/>
                      <a:pt x="987208" y="1429824"/>
                    </a:cubicBezTo>
                    <a:cubicBezTo>
                      <a:pt x="987208" y="1365123"/>
                      <a:pt x="934758" y="1312673"/>
                      <a:pt x="870057" y="1312673"/>
                    </a:cubicBezTo>
                    <a:close/>
                    <a:moveTo>
                      <a:pt x="2775838" y="1127627"/>
                    </a:moveTo>
                    <a:cubicBezTo>
                      <a:pt x="2666578" y="1127627"/>
                      <a:pt x="2578006" y="1216199"/>
                      <a:pt x="2578006" y="1325459"/>
                    </a:cubicBezTo>
                    <a:cubicBezTo>
                      <a:pt x="2578006" y="1434719"/>
                      <a:pt x="2666578" y="1523291"/>
                      <a:pt x="2775838" y="1523291"/>
                    </a:cubicBezTo>
                    <a:cubicBezTo>
                      <a:pt x="2885098" y="1523291"/>
                      <a:pt x="2973670" y="1434719"/>
                      <a:pt x="2973670" y="1325459"/>
                    </a:cubicBezTo>
                    <a:cubicBezTo>
                      <a:pt x="2973670" y="1216199"/>
                      <a:pt x="2885098" y="1127627"/>
                      <a:pt x="2775838" y="1127627"/>
                    </a:cubicBezTo>
                    <a:close/>
                    <a:moveTo>
                      <a:pt x="2153949" y="1127627"/>
                    </a:moveTo>
                    <a:cubicBezTo>
                      <a:pt x="2044689" y="1127627"/>
                      <a:pt x="1956117" y="1216199"/>
                      <a:pt x="1956117" y="1325459"/>
                    </a:cubicBezTo>
                    <a:cubicBezTo>
                      <a:pt x="1956117" y="1434719"/>
                      <a:pt x="2044689" y="1523291"/>
                      <a:pt x="2153949" y="1523291"/>
                    </a:cubicBezTo>
                    <a:cubicBezTo>
                      <a:pt x="2263209" y="1523291"/>
                      <a:pt x="2351781" y="1434719"/>
                      <a:pt x="2351781" y="1325459"/>
                    </a:cubicBezTo>
                    <a:cubicBezTo>
                      <a:pt x="2351781" y="1216199"/>
                      <a:pt x="2263209" y="1127627"/>
                      <a:pt x="2153949" y="1127627"/>
                    </a:cubicBezTo>
                    <a:close/>
                    <a:moveTo>
                      <a:pt x="1238323" y="956510"/>
                    </a:moveTo>
                    <a:cubicBezTo>
                      <a:pt x="1173622" y="956510"/>
                      <a:pt x="1121172" y="1008960"/>
                      <a:pt x="1121172" y="1073661"/>
                    </a:cubicBezTo>
                    <a:cubicBezTo>
                      <a:pt x="1121172" y="1138362"/>
                      <a:pt x="1173622" y="1190812"/>
                      <a:pt x="1238323" y="1190812"/>
                    </a:cubicBezTo>
                    <a:cubicBezTo>
                      <a:pt x="1303024" y="1190812"/>
                      <a:pt x="1355474" y="1138362"/>
                      <a:pt x="1355474" y="1073661"/>
                    </a:cubicBezTo>
                    <a:cubicBezTo>
                      <a:pt x="1355474" y="1008960"/>
                      <a:pt x="1303024" y="956510"/>
                      <a:pt x="1238323" y="956510"/>
                    </a:cubicBezTo>
                    <a:close/>
                    <a:moveTo>
                      <a:pt x="870057" y="956510"/>
                    </a:moveTo>
                    <a:cubicBezTo>
                      <a:pt x="805356" y="956510"/>
                      <a:pt x="752906" y="1008960"/>
                      <a:pt x="752906" y="1073661"/>
                    </a:cubicBezTo>
                    <a:cubicBezTo>
                      <a:pt x="752906" y="1138362"/>
                      <a:pt x="805356" y="1190812"/>
                      <a:pt x="870057" y="1190812"/>
                    </a:cubicBezTo>
                    <a:cubicBezTo>
                      <a:pt x="934758" y="1190812"/>
                      <a:pt x="987208" y="1138362"/>
                      <a:pt x="987208" y="1073661"/>
                    </a:cubicBezTo>
                    <a:cubicBezTo>
                      <a:pt x="987208" y="1008960"/>
                      <a:pt x="934758" y="956510"/>
                      <a:pt x="870057" y="956510"/>
                    </a:cubicBezTo>
                    <a:close/>
                    <a:moveTo>
                      <a:pt x="2775838" y="526176"/>
                    </a:moveTo>
                    <a:cubicBezTo>
                      <a:pt x="2666578" y="526176"/>
                      <a:pt x="2578006" y="614748"/>
                      <a:pt x="2578006" y="724008"/>
                    </a:cubicBezTo>
                    <a:cubicBezTo>
                      <a:pt x="2578006" y="833268"/>
                      <a:pt x="2666578" y="921840"/>
                      <a:pt x="2775838" y="921840"/>
                    </a:cubicBezTo>
                    <a:cubicBezTo>
                      <a:pt x="2885098" y="921840"/>
                      <a:pt x="2973670" y="833268"/>
                      <a:pt x="2973670" y="724008"/>
                    </a:cubicBezTo>
                    <a:cubicBezTo>
                      <a:pt x="2973670" y="614748"/>
                      <a:pt x="2885098" y="526176"/>
                      <a:pt x="2775838" y="526176"/>
                    </a:cubicBezTo>
                    <a:close/>
                    <a:moveTo>
                      <a:pt x="2153949" y="526176"/>
                    </a:moveTo>
                    <a:cubicBezTo>
                      <a:pt x="2044689" y="526176"/>
                      <a:pt x="1956117" y="614748"/>
                      <a:pt x="1956117" y="724008"/>
                    </a:cubicBezTo>
                    <a:cubicBezTo>
                      <a:pt x="1956117" y="833268"/>
                      <a:pt x="2044689" y="921840"/>
                      <a:pt x="2153949" y="921840"/>
                    </a:cubicBezTo>
                    <a:cubicBezTo>
                      <a:pt x="2263209" y="921840"/>
                      <a:pt x="2351781" y="833268"/>
                      <a:pt x="2351781" y="724008"/>
                    </a:cubicBezTo>
                    <a:cubicBezTo>
                      <a:pt x="2351781" y="614748"/>
                      <a:pt x="2263209" y="526176"/>
                      <a:pt x="2153949" y="526176"/>
                    </a:cubicBezTo>
                    <a:close/>
                    <a:moveTo>
                      <a:pt x="2464893" y="0"/>
                    </a:moveTo>
                    <a:cubicBezTo>
                      <a:pt x="3030837" y="0"/>
                      <a:pt x="3489626" y="458789"/>
                      <a:pt x="3489626" y="1024733"/>
                    </a:cubicBezTo>
                    <a:cubicBezTo>
                      <a:pt x="3489626" y="1442455"/>
                      <a:pt x="3239684" y="1801800"/>
                      <a:pt x="2880320" y="1959209"/>
                    </a:cubicBezTo>
                    <a:lnTo>
                      <a:pt x="2880320" y="2008571"/>
                    </a:lnTo>
                    <a:lnTo>
                      <a:pt x="3250857" y="2008571"/>
                    </a:lnTo>
                    <a:lnTo>
                      <a:pt x="3250857" y="2359970"/>
                    </a:lnTo>
                    <a:lnTo>
                      <a:pt x="3437294" y="2359970"/>
                    </a:lnTo>
                    <a:lnTo>
                      <a:pt x="3437294" y="2360694"/>
                    </a:lnTo>
                    <a:lnTo>
                      <a:pt x="3852060" y="2233461"/>
                    </a:lnTo>
                    <a:lnTo>
                      <a:pt x="3852060" y="3367858"/>
                    </a:lnTo>
                    <a:lnTo>
                      <a:pt x="3437294" y="3240624"/>
                    </a:lnTo>
                    <a:lnTo>
                      <a:pt x="3437294" y="3241349"/>
                    </a:lnTo>
                    <a:lnTo>
                      <a:pt x="3250857" y="3241349"/>
                    </a:lnTo>
                    <a:lnTo>
                      <a:pt x="3250857" y="3633063"/>
                    </a:lnTo>
                    <a:lnTo>
                      <a:pt x="298529" y="3633063"/>
                    </a:lnTo>
                    <a:lnTo>
                      <a:pt x="298529" y="2431730"/>
                    </a:lnTo>
                    <a:lnTo>
                      <a:pt x="0" y="2008571"/>
                    </a:lnTo>
                    <a:lnTo>
                      <a:pt x="298529" y="2008571"/>
                    </a:lnTo>
                    <a:lnTo>
                      <a:pt x="792088" y="2008571"/>
                    </a:lnTo>
                    <a:lnTo>
                      <a:pt x="792088" y="1796817"/>
                    </a:lnTo>
                    <a:cubicBezTo>
                      <a:pt x="587745" y="1700755"/>
                      <a:pt x="447370" y="1492642"/>
                      <a:pt x="447370" y="1251742"/>
                    </a:cubicBezTo>
                    <a:cubicBezTo>
                      <a:pt x="447370" y="916605"/>
                      <a:pt x="719053" y="644923"/>
                      <a:pt x="1054190" y="644923"/>
                    </a:cubicBezTo>
                    <a:cubicBezTo>
                      <a:pt x="1212753" y="644923"/>
                      <a:pt x="1357112" y="705740"/>
                      <a:pt x="1463939" y="806702"/>
                    </a:cubicBezTo>
                    <a:cubicBezTo>
                      <a:pt x="1563407" y="345444"/>
                      <a:pt x="1973809" y="0"/>
                      <a:pt x="2464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21">
                <a:extLst>
                  <a:ext uri="{FF2B5EF4-FFF2-40B4-BE49-F238E27FC236}">
                    <a16:creationId xmlns:a16="http://schemas.microsoft.com/office/drawing/2014/main" id="{1455AEDE-1990-4320-BD84-7906AF73ED5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3681245" y="3600641"/>
                <a:ext cx="289473" cy="235141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Trapezoid 11">
                <a:extLst>
                  <a:ext uri="{FF2B5EF4-FFF2-40B4-BE49-F238E27FC236}">
                    <a16:creationId xmlns:a16="http://schemas.microsoft.com/office/drawing/2014/main" id="{81FEA83F-16F8-4099-B62E-B9A6DAB7718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900000">
                <a:off x="3736559" y="2687577"/>
                <a:ext cx="258913" cy="312147"/>
              </a:xfrm>
              <a:custGeom>
                <a:avLst/>
                <a:gdLst/>
                <a:ahLst/>
                <a:cxnLst/>
                <a:rect l="l" t="t" r="r" b="b"/>
                <a:pathLst>
                  <a:path w="3370953" h="4064034">
                    <a:moveTo>
                      <a:pt x="307836" y="3226369"/>
                    </a:moveTo>
                    <a:lnTo>
                      <a:pt x="307836" y="2810144"/>
                    </a:lnTo>
                    <a:lnTo>
                      <a:pt x="1258549" y="2810144"/>
                    </a:lnTo>
                    <a:lnTo>
                      <a:pt x="1331954" y="2516524"/>
                    </a:lnTo>
                    <a:lnTo>
                      <a:pt x="1639161" y="2516524"/>
                    </a:lnTo>
                    <a:lnTo>
                      <a:pt x="1806826" y="1890788"/>
                    </a:lnTo>
                    <a:cubicBezTo>
                      <a:pt x="1709407" y="1836984"/>
                      <a:pt x="1651662" y="1730051"/>
                      <a:pt x="1660897" y="1618049"/>
                    </a:cubicBezTo>
                    <a:lnTo>
                      <a:pt x="497736" y="946498"/>
                    </a:lnTo>
                    <a:lnTo>
                      <a:pt x="415801" y="1252284"/>
                    </a:lnTo>
                    <a:cubicBezTo>
                      <a:pt x="388670" y="1353539"/>
                      <a:pt x="284592" y="1413628"/>
                      <a:pt x="183338" y="1386497"/>
                    </a:cubicBezTo>
                    <a:lnTo>
                      <a:pt x="0" y="1337372"/>
                    </a:lnTo>
                    <a:lnTo>
                      <a:pt x="358348" y="0"/>
                    </a:lnTo>
                    <a:lnTo>
                      <a:pt x="541685" y="49125"/>
                    </a:lnTo>
                    <a:cubicBezTo>
                      <a:pt x="642940" y="76256"/>
                      <a:pt x="703029" y="180334"/>
                      <a:pt x="675898" y="281588"/>
                    </a:cubicBezTo>
                    <a:lnTo>
                      <a:pt x="574914" y="658466"/>
                    </a:lnTo>
                    <a:lnTo>
                      <a:pt x="1826395" y="1381009"/>
                    </a:lnTo>
                    <a:cubicBezTo>
                      <a:pt x="1885142" y="1352063"/>
                      <a:pt x="1954182" y="1344264"/>
                      <a:pt x="2022379" y="1362537"/>
                    </a:cubicBezTo>
                    <a:cubicBezTo>
                      <a:pt x="2176035" y="1403709"/>
                      <a:pt x="2267221" y="1561647"/>
                      <a:pt x="2226049" y="1715303"/>
                    </a:cubicBezTo>
                    <a:cubicBezTo>
                      <a:pt x="2207347" y="1785100"/>
                      <a:pt x="2164552" y="1842007"/>
                      <a:pt x="2108323" y="1878457"/>
                    </a:cubicBezTo>
                    <a:lnTo>
                      <a:pt x="1937353" y="2516524"/>
                    </a:lnTo>
                    <a:lnTo>
                      <a:pt x="2236046" y="2516524"/>
                    </a:lnTo>
                    <a:lnTo>
                      <a:pt x="2309451" y="2810144"/>
                    </a:lnTo>
                    <a:lnTo>
                      <a:pt x="2828116" y="2810144"/>
                    </a:lnTo>
                    <a:lnTo>
                      <a:pt x="2828116" y="2930119"/>
                    </a:lnTo>
                    <a:lnTo>
                      <a:pt x="2945247" y="2930119"/>
                    </a:lnTo>
                    <a:lnTo>
                      <a:pt x="3109201" y="2856867"/>
                    </a:lnTo>
                    <a:cubicBezTo>
                      <a:pt x="3112004" y="2849082"/>
                      <a:pt x="3119624" y="2844415"/>
                      <a:pt x="3128335" y="2844415"/>
                    </a:cubicBezTo>
                    <a:lnTo>
                      <a:pt x="3223771" y="2844415"/>
                    </a:lnTo>
                    <a:cubicBezTo>
                      <a:pt x="3236949" y="2844415"/>
                      <a:pt x="3247631" y="2855097"/>
                      <a:pt x="3247631" y="2868275"/>
                    </a:cubicBezTo>
                    <a:lnTo>
                      <a:pt x="3247631" y="3606750"/>
                    </a:lnTo>
                    <a:cubicBezTo>
                      <a:pt x="3247631" y="3619928"/>
                      <a:pt x="3236949" y="3630610"/>
                      <a:pt x="3223771" y="3630610"/>
                    </a:cubicBezTo>
                    <a:lnTo>
                      <a:pt x="3128335" y="3630610"/>
                    </a:lnTo>
                    <a:cubicBezTo>
                      <a:pt x="3120852" y="3630610"/>
                      <a:pt x="3114174" y="3627166"/>
                      <a:pt x="3110472" y="3621230"/>
                    </a:cubicBezTo>
                    <a:lnTo>
                      <a:pt x="3110472" y="3624351"/>
                    </a:lnTo>
                    <a:lnTo>
                      <a:pt x="2954172" y="3554518"/>
                    </a:lnTo>
                    <a:lnTo>
                      <a:pt x="2954172" y="3558788"/>
                    </a:lnTo>
                    <a:lnTo>
                      <a:pt x="2828116" y="3558788"/>
                    </a:lnTo>
                    <a:lnTo>
                      <a:pt x="2828116" y="3630610"/>
                    </a:lnTo>
                    <a:lnTo>
                      <a:pt x="2038337" y="3226369"/>
                    </a:lnTo>
                    <a:close/>
                    <a:moveTo>
                      <a:pt x="77048" y="4064034"/>
                    </a:moveTo>
                    <a:lnTo>
                      <a:pt x="77048" y="3342578"/>
                    </a:lnTo>
                    <a:lnTo>
                      <a:pt x="2050947" y="3342578"/>
                    </a:lnTo>
                    <a:lnTo>
                      <a:pt x="3370953" y="4058524"/>
                    </a:lnTo>
                    <a:lnTo>
                      <a:pt x="3370953" y="40640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7" name="Round Same Side Corner Rectangle 2">
                <a:extLst>
                  <a:ext uri="{FF2B5EF4-FFF2-40B4-BE49-F238E27FC236}">
                    <a16:creationId xmlns:a16="http://schemas.microsoft.com/office/drawing/2014/main" id="{AC4F8C97-61C1-43BF-9E96-C38D2D16A7BB}"/>
                  </a:ext>
                </a:extLst>
              </p:cNvPr>
              <p:cNvSpPr/>
              <p:nvPr/>
            </p:nvSpPr>
            <p:spPr>
              <a:xfrm rot="5400000" flipH="1">
                <a:off x="3974039" y="2209841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3287892" h="3786923">
                    <a:moveTo>
                      <a:pt x="2574092" y="3411971"/>
                    </a:moveTo>
                    <a:cubicBezTo>
                      <a:pt x="2577477" y="3551838"/>
                      <a:pt x="2489596" y="3681234"/>
                      <a:pt x="2347458" y="3745664"/>
                    </a:cubicBezTo>
                    <a:cubicBezTo>
                      <a:pt x="2228355" y="3799653"/>
                      <a:pt x="2086904" y="3800713"/>
                      <a:pt x="1966757" y="3748519"/>
                    </a:cubicBezTo>
                    <a:cubicBezTo>
                      <a:pt x="1823914" y="3686464"/>
                      <a:pt x="1733597" y="3559106"/>
                      <a:pt x="1733597" y="3419734"/>
                    </a:cubicBezTo>
                    <a:cubicBezTo>
                      <a:pt x="2013762" y="3417146"/>
                      <a:pt x="2293927" y="3414559"/>
                      <a:pt x="2574092" y="3411971"/>
                    </a:cubicBezTo>
                    <a:close/>
                    <a:moveTo>
                      <a:pt x="2574187" y="367189"/>
                    </a:moveTo>
                    <a:cubicBezTo>
                      <a:pt x="2294022" y="369777"/>
                      <a:pt x="2013857" y="372364"/>
                      <a:pt x="1733692" y="374952"/>
                    </a:cubicBezTo>
                    <a:cubicBezTo>
                      <a:pt x="1730307" y="235085"/>
                      <a:pt x="1818188" y="105689"/>
                      <a:pt x="1960326" y="41259"/>
                    </a:cubicBezTo>
                    <a:cubicBezTo>
                      <a:pt x="2079429" y="-12730"/>
                      <a:pt x="2220880" y="-13790"/>
                      <a:pt x="2341027" y="38404"/>
                    </a:cubicBezTo>
                    <a:cubicBezTo>
                      <a:pt x="2483870" y="100459"/>
                      <a:pt x="2574187" y="227817"/>
                      <a:pt x="2574187" y="367189"/>
                    </a:cubicBezTo>
                    <a:close/>
                    <a:moveTo>
                      <a:pt x="2688290" y="635445"/>
                    </a:moveTo>
                    <a:lnTo>
                      <a:pt x="2688290" y="1612884"/>
                    </a:lnTo>
                    <a:lnTo>
                      <a:pt x="1619492" y="1612884"/>
                    </a:lnTo>
                    <a:lnTo>
                      <a:pt x="1619492" y="1396859"/>
                    </a:lnTo>
                    <a:lnTo>
                      <a:pt x="201708" y="1396859"/>
                    </a:lnTo>
                    <a:cubicBezTo>
                      <a:pt x="90308" y="1396859"/>
                      <a:pt x="0" y="1306551"/>
                      <a:pt x="0" y="1195151"/>
                    </a:cubicBezTo>
                    <a:lnTo>
                      <a:pt x="0" y="907003"/>
                    </a:lnTo>
                    <a:cubicBezTo>
                      <a:pt x="0" y="795603"/>
                      <a:pt x="90308" y="705295"/>
                      <a:pt x="201708" y="705295"/>
                    </a:cubicBezTo>
                    <a:lnTo>
                      <a:pt x="1619492" y="705295"/>
                    </a:lnTo>
                    <a:lnTo>
                      <a:pt x="1619492" y="635445"/>
                    </a:lnTo>
                    <a:cubicBezTo>
                      <a:pt x="1619492" y="537063"/>
                      <a:pt x="1699247" y="457308"/>
                      <a:pt x="1797629" y="457308"/>
                    </a:cubicBezTo>
                    <a:lnTo>
                      <a:pt x="2510153" y="457308"/>
                    </a:lnTo>
                    <a:cubicBezTo>
                      <a:pt x="2608535" y="457308"/>
                      <a:pt x="2688290" y="537063"/>
                      <a:pt x="2688290" y="635445"/>
                    </a:cubicBezTo>
                    <a:close/>
                    <a:moveTo>
                      <a:pt x="3177333" y="2901044"/>
                    </a:moveTo>
                    <a:lnTo>
                      <a:pt x="1130451" y="2901044"/>
                    </a:lnTo>
                    <a:cubicBezTo>
                      <a:pt x="1350134" y="2526253"/>
                      <a:pt x="1481437" y="2165059"/>
                      <a:pt x="1605942" y="1684892"/>
                    </a:cubicBezTo>
                    <a:lnTo>
                      <a:pt x="2701842" y="1684892"/>
                    </a:lnTo>
                    <a:cubicBezTo>
                      <a:pt x="2809350" y="2117470"/>
                      <a:pt x="2933855" y="2516056"/>
                      <a:pt x="3177333" y="2901044"/>
                    </a:cubicBezTo>
                    <a:close/>
                    <a:moveTo>
                      <a:pt x="3287892" y="3137537"/>
                    </a:moveTo>
                    <a:lnTo>
                      <a:pt x="3287892" y="3248909"/>
                    </a:lnTo>
                    <a:cubicBezTo>
                      <a:pt x="3287892" y="3295849"/>
                      <a:pt x="3249839" y="3333902"/>
                      <a:pt x="3202899" y="3333902"/>
                    </a:cubicBezTo>
                    <a:lnTo>
                      <a:pt x="1104885" y="3333902"/>
                    </a:lnTo>
                    <a:cubicBezTo>
                      <a:pt x="1057945" y="3333902"/>
                      <a:pt x="1019892" y="3295849"/>
                      <a:pt x="1019892" y="3248909"/>
                    </a:cubicBezTo>
                    <a:lnTo>
                      <a:pt x="1019892" y="3137537"/>
                    </a:lnTo>
                    <a:cubicBezTo>
                      <a:pt x="1019892" y="3090597"/>
                      <a:pt x="1057945" y="3052544"/>
                      <a:pt x="1104885" y="3052544"/>
                    </a:cubicBezTo>
                    <a:lnTo>
                      <a:pt x="3202899" y="3052544"/>
                    </a:lnTo>
                    <a:cubicBezTo>
                      <a:pt x="3249839" y="3052544"/>
                      <a:pt x="3287892" y="3090597"/>
                      <a:pt x="3287892" y="31375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8" name="Trapezoid 6">
                <a:extLst>
                  <a:ext uri="{FF2B5EF4-FFF2-40B4-BE49-F238E27FC236}">
                    <a16:creationId xmlns:a16="http://schemas.microsoft.com/office/drawing/2014/main" id="{C8952DB5-A208-433E-B2B5-4DF631D0E8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71895" y="2024672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801488" h="2964099">
                    <a:moveTo>
                      <a:pt x="1393788" y="2251706"/>
                    </a:moveTo>
                    <a:cubicBezTo>
                      <a:pt x="1338380" y="2251706"/>
                      <a:pt x="1293463" y="2296623"/>
                      <a:pt x="1293463" y="2352031"/>
                    </a:cubicBezTo>
                    <a:cubicBezTo>
                      <a:pt x="1293463" y="2407439"/>
                      <a:pt x="1338380" y="2452356"/>
                      <a:pt x="1393788" y="2452356"/>
                    </a:cubicBezTo>
                    <a:cubicBezTo>
                      <a:pt x="1449196" y="2452356"/>
                      <a:pt x="1494113" y="2407439"/>
                      <a:pt x="1494113" y="2352031"/>
                    </a:cubicBezTo>
                    <a:cubicBezTo>
                      <a:pt x="1494113" y="2296623"/>
                      <a:pt x="1449196" y="2251706"/>
                      <a:pt x="1393788" y="2251706"/>
                    </a:cubicBezTo>
                    <a:close/>
                    <a:moveTo>
                      <a:pt x="2189420" y="1936547"/>
                    </a:moveTo>
                    <a:cubicBezTo>
                      <a:pt x="1959955" y="1936547"/>
                      <a:pt x="1773936" y="2122566"/>
                      <a:pt x="1773936" y="2352031"/>
                    </a:cubicBezTo>
                    <a:cubicBezTo>
                      <a:pt x="1773936" y="2581496"/>
                      <a:pt x="1959955" y="2767515"/>
                      <a:pt x="2189420" y="2767515"/>
                    </a:cubicBezTo>
                    <a:cubicBezTo>
                      <a:pt x="2418885" y="2767515"/>
                      <a:pt x="2604904" y="2581496"/>
                      <a:pt x="2604904" y="2352031"/>
                    </a:cubicBezTo>
                    <a:cubicBezTo>
                      <a:pt x="2604904" y="2122566"/>
                      <a:pt x="2418885" y="1936547"/>
                      <a:pt x="2189420" y="1936547"/>
                    </a:cubicBezTo>
                    <a:close/>
                    <a:moveTo>
                      <a:pt x="612068" y="1936547"/>
                    </a:moveTo>
                    <a:cubicBezTo>
                      <a:pt x="382603" y="1936547"/>
                      <a:pt x="196584" y="2122566"/>
                      <a:pt x="196584" y="2352031"/>
                    </a:cubicBezTo>
                    <a:cubicBezTo>
                      <a:pt x="196584" y="2581496"/>
                      <a:pt x="382603" y="2767515"/>
                      <a:pt x="612068" y="2767515"/>
                    </a:cubicBezTo>
                    <a:cubicBezTo>
                      <a:pt x="841533" y="2767515"/>
                      <a:pt x="1027552" y="2581496"/>
                      <a:pt x="1027552" y="2352031"/>
                    </a:cubicBezTo>
                    <a:cubicBezTo>
                      <a:pt x="1027552" y="2122566"/>
                      <a:pt x="841533" y="1936547"/>
                      <a:pt x="612068" y="1936547"/>
                    </a:cubicBezTo>
                    <a:close/>
                    <a:moveTo>
                      <a:pt x="845776" y="315"/>
                    </a:moveTo>
                    <a:cubicBezTo>
                      <a:pt x="1032101" y="7965"/>
                      <a:pt x="1181399" y="153129"/>
                      <a:pt x="1195696" y="335717"/>
                    </a:cubicBezTo>
                    <a:lnTo>
                      <a:pt x="1198885" y="335806"/>
                    </a:lnTo>
                    <a:lnTo>
                      <a:pt x="1198706" y="366401"/>
                    </a:lnTo>
                    <a:cubicBezTo>
                      <a:pt x="1198883" y="367005"/>
                      <a:pt x="1198884" y="367612"/>
                      <a:pt x="1198884" y="368218"/>
                    </a:cubicBezTo>
                    <a:lnTo>
                      <a:pt x="1198695" y="368210"/>
                    </a:lnTo>
                    <a:lnTo>
                      <a:pt x="1197421" y="585651"/>
                    </a:lnTo>
                    <a:cubicBezTo>
                      <a:pt x="1245519" y="531733"/>
                      <a:pt x="1316597" y="499778"/>
                      <a:pt x="1394104" y="502960"/>
                    </a:cubicBezTo>
                    <a:cubicBezTo>
                      <a:pt x="1472998" y="506199"/>
                      <a:pt x="1542269" y="545176"/>
                      <a:pt x="1585751" y="604519"/>
                    </a:cubicBezTo>
                    <a:cubicBezTo>
                      <a:pt x="1585226" y="514948"/>
                      <a:pt x="1584701" y="425377"/>
                      <a:pt x="1584176" y="335806"/>
                    </a:cubicBezTo>
                    <a:lnTo>
                      <a:pt x="1585829" y="335760"/>
                    </a:lnTo>
                    <a:cubicBezTo>
                      <a:pt x="1602915" y="140060"/>
                      <a:pt x="1770945" y="-7755"/>
                      <a:pt x="1967493" y="315"/>
                    </a:cubicBezTo>
                    <a:cubicBezTo>
                      <a:pt x="2146853" y="7679"/>
                      <a:pt x="2291902" y="142468"/>
                      <a:pt x="2315427" y="315465"/>
                    </a:cubicBezTo>
                    <a:lnTo>
                      <a:pt x="2320109" y="315335"/>
                    </a:lnTo>
                    <a:lnTo>
                      <a:pt x="2729306" y="2069418"/>
                    </a:lnTo>
                    <a:cubicBezTo>
                      <a:pt x="2776307" y="2152970"/>
                      <a:pt x="2801488" y="2249560"/>
                      <a:pt x="2801488" y="2352031"/>
                    </a:cubicBezTo>
                    <a:cubicBezTo>
                      <a:pt x="2801488" y="2690067"/>
                      <a:pt x="2527456" y="2964099"/>
                      <a:pt x="2189420" y="2964099"/>
                    </a:cubicBezTo>
                    <a:cubicBezTo>
                      <a:pt x="1922036" y="2964099"/>
                      <a:pt x="1694697" y="2792645"/>
                      <a:pt x="1613824" y="2552817"/>
                    </a:cubicBezTo>
                    <a:cubicBezTo>
                      <a:pt x="1559905" y="2613347"/>
                      <a:pt x="1481232" y="2650901"/>
                      <a:pt x="1393788" y="2650901"/>
                    </a:cubicBezTo>
                    <a:cubicBezTo>
                      <a:pt x="1311973" y="2650901"/>
                      <a:pt x="1237837" y="2618027"/>
                      <a:pt x="1183996" y="2564635"/>
                    </a:cubicBezTo>
                    <a:cubicBezTo>
                      <a:pt x="1099341" y="2798210"/>
                      <a:pt x="875077" y="2964099"/>
                      <a:pt x="612068" y="2964099"/>
                    </a:cubicBezTo>
                    <a:cubicBezTo>
                      <a:pt x="274032" y="2964099"/>
                      <a:pt x="0" y="2690067"/>
                      <a:pt x="0" y="2352031"/>
                    </a:cubicBezTo>
                    <a:cubicBezTo>
                      <a:pt x="0" y="2288533"/>
                      <a:pt x="9669" y="2227293"/>
                      <a:pt x="30466" y="2170591"/>
                    </a:cubicBezTo>
                    <a:lnTo>
                      <a:pt x="30153" y="2170591"/>
                    </a:lnTo>
                    <a:lnTo>
                      <a:pt x="462952" y="315335"/>
                    </a:lnTo>
                    <a:lnTo>
                      <a:pt x="467801" y="315470"/>
                    </a:lnTo>
                    <a:cubicBezTo>
                      <a:pt x="493068" y="129842"/>
                      <a:pt x="656149" y="-7470"/>
                      <a:pt x="845776" y="3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Rounded Rectangle 24">
                <a:extLst>
                  <a:ext uri="{FF2B5EF4-FFF2-40B4-BE49-F238E27FC236}">
                    <a16:creationId xmlns:a16="http://schemas.microsoft.com/office/drawing/2014/main" id="{9F448358-92C5-4B29-8D79-A339E125B3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8070" y="3431136"/>
                <a:ext cx="289473" cy="22397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064028">
                    <a:moveTo>
                      <a:pt x="1955333" y="1285185"/>
                    </a:moveTo>
                    <a:cubicBezTo>
                      <a:pt x="2192176" y="1285185"/>
                      <a:pt x="2384176" y="1477185"/>
                      <a:pt x="2384176" y="1714028"/>
                    </a:cubicBezTo>
                    <a:cubicBezTo>
                      <a:pt x="2384176" y="1950871"/>
                      <a:pt x="2192176" y="2142871"/>
                      <a:pt x="1955333" y="2142871"/>
                    </a:cubicBezTo>
                    <a:cubicBezTo>
                      <a:pt x="1718490" y="2142871"/>
                      <a:pt x="1526490" y="1950871"/>
                      <a:pt x="1526490" y="1714028"/>
                    </a:cubicBezTo>
                    <a:cubicBezTo>
                      <a:pt x="1526490" y="1477185"/>
                      <a:pt x="1718490" y="1285185"/>
                      <a:pt x="1955333" y="1285185"/>
                    </a:cubicBezTo>
                    <a:close/>
                    <a:moveTo>
                      <a:pt x="1955333" y="1074136"/>
                    </a:moveTo>
                    <a:cubicBezTo>
                      <a:pt x="1601930" y="1074136"/>
                      <a:pt x="1315441" y="1360625"/>
                      <a:pt x="1315441" y="1714028"/>
                    </a:cubicBezTo>
                    <a:cubicBezTo>
                      <a:pt x="1315441" y="2067431"/>
                      <a:pt x="1601930" y="2353920"/>
                      <a:pt x="1955333" y="2353920"/>
                    </a:cubicBezTo>
                    <a:cubicBezTo>
                      <a:pt x="2308736" y="2353920"/>
                      <a:pt x="2595225" y="2067431"/>
                      <a:pt x="2595225" y="1714028"/>
                    </a:cubicBezTo>
                    <a:cubicBezTo>
                      <a:pt x="2595225" y="1360625"/>
                      <a:pt x="2308736" y="1074136"/>
                      <a:pt x="1955333" y="1074136"/>
                    </a:cubicBezTo>
                    <a:close/>
                    <a:moveTo>
                      <a:pt x="1955333" y="849503"/>
                    </a:moveTo>
                    <a:cubicBezTo>
                      <a:pt x="2432797" y="849503"/>
                      <a:pt x="2819858" y="1236564"/>
                      <a:pt x="2819858" y="1714028"/>
                    </a:cubicBezTo>
                    <a:cubicBezTo>
                      <a:pt x="2819858" y="2191492"/>
                      <a:pt x="2432797" y="2578553"/>
                      <a:pt x="1955333" y="2578553"/>
                    </a:cubicBezTo>
                    <a:cubicBezTo>
                      <a:pt x="1477869" y="2578553"/>
                      <a:pt x="1090808" y="2191492"/>
                      <a:pt x="1090808" y="1714028"/>
                    </a:cubicBezTo>
                    <a:cubicBezTo>
                      <a:pt x="1090808" y="1236564"/>
                      <a:pt x="1477869" y="849503"/>
                      <a:pt x="1955333" y="849503"/>
                    </a:cubicBezTo>
                    <a:close/>
                    <a:moveTo>
                      <a:pt x="3253503" y="756254"/>
                    </a:moveTo>
                    <a:cubicBezTo>
                      <a:pt x="3162525" y="756254"/>
                      <a:pt x="3088773" y="830006"/>
                      <a:pt x="3088773" y="920984"/>
                    </a:cubicBezTo>
                    <a:cubicBezTo>
                      <a:pt x="3088773" y="1011962"/>
                      <a:pt x="3162525" y="1085714"/>
                      <a:pt x="3253503" y="1085714"/>
                    </a:cubicBezTo>
                    <a:cubicBezTo>
                      <a:pt x="3344481" y="1085714"/>
                      <a:pt x="3418233" y="1011962"/>
                      <a:pt x="3418233" y="920984"/>
                    </a:cubicBezTo>
                    <a:cubicBezTo>
                      <a:pt x="3418233" y="830006"/>
                      <a:pt x="3344481" y="756254"/>
                      <a:pt x="3253503" y="756254"/>
                    </a:cubicBezTo>
                    <a:close/>
                    <a:moveTo>
                      <a:pt x="1955333" y="744677"/>
                    </a:moveTo>
                    <a:cubicBezTo>
                      <a:pt x="1419975" y="744677"/>
                      <a:pt x="985982" y="1178670"/>
                      <a:pt x="985982" y="1714028"/>
                    </a:cubicBezTo>
                    <a:cubicBezTo>
                      <a:pt x="985982" y="2249386"/>
                      <a:pt x="1419975" y="2683379"/>
                      <a:pt x="1955333" y="2683379"/>
                    </a:cubicBezTo>
                    <a:cubicBezTo>
                      <a:pt x="2490691" y="2683379"/>
                      <a:pt x="2924684" y="2249386"/>
                      <a:pt x="2924684" y="1714028"/>
                    </a:cubicBezTo>
                    <a:cubicBezTo>
                      <a:pt x="2924684" y="1178670"/>
                      <a:pt x="2490691" y="744677"/>
                      <a:pt x="1955333" y="744677"/>
                    </a:cubicBezTo>
                    <a:close/>
                    <a:moveTo>
                      <a:pt x="1333922" y="0"/>
                    </a:moveTo>
                    <a:lnTo>
                      <a:pt x="2626078" y="0"/>
                    </a:lnTo>
                    <a:lnTo>
                      <a:pt x="2717085" y="364028"/>
                    </a:lnTo>
                    <a:lnTo>
                      <a:pt x="3699990" y="364028"/>
                    </a:lnTo>
                    <a:cubicBezTo>
                      <a:pt x="3843590" y="364028"/>
                      <a:pt x="3960000" y="480438"/>
                      <a:pt x="3960000" y="624038"/>
                    </a:cubicBezTo>
                    <a:lnTo>
                      <a:pt x="3960000" y="2804018"/>
                    </a:lnTo>
                    <a:cubicBezTo>
                      <a:pt x="3960000" y="2947618"/>
                      <a:pt x="3843590" y="3064028"/>
                      <a:pt x="3699990" y="3064028"/>
                    </a:cubicBezTo>
                    <a:lnTo>
                      <a:pt x="260010" y="3064028"/>
                    </a:lnTo>
                    <a:cubicBezTo>
                      <a:pt x="116410" y="3064028"/>
                      <a:pt x="0" y="2947618"/>
                      <a:pt x="0" y="2804018"/>
                    </a:cubicBezTo>
                    <a:lnTo>
                      <a:pt x="0" y="624038"/>
                    </a:lnTo>
                    <a:cubicBezTo>
                      <a:pt x="0" y="480438"/>
                      <a:pt x="116410" y="364028"/>
                      <a:pt x="260010" y="364028"/>
                    </a:cubicBezTo>
                    <a:lnTo>
                      <a:pt x="443165" y="364028"/>
                    </a:lnTo>
                    <a:lnTo>
                      <a:pt x="443165" y="237982"/>
                    </a:lnTo>
                    <a:cubicBezTo>
                      <a:pt x="443165" y="195266"/>
                      <a:pt x="477794" y="160637"/>
                      <a:pt x="520510" y="160637"/>
                    </a:cubicBezTo>
                    <a:lnTo>
                      <a:pt x="1049896" y="160637"/>
                    </a:lnTo>
                    <a:cubicBezTo>
                      <a:pt x="1092612" y="160637"/>
                      <a:pt x="1127241" y="195266"/>
                      <a:pt x="1127241" y="237982"/>
                    </a:cubicBezTo>
                    <a:lnTo>
                      <a:pt x="1127241" y="364028"/>
                    </a:lnTo>
                    <a:lnTo>
                      <a:pt x="1242915" y="3640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Rounded Rectangle 1">
                <a:extLst>
                  <a:ext uri="{FF2B5EF4-FFF2-40B4-BE49-F238E27FC236}">
                    <a16:creationId xmlns:a16="http://schemas.microsoft.com/office/drawing/2014/main" id="{BCB3B313-9F93-4044-9002-A281A1DA28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14" y="2792139"/>
                <a:ext cx="171534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337548" h="3944720">
                    <a:moveTo>
                      <a:pt x="2013548" y="1242075"/>
                    </a:moveTo>
                    <a:lnTo>
                      <a:pt x="2337548" y="1242075"/>
                    </a:lnTo>
                    <a:lnTo>
                      <a:pt x="2337548" y="1945866"/>
                    </a:lnTo>
                    <a:lnTo>
                      <a:pt x="2337548" y="1962155"/>
                    </a:lnTo>
                    <a:lnTo>
                      <a:pt x="2336798" y="1962155"/>
                    </a:lnTo>
                    <a:cubicBezTo>
                      <a:pt x="2330129" y="2597501"/>
                      <a:pt x="1898450" y="3121603"/>
                      <a:pt x="1336990" y="3208701"/>
                    </a:cubicBezTo>
                    <a:lnTo>
                      <a:pt x="1336990" y="3620720"/>
                    </a:lnTo>
                    <a:lnTo>
                      <a:pt x="1895070" y="3620720"/>
                    </a:lnTo>
                    <a:lnTo>
                      <a:pt x="1895070" y="3944720"/>
                    </a:lnTo>
                    <a:lnTo>
                      <a:pt x="454910" y="3944720"/>
                    </a:lnTo>
                    <a:lnTo>
                      <a:pt x="454910" y="3620720"/>
                    </a:lnTo>
                    <a:lnTo>
                      <a:pt x="1012990" y="3620720"/>
                    </a:lnTo>
                    <a:lnTo>
                      <a:pt x="1012990" y="3210585"/>
                    </a:lnTo>
                    <a:cubicBezTo>
                      <a:pt x="447376" y="3129632"/>
                      <a:pt x="8655" y="2604919"/>
                      <a:pt x="389" y="1964536"/>
                    </a:cubicBezTo>
                    <a:lnTo>
                      <a:pt x="0" y="1964536"/>
                    </a:lnTo>
                    <a:lnTo>
                      <a:pt x="0" y="1244456"/>
                    </a:lnTo>
                    <a:lnTo>
                      <a:pt x="324000" y="1244456"/>
                    </a:lnTo>
                    <a:lnTo>
                      <a:pt x="324000" y="1964536"/>
                    </a:lnTo>
                    <a:lnTo>
                      <a:pt x="323361" y="1964536"/>
                    </a:lnTo>
                    <a:cubicBezTo>
                      <a:pt x="331926" y="2486037"/>
                      <a:pt x="710705" y="2903701"/>
                      <a:pt x="1173940" y="2900510"/>
                    </a:cubicBezTo>
                    <a:cubicBezTo>
                      <a:pt x="1634302" y="2897337"/>
                      <a:pt x="2006933" y="2479634"/>
                      <a:pt x="2014006" y="1962155"/>
                    </a:cubicBezTo>
                    <a:lnTo>
                      <a:pt x="2013548" y="1962155"/>
                    </a:lnTo>
                    <a:close/>
                    <a:moveTo>
                      <a:pt x="1168773" y="0"/>
                    </a:moveTo>
                    <a:cubicBezTo>
                      <a:pt x="1546536" y="0"/>
                      <a:pt x="1852773" y="306237"/>
                      <a:pt x="1852773" y="684000"/>
                    </a:cubicBezTo>
                    <a:lnTo>
                      <a:pt x="1852773" y="1980000"/>
                    </a:lnTo>
                    <a:cubicBezTo>
                      <a:pt x="1852773" y="2357763"/>
                      <a:pt x="1546536" y="2664000"/>
                      <a:pt x="1168773" y="2664000"/>
                    </a:cubicBezTo>
                    <a:cubicBezTo>
                      <a:pt x="791010" y="2664000"/>
                      <a:pt x="484773" y="2357763"/>
                      <a:pt x="484773" y="1980000"/>
                    </a:cubicBezTo>
                    <a:lnTo>
                      <a:pt x="484773" y="684000"/>
                    </a:lnTo>
                    <a:cubicBezTo>
                      <a:pt x="484773" y="306237"/>
                      <a:pt x="791010" y="0"/>
                      <a:pt x="11687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Isosceles Triangle 2">
                <a:extLst>
                  <a:ext uri="{FF2B5EF4-FFF2-40B4-BE49-F238E27FC236}">
                    <a16:creationId xmlns:a16="http://schemas.microsoft.com/office/drawing/2014/main" id="{AC4B7335-159B-492C-82E3-23A9727A0213}"/>
                  </a:ext>
                </a:extLst>
              </p:cNvPr>
              <p:cNvSpPr>
                <a:spLocks/>
              </p:cNvSpPr>
              <p:nvPr/>
            </p:nvSpPr>
            <p:spPr>
              <a:xfrm rot="2498363">
                <a:off x="4196157" y="3777811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3860438" h="3938940">
                    <a:moveTo>
                      <a:pt x="1862067" y="2433815"/>
                    </a:moveTo>
                    <a:lnTo>
                      <a:pt x="1970067" y="2433815"/>
                    </a:lnTo>
                    <a:lnTo>
                      <a:pt x="1970067" y="3362873"/>
                    </a:lnTo>
                    <a:lnTo>
                      <a:pt x="2004792" y="3362873"/>
                    </a:lnTo>
                    <a:lnTo>
                      <a:pt x="2004792" y="3650907"/>
                    </a:lnTo>
                    <a:cubicBezTo>
                      <a:pt x="2004792" y="3808349"/>
                      <a:pt x="1878374" y="3936619"/>
                      <a:pt x="1720949" y="3938909"/>
                    </a:cubicBezTo>
                    <a:cubicBezTo>
                      <a:pt x="1564029" y="3941192"/>
                      <a:pt x="1434265" y="3817458"/>
                      <a:pt x="1429045" y="3660794"/>
                    </a:cubicBezTo>
                    <a:lnTo>
                      <a:pt x="1428727" y="3660794"/>
                    </a:lnTo>
                    <a:lnTo>
                      <a:pt x="1428727" y="3588794"/>
                    </a:lnTo>
                    <a:cubicBezTo>
                      <a:pt x="1428727" y="3549029"/>
                      <a:pt x="1460962" y="3516794"/>
                      <a:pt x="1500727" y="3516794"/>
                    </a:cubicBezTo>
                    <a:lnTo>
                      <a:pt x="1536727" y="3516794"/>
                    </a:lnTo>
                    <a:cubicBezTo>
                      <a:pt x="1576492" y="3516794"/>
                      <a:pt x="1608727" y="3549029"/>
                      <a:pt x="1608727" y="3588794"/>
                    </a:cubicBezTo>
                    <a:lnTo>
                      <a:pt x="1608727" y="3654789"/>
                    </a:lnTo>
                    <a:cubicBezTo>
                      <a:pt x="1610687" y="3713589"/>
                      <a:pt x="1659418" y="3760001"/>
                      <a:pt x="1718334" y="3759144"/>
                    </a:cubicBezTo>
                    <a:cubicBezTo>
                      <a:pt x="1777498" y="3758284"/>
                      <a:pt x="1825008" y="3710077"/>
                      <a:pt x="1825008" y="3650907"/>
                    </a:cubicBezTo>
                    <a:lnTo>
                      <a:pt x="1824792" y="3650907"/>
                    </a:lnTo>
                    <a:lnTo>
                      <a:pt x="1824792" y="3362873"/>
                    </a:lnTo>
                    <a:lnTo>
                      <a:pt x="1862067" y="3362873"/>
                    </a:lnTo>
                    <a:close/>
                    <a:moveTo>
                      <a:pt x="1963773" y="341826"/>
                    </a:moveTo>
                    <a:cubicBezTo>
                      <a:pt x="2603866" y="1105515"/>
                      <a:pt x="2803203" y="1464631"/>
                      <a:pt x="2867684" y="2396069"/>
                    </a:cubicBezTo>
                    <a:cubicBezTo>
                      <a:pt x="2523234" y="2107144"/>
                      <a:pt x="2324834" y="2107144"/>
                      <a:pt x="1967684" y="2396069"/>
                    </a:cubicBezTo>
                    <a:cubicBezTo>
                      <a:pt x="1966380" y="1713514"/>
                      <a:pt x="1965077" y="1024381"/>
                      <a:pt x="1963773" y="341826"/>
                    </a:cubicBezTo>
                    <a:close/>
                    <a:moveTo>
                      <a:pt x="1882676" y="341826"/>
                    </a:moveTo>
                    <a:cubicBezTo>
                      <a:pt x="1881372" y="1024381"/>
                      <a:pt x="1880069" y="1713514"/>
                      <a:pt x="1878765" y="2396069"/>
                    </a:cubicBezTo>
                    <a:cubicBezTo>
                      <a:pt x="1521615" y="2107144"/>
                      <a:pt x="1323215" y="2107144"/>
                      <a:pt x="978765" y="2396069"/>
                    </a:cubicBezTo>
                    <a:cubicBezTo>
                      <a:pt x="1043246" y="1464631"/>
                      <a:pt x="1242583" y="1105515"/>
                      <a:pt x="1882676" y="341826"/>
                    </a:cubicBezTo>
                    <a:close/>
                    <a:moveTo>
                      <a:pt x="2058573" y="335248"/>
                    </a:moveTo>
                    <a:cubicBezTo>
                      <a:pt x="3026489" y="598978"/>
                      <a:pt x="3714825" y="1273857"/>
                      <a:pt x="3860438" y="2396070"/>
                    </a:cubicBezTo>
                    <a:cubicBezTo>
                      <a:pt x="3515988" y="2107145"/>
                      <a:pt x="3317588" y="2107145"/>
                      <a:pt x="2960438" y="2396070"/>
                    </a:cubicBezTo>
                    <a:cubicBezTo>
                      <a:pt x="2910892" y="1313327"/>
                      <a:pt x="2647549" y="1036442"/>
                      <a:pt x="2058573" y="335248"/>
                    </a:cubicBezTo>
                    <a:close/>
                    <a:moveTo>
                      <a:pt x="1801865" y="335248"/>
                    </a:moveTo>
                    <a:cubicBezTo>
                      <a:pt x="1212889" y="1036442"/>
                      <a:pt x="949546" y="1313327"/>
                      <a:pt x="900000" y="2396070"/>
                    </a:cubicBezTo>
                    <a:cubicBezTo>
                      <a:pt x="542850" y="2107145"/>
                      <a:pt x="344450" y="2107145"/>
                      <a:pt x="0" y="2396070"/>
                    </a:cubicBezTo>
                    <a:cubicBezTo>
                      <a:pt x="145613" y="1273857"/>
                      <a:pt x="833949" y="598978"/>
                      <a:pt x="1801865" y="335248"/>
                    </a:cubicBezTo>
                    <a:close/>
                    <a:moveTo>
                      <a:pt x="1902679" y="0"/>
                    </a:moveTo>
                    <a:lnTo>
                      <a:pt x="1929455" y="0"/>
                    </a:lnTo>
                    <a:lnTo>
                      <a:pt x="1970067" y="288000"/>
                    </a:lnTo>
                    <a:lnTo>
                      <a:pt x="1862067" y="288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Rectangle 50">
                <a:extLst>
                  <a:ext uri="{FF2B5EF4-FFF2-40B4-BE49-F238E27FC236}">
                    <a16:creationId xmlns:a16="http://schemas.microsoft.com/office/drawing/2014/main" id="{92A88125-EB1E-4562-9870-261C4F16A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4081" y="1839423"/>
                <a:ext cx="245686" cy="140720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Rectangle 15">
                <a:extLst>
                  <a:ext uri="{FF2B5EF4-FFF2-40B4-BE49-F238E27FC236}">
                    <a16:creationId xmlns:a16="http://schemas.microsoft.com/office/drawing/2014/main" id="{0A14C7DA-8ED7-47FF-B4AA-3703C172B4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5784" y="1957729"/>
                <a:ext cx="217116" cy="171188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Donut 21">
                <a:extLst>
                  <a:ext uri="{FF2B5EF4-FFF2-40B4-BE49-F238E27FC236}">
                    <a16:creationId xmlns:a16="http://schemas.microsoft.com/office/drawing/2014/main" id="{0F0D7451-28FF-4325-BFBD-F9291E36CF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4273" y="4269014"/>
                <a:ext cx="173923" cy="173923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ounded Rectangle 4">
                <a:extLst>
                  <a:ext uri="{FF2B5EF4-FFF2-40B4-BE49-F238E27FC236}">
                    <a16:creationId xmlns:a16="http://schemas.microsoft.com/office/drawing/2014/main" id="{C3D48A0B-228B-4CAA-844C-906DC3C231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2375" y="2529237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6" name="Rounded Rectangle 4">
                <a:extLst>
                  <a:ext uri="{FF2B5EF4-FFF2-40B4-BE49-F238E27FC236}">
                    <a16:creationId xmlns:a16="http://schemas.microsoft.com/office/drawing/2014/main" id="{2AD3DE78-D118-4EEE-9460-40C132AD70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0950" y="3280381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Rounded Rectangle 4">
                <a:extLst>
                  <a:ext uri="{FF2B5EF4-FFF2-40B4-BE49-F238E27FC236}">
                    <a16:creationId xmlns:a16="http://schemas.microsoft.com/office/drawing/2014/main" id="{4D6AF15D-A802-40A2-9BA6-2FD3C626FA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7424" y="460305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Rounded Rectangle 4">
                <a:extLst>
                  <a:ext uri="{FF2B5EF4-FFF2-40B4-BE49-F238E27FC236}">
                    <a16:creationId xmlns:a16="http://schemas.microsoft.com/office/drawing/2014/main" id="{DFA743C8-F612-465A-9594-550C9CA56C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8739" y="483540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89" name="TextBox 160">
            <a:extLst>
              <a:ext uri="{FF2B5EF4-FFF2-40B4-BE49-F238E27FC236}">
                <a16:creationId xmlns:a16="http://schemas.microsoft.com/office/drawing/2014/main" id="{1C3089DF-C7A2-48BA-B084-49C20184C236}"/>
              </a:ext>
            </a:extLst>
          </p:cNvPr>
          <p:cNvSpPr txBox="1"/>
          <p:nvPr/>
        </p:nvSpPr>
        <p:spPr>
          <a:xfrm>
            <a:off x="11233790" y="5362814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4577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697378" y="2450199"/>
            <a:ext cx="4797245" cy="1569660"/>
            <a:chOff x="6665542" y="2380271"/>
            <a:chExt cx="4797245" cy="15696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380271"/>
              <a:ext cx="4777152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Technische</a:t>
              </a:r>
              <a:endPara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  <a:p>
              <a:pPr algn="ctr"/>
              <a:r>
                <a:rPr lang="en-US" altLang="ko-KR" sz="48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Konzepte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160">
            <a:extLst>
              <a:ext uri="{FF2B5EF4-FFF2-40B4-BE49-F238E27FC236}">
                <a16:creationId xmlns:a16="http://schemas.microsoft.com/office/drawing/2014/main" id="{91F12ED8-5321-44CE-980E-3B800EE9CAD3}"/>
              </a:ext>
            </a:extLst>
          </p:cNvPr>
          <p:cNvSpPr txBox="1"/>
          <p:nvPr/>
        </p:nvSpPr>
        <p:spPr>
          <a:xfrm>
            <a:off x="11233790" y="5362814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7796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64809"/>
            <a:ext cx="11573197" cy="724247"/>
          </a:xfrm>
        </p:spPr>
        <p:txBody>
          <a:bodyPr/>
          <a:lstStyle/>
          <a:p>
            <a:r>
              <a:rPr lang="en-US" dirty="0"/>
              <a:t>PROJEKT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E0CF5B98-3AF2-461D-ABC7-4454C6015C50}"/>
              </a:ext>
            </a:extLst>
          </p:cNvPr>
          <p:cNvSpPr/>
          <p:nvPr/>
        </p:nvSpPr>
        <p:spPr>
          <a:xfrm rot="18900000">
            <a:off x="4523118" y="2331631"/>
            <a:ext cx="3145764" cy="31457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CF665A-663E-47EE-A9E3-72ECE8832396}"/>
              </a:ext>
            </a:extLst>
          </p:cNvPr>
          <p:cNvGrpSpPr/>
          <p:nvPr/>
        </p:nvGrpSpPr>
        <p:grpSpPr>
          <a:xfrm>
            <a:off x="4523118" y="2331631"/>
            <a:ext cx="3145764" cy="3145764"/>
            <a:chOff x="3059832" y="2492896"/>
            <a:chExt cx="2886936" cy="2886936"/>
          </a:xfrm>
        </p:grpSpPr>
        <p:sp>
          <p:nvSpPr>
            <p:cNvPr id="5" name="Rounded Rectangle 30">
              <a:extLst>
                <a:ext uri="{FF2B5EF4-FFF2-40B4-BE49-F238E27FC236}">
                  <a16:creationId xmlns:a16="http://schemas.microsoft.com/office/drawing/2014/main" id="{96D9C2B4-97C9-46F0-8FEE-1BD142AD2A0E}"/>
                </a:ext>
              </a:extLst>
            </p:cNvPr>
            <p:cNvSpPr/>
            <p:nvPr/>
          </p:nvSpPr>
          <p:spPr>
            <a:xfrm>
              <a:off x="4572000" y="2492896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31">
              <a:extLst>
                <a:ext uri="{FF2B5EF4-FFF2-40B4-BE49-F238E27FC236}">
                  <a16:creationId xmlns:a16="http://schemas.microsoft.com/office/drawing/2014/main" id="{FC4ADB1B-7F1F-41C3-B7AF-BD9D2B651336}"/>
                </a:ext>
              </a:extLst>
            </p:cNvPr>
            <p:cNvSpPr/>
            <p:nvPr/>
          </p:nvSpPr>
          <p:spPr>
            <a:xfrm>
              <a:off x="4572000" y="4005064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32">
              <a:extLst>
                <a:ext uri="{FF2B5EF4-FFF2-40B4-BE49-F238E27FC236}">
                  <a16:creationId xmlns:a16="http://schemas.microsoft.com/office/drawing/2014/main" id="{31E2D3DA-4351-4DF8-B2DB-0F6F7746B453}"/>
                </a:ext>
              </a:extLst>
            </p:cNvPr>
            <p:cNvSpPr/>
            <p:nvPr/>
          </p:nvSpPr>
          <p:spPr>
            <a:xfrm>
              <a:off x="3059832" y="2492896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ed Rectangle 33">
              <a:extLst>
                <a:ext uri="{FF2B5EF4-FFF2-40B4-BE49-F238E27FC236}">
                  <a16:creationId xmlns:a16="http://schemas.microsoft.com/office/drawing/2014/main" id="{DA0A2E76-32BD-4A64-9037-4FB1AAFF6B09}"/>
                </a:ext>
              </a:extLst>
            </p:cNvPr>
            <p:cNvSpPr/>
            <p:nvPr/>
          </p:nvSpPr>
          <p:spPr>
            <a:xfrm>
              <a:off x="3059832" y="4005064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1F3EFE-2454-4086-90A0-CBCEB623789C}"/>
              </a:ext>
            </a:extLst>
          </p:cNvPr>
          <p:cNvSpPr txBox="1"/>
          <p:nvPr/>
        </p:nvSpPr>
        <p:spPr>
          <a:xfrm>
            <a:off x="4523119" y="2665147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2AAF5E-1B71-49BE-AECE-2A164493FED8}"/>
              </a:ext>
            </a:extLst>
          </p:cNvPr>
          <p:cNvSpPr txBox="1"/>
          <p:nvPr/>
        </p:nvSpPr>
        <p:spPr>
          <a:xfrm>
            <a:off x="6163481" y="2665147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95480-B151-47CC-8C78-C9AFA6E8BAFD}"/>
              </a:ext>
            </a:extLst>
          </p:cNvPr>
          <p:cNvSpPr txBox="1"/>
          <p:nvPr/>
        </p:nvSpPr>
        <p:spPr>
          <a:xfrm>
            <a:off x="4530328" y="4319019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831EB-2967-45E8-9003-62775EF368E9}"/>
              </a:ext>
            </a:extLst>
          </p:cNvPr>
          <p:cNvSpPr txBox="1"/>
          <p:nvPr/>
        </p:nvSpPr>
        <p:spPr>
          <a:xfrm>
            <a:off x="6170690" y="4319019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D4487F-392F-4F60-ADF4-3977BBD5F342}"/>
              </a:ext>
            </a:extLst>
          </p:cNvPr>
          <p:cNvGrpSpPr/>
          <p:nvPr/>
        </p:nvGrpSpPr>
        <p:grpSpPr>
          <a:xfrm>
            <a:off x="8297284" y="2164423"/>
            <a:ext cx="2980057" cy="1315889"/>
            <a:chOff x="539552" y="2708920"/>
            <a:chExt cx="1872208" cy="1315889"/>
          </a:xfrm>
        </p:grpSpPr>
        <p:sp>
          <p:nvSpPr>
            <p:cNvPr id="14" name="Rounded Rectangle 41">
              <a:extLst>
                <a:ext uri="{FF2B5EF4-FFF2-40B4-BE49-F238E27FC236}">
                  <a16:creationId xmlns:a16="http://schemas.microsoft.com/office/drawing/2014/main" id="{CDD075D6-5C0D-428F-B178-1C07B1E5B38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1FD7A-9B0A-44CB-9CA9-9AAED60162DE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Für die statische Methode ist ein kleines Projekt zum Einsteigen fertig und kann direkt von GIT für alle Anwender heruntergeladen werden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74D58B-C112-476D-9B6F-67DEA0B5D08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ko-KR" sz="1400" b="1" dirty="0">
                  <a:solidFill>
                    <a:schemeClr val="bg1"/>
                  </a:solidFill>
                  <a:cs typeface="Arial" pitchFamily="34" charset="0"/>
                </a:rPr>
                <a:t>Statische Methode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3765B0-24D9-4435-9DB6-F69F7DA09CC6}"/>
              </a:ext>
            </a:extLst>
          </p:cNvPr>
          <p:cNvGrpSpPr/>
          <p:nvPr/>
        </p:nvGrpSpPr>
        <p:grpSpPr>
          <a:xfrm>
            <a:off x="8297284" y="4229803"/>
            <a:ext cx="2980057" cy="1315889"/>
            <a:chOff x="539552" y="2708920"/>
            <a:chExt cx="1872208" cy="1315889"/>
          </a:xfrm>
        </p:grpSpPr>
        <p:sp>
          <p:nvSpPr>
            <p:cNvPr id="18" name="Rounded Rectangle 45">
              <a:extLst>
                <a:ext uri="{FF2B5EF4-FFF2-40B4-BE49-F238E27FC236}">
                  <a16:creationId xmlns:a16="http://schemas.microsoft.com/office/drawing/2014/main" id="{530306CB-A16D-4140-8272-A0784FA182A9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F31703-082D-48AD-89B5-BA5484DEA2A5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Eine Dynamische Übersetzung einer Webanwendung ist auch im Repository herunterzuladen.</a:t>
              </a:r>
            </a:p>
            <a:p>
              <a:endParaRPr lang="de-DE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A459D4-0D83-4E54-AC5A-01B09493BC25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Dynamische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Methode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D4C31D-2839-4E7C-A67E-932F68927232}"/>
              </a:ext>
            </a:extLst>
          </p:cNvPr>
          <p:cNvGrpSpPr/>
          <p:nvPr/>
        </p:nvGrpSpPr>
        <p:grpSpPr>
          <a:xfrm>
            <a:off x="891551" y="2161316"/>
            <a:ext cx="2980057" cy="1315889"/>
            <a:chOff x="539552" y="2708920"/>
            <a:chExt cx="1872208" cy="1315889"/>
          </a:xfrm>
        </p:grpSpPr>
        <p:sp>
          <p:nvSpPr>
            <p:cNvPr id="22" name="Rounded Rectangle 51">
              <a:extLst>
                <a:ext uri="{FF2B5EF4-FFF2-40B4-BE49-F238E27FC236}">
                  <a16:creationId xmlns:a16="http://schemas.microsoft.com/office/drawing/2014/main" id="{49B088DC-B7DD-41A6-8935-7856B9F388B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CBDFF4-8D29-4DD3-9845-0E9B502449CB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Mehrsprachigkeit Für Android Programmierer  : wir haben eine kleine Applikation für Einsteiger um die Mehrsprachigkeit umzusetzen.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2FC002-80B5-4557-B7CD-33843B0A0E91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Android App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3BA4C8-359E-48EF-9EF0-6D5303B972AE}"/>
              </a:ext>
            </a:extLst>
          </p:cNvPr>
          <p:cNvGrpSpPr/>
          <p:nvPr/>
        </p:nvGrpSpPr>
        <p:grpSpPr>
          <a:xfrm>
            <a:off x="891551" y="4226696"/>
            <a:ext cx="2980057" cy="1131223"/>
            <a:chOff x="539552" y="2708920"/>
            <a:chExt cx="1872208" cy="1131223"/>
          </a:xfrm>
        </p:grpSpPr>
        <p:sp>
          <p:nvSpPr>
            <p:cNvPr id="26" name="Rounded Rectangle 56">
              <a:extLst>
                <a:ext uri="{FF2B5EF4-FFF2-40B4-BE49-F238E27FC236}">
                  <a16:creationId xmlns:a16="http://schemas.microsoft.com/office/drawing/2014/main" id="{A920703F-7424-41AC-A9D9-C41B8AE308D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DB5D63-C66C-482B-A297-7F9460B325AD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Die wissenschaftliche Arbeit ist im </a:t>
              </a:r>
              <a:r>
                <a:rPr lang="de-DE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</a:t>
              </a: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Repository mit mehr Informationen über Mehrsprachigkeit ist herunterzuladen.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8A599B-9D68-4F43-9F68-7AC73F30DBB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ko-KR" sz="1400" b="1" dirty="0">
                  <a:solidFill>
                    <a:schemeClr val="bg1"/>
                  </a:solidFill>
                  <a:cs typeface="Arial" pitchFamily="34" charset="0"/>
                </a:rPr>
                <a:t>Wissenschaftliche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Arbeit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160">
            <a:extLst>
              <a:ext uri="{FF2B5EF4-FFF2-40B4-BE49-F238E27FC236}">
                <a16:creationId xmlns:a16="http://schemas.microsoft.com/office/drawing/2014/main" id="{15CA616F-2826-4E1F-B2A6-37578DEE6EE0}"/>
              </a:ext>
            </a:extLst>
          </p:cNvPr>
          <p:cNvSpPr txBox="1"/>
          <p:nvPr/>
        </p:nvSpPr>
        <p:spPr>
          <a:xfrm>
            <a:off x="11233790" y="5362814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4183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219011" y="723419"/>
            <a:ext cx="3408219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State of the Art</a:t>
            </a:r>
          </a:p>
        </p:txBody>
      </p:sp>
      <p:sp>
        <p:nvSpPr>
          <p:cNvPr id="3" name="Right Arrow 1">
            <a:extLst>
              <a:ext uri="{FF2B5EF4-FFF2-40B4-BE49-F238E27FC236}">
                <a16:creationId xmlns:a16="http://schemas.microsoft.com/office/drawing/2014/main" id="{695FE61C-530A-4245-BEA8-BF43689F2D7E}"/>
              </a:ext>
            </a:extLst>
          </p:cNvPr>
          <p:cNvSpPr/>
          <p:nvPr/>
        </p:nvSpPr>
        <p:spPr>
          <a:xfrm rot="13800000">
            <a:off x="5961341" y="1928473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0D8FBCA0-2D22-40AE-952F-75EBAE138420}"/>
              </a:ext>
            </a:extLst>
          </p:cNvPr>
          <p:cNvSpPr/>
          <p:nvPr/>
        </p:nvSpPr>
        <p:spPr>
          <a:xfrm rot="19200000">
            <a:off x="7245320" y="2915069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6">
            <a:extLst>
              <a:ext uri="{FF2B5EF4-FFF2-40B4-BE49-F238E27FC236}">
                <a16:creationId xmlns:a16="http://schemas.microsoft.com/office/drawing/2014/main" id="{D9F5C02F-F1BB-41EA-978A-AF120516D555}"/>
              </a:ext>
            </a:extLst>
          </p:cNvPr>
          <p:cNvSpPr/>
          <p:nvPr/>
        </p:nvSpPr>
        <p:spPr>
          <a:xfrm rot="13800000">
            <a:off x="5961341" y="3711283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5BB3E-543D-4B76-9C1B-B8F6843570AE}"/>
              </a:ext>
            </a:extLst>
          </p:cNvPr>
          <p:cNvSpPr txBox="1"/>
          <p:nvPr/>
        </p:nvSpPr>
        <p:spPr>
          <a:xfrm rot="3000000">
            <a:off x="6289674" y="2195453"/>
            <a:ext cx="1422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Content Management</a:t>
            </a:r>
          </a:p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Systems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2EB64-7422-49E0-A28D-269513666F43}"/>
              </a:ext>
            </a:extLst>
          </p:cNvPr>
          <p:cNvSpPr txBox="1"/>
          <p:nvPr/>
        </p:nvSpPr>
        <p:spPr>
          <a:xfrm rot="3000000">
            <a:off x="6214239" y="3970484"/>
            <a:ext cx="1558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Dateibasierte</a:t>
            </a:r>
          </a:p>
          <a:p>
            <a:pPr algn="r"/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Statische</a:t>
            </a:r>
          </a:p>
          <a:p>
            <a:pPr algn="r"/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Übersetzung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E3F19-7EC0-483D-A9EB-31C871C7CE0A}"/>
              </a:ext>
            </a:extLst>
          </p:cNvPr>
          <p:cNvSpPr txBox="1"/>
          <p:nvPr/>
        </p:nvSpPr>
        <p:spPr>
          <a:xfrm rot="19200000">
            <a:off x="7388796" y="3329531"/>
            <a:ext cx="142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Übersetzung APIs</a:t>
            </a:r>
          </a:p>
        </p:txBody>
      </p:sp>
      <p:grpSp>
        <p:nvGrpSpPr>
          <p:cNvPr id="11" name="그룹 14">
            <a:extLst>
              <a:ext uri="{FF2B5EF4-FFF2-40B4-BE49-F238E27FC236}">
                <a16:creationId xmlns:a16="http://schemas.microsoft.com/office/drawing/2014/main" id="{0645FCFD-1772-4DF9-AEEC-EAD97CC78E23}"/>
              </a:ext>
            </a:extLst>
          </p:cNvPr>
          <p:cNvGrpSpPr/>
          <p:nvPr/>
        </p:nvGrpSpPr>
        <p:grpSpPr>
          <a:xfrm>
            <a:off x="8988828" y="2746177"/>
            <a:ext cx="3261147" cy="1129576"/>
            <a:chOff x="7905802" y="3101777"/>
            <a:chExt cx="2338164" cy="11295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3CF8C7-20F5-46E8-8C2A-3927B612BCD9}"/>
                </a:ext>
              </a:extLst>
            </p:cNvPr>
            <p:cNvSpPr txBox="1"/>
            <p:nvPr/>
          </p:nvSpPr>
          <p:spPr>
            <a:xfrm>
              <a:off x="7905802" y="3101777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accent3"/>
                  </a:solidFill>
                  <a:cs typeface="Calibri" pitchFamily="34" charset="0"/>
                </a:rPr>
                <a:t>Übersetzung APIs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C05664-3724-4AA6-B14E-8B5A6853BB9A}"/>
                </a:ext>
              </a:extLst>
            </p:cNvPr>
            <p:cNvSpPr txBox="1"/>
            <p:nvPr/>
          </p:nvSpPr>
          <p:spPr>
            <a:xfrm>
              <a:off x="7905802" y="3400356"/>
              <a:ext cx="2338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Übersetzungs-APIs wie zum Beispiel Google Cloud Translation können vollkommen automatisiert jede Webseite übersetzen. Mehr oder weniger gut...</a:t>
              </a:r>
            </a:p>
          </p:txBody>
        </p:sp>
      </p:grpSp>
      <p:grpSp>
        <p:nvGrpSpPr>
          <p:cNvPr id="17" name="그룹 15">
            <a:extLst>
              <a:ext uri="{FF2B5EF4-FFF2-40B4-BE49-F238E27FC236}">
                <a16:creationId xmlns:a16="http://schemas.microsoft.com/office/drawing/2014/main" id="{8BC7E139-EAB2-45D6-804F-079238620837}"/>
              </a:ext>
            </a:extLst>
          </p:cNvPr>
          <p:cNvGrpSpPr/>
          <p:nvPr/>
        </p:nvGrpSpPr>
        <p:grpSpPr>
          <a:xfrm>
            <a:off x="2679677" y="1668590"/>
            <a:ext cx="3254334" cy="944910"/>
            <a:chOff x="2107062" y="2174433"/>
            <a:chExt cx="2338164" cy="944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0F73E7-6921-41D7-819A-ED4A92AEFD5D}"/>
                </a:ext>
              </a:extLst>
            </p:cNvPr>
            <p:cNvSpPr txBox="1"/>
            <p:nvPr/>
          </p:nvSpPr>
          <p:spPr>
            <a:xfrm>
              <a:off x="2107062" y="2174433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Calibri" pitchFamily="34" charset="0"/>
                </a:rPr>
                <a:t>Content Management System</a:t>
              </a:r>
              <a:endParaRPr lang="ko-KR" altLang="en-US" sz="1200" b="1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943EBB-9553-4B7B-9AAE-A1D068F3ABBB}"/>
                </a:ext>
              </a:extLst>
            </p:cNvPr>
            <p:cNvSpPr txBox="1"/>
            <p:nvPr/>
          </p:nvSpPr>
          <p:spPr>
            <a:xfrm>
              <a:off x="2107062" y="2473012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Die meisten Content Management Systeme bieten die Möglichkeit verschiedene Sprachvarianten für Elemente anzulegen.</a:t>
              </a:r>
            </a:p>
          </p:txBody>
        </p:sp>
      </p:grpSp>
      <p:grpSp>
        <p:nvGrpSpPr>
          <p:cNvPr id="20" name="그룹 16">
            <a:extLst>
              <a:ext uri="{FF2B5EF4-FFF2-40B4-BE49-F238E27FC236}">
                <a16:creationId xmlns:a16="http://schemas.microsoft.com/office/drawing/2014/main" id="{15A67283-231E-4F18-A138-0B9829E6A403}"/>
              </a:ext>
            </a:extLst>
          </p:cNvPr>
          <p:cNvGrpSpPr/>
          <p:nvPr/>
        </p:nvGrpSpPr>
        <p:grpSpPr>
          <a:xfrm>
            <a:off x="2679677" y="3461356"/>
            <a:ext cx="3254334" cy="1129576"/>
            <a:chOff x="2088012" y="3967199"/>
            <a:chExt cx="2338164" cy="112957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F0D62C-CB83-4B87-9DAB-8A6C7E7A4E46}"/>
                </a:ext>
              </a:extLst>
            </p:cNvPr>
            <p:cNvSpPr txBox="1"/>
            <p:nvPr/>
          </p:nvSpPr>
          <p:spPr>
            <a:xfrm>
              <a:off x="2088012" y="3967199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chemeClr val="accent2"/>
                  </a:solidFill>
                  <a:cs typeface="Calibri" pitchFamily="34" charset="0"/>
                </a:rPr>
                <a:t>Dateibasierte statische Übersetzung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8B655C-DA80-498C-948C-610ED686A209}"/>
                </a:ext>
              </a:extLst>
            </p:cNvPr>
            <p:cNvSpPr txBox="1"/>
            <p:nvPr/>
          </p:nvSpPr>
          <p:spPr>
            <a:xfrm>
              <a:off x="2088012" y="4265778"/>
              <a:ext cx="2338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Für kleinere Projekte sind dateibasierte statische Übersetzungsautomaten mehr als ausreichend und aufgrund ihrer </a:t>
              </a:r>
              <a:r>
                <a:rPr lang="de-DE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Simpelheit</a:t>
              </a: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so attraktiv.</a:t>
              </a:r>
            </a:p>
          </p:txBody>
        </p:sp>
      </p:grpSp>
      <p:sp>
        <p:nvSpPr>
          <p:cNvPr id="23" name="TextBox 160">
            <a:extLst>
              <a:ext uri="{FF2B5EF4-FFF2-40B4-BE49-F238E27FC236}">
                <a16:creationId xmlns:a16="http://schemas.microsoft.com/office/drawing/2014/main" id="{73FEBB01-CFAB-44BC-939F-B50FD70A3369}"/>
              </a:ext>
            </a:extLst>
          </p:cNvPr>
          <p:cNvSpPr txBox="1"/>
          <p:nvPr/>
        </p:nvSpPr>
        <p:spPr>
          <a:xfrm>
            <a:off x="11233790" y="5362814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Vorgehensweisen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F1600E-F892-4BF1-A7CF-9C2473E48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483" y="1681852"/>
            <a:ext cx="6191824" cy="4199917"/>
          </a:xfrm>
          <a:prstGeom prst="rect">
            <a:avLst/>
          </a:prstGeom>
        </p:spPr>
      </p:pic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88244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chemeClr val="bg1"/>
                </a:solidFill>
              </a:rPr>
              <a:t>Statische Übersetzung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23A6FB-E51F-4255-A15E-F4CA86833D47}"/>
              </a:ext>
            </a:extLst>
          </p:cNvPr>
          <p:cNvSpPr txBox="1"/>
          <p:nvPr/>
        </p:nvSpPr>
        <p:spPr>
          <a:xfrm>
            <a:off x="2535498" y="5886589"/>
            <a:ext cx="45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Quelle : Selbstquelle </a:t>
            </a:r>
            <a:r>
              <a:rPr lang="de-DE" sz="1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-basierte Sprachdateien</a:t>
            </a:r>
          </a:p>
        </p:txBody>
      </p:sp>
      <p:sp>
        <p:nvSpPr>
          <p:cNvPr id="7" name="TextBox 160">
            <a:extLst>
              <a:ext uri="{FF2B5EF4-FFF2-40B4-BE49-F238E27FC236}">
                <a16:creationId xmlns:a16="http://schemas.microsoft.com/office/drawing/2014/main" id="{AC94CB6F-0A4C-4747-AAFF-F9D007074F49}"/>
              </a:ext>
            </a:extLst>
          </p:cNvPr>
          <p:cNvSpPr txBox="1"/>
          <p:nvPr/>
        </p:nvSpPr>
        <p:spPr>
          <a:xfrm>
            <a:off x="11233790" y="5362814"/>
            <a:ext cx="586736" cy="707886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40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1799344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2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BE0E"/>
      </a:accent1>
      <a:accent2>
        <a:srgbClr val="00ACB2"/>
      </a:accent2>
      <a:accent3>
        <a:srgbClr val="EA3293"/>
      </a:accent3>
      <a:accent4>
        <a:srgbClr val="6F2893"/>
      </a:accent4>
      <a:accent5>
        <a:srgbClr val="F28A00"/>
      </a:accent5>
      <a:accent6>
        <a:srgbClr val="99CD3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2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BE0E"/>
      </a:accent1>
      <a:accent2>
        <a:srgbClr val="00ACB2"/>
      </a:accent2>
      <a:accent3>
        <a:srgbClr val="EA3293"/>
      </a:accent3>
      <a:accent4>
        <a:srgbClr val="6F2893"/>
      </a:accent4>
      <a:accent5>
        <a:srgbClr val="F28A00"/>
      </a:accent5>
      <a:accent6>
        <a:srgbClr val="99CD3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1170</Words>
  <Application>Microsoft Office PowerPoint</Application>
  <PresentationFormat>Breitbild</PresentationFormat>
  <Paragraphs>217</Paragraphs>
  <Slides>20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Calibri</vt:lpstr>
      <vt:lpstr>inherit</vt:lpstr>
      <vt:lpstr>Open Sans Light</vt:lpstr>
      <vt:lpstr>Tahoma</vt:lpstr>
      <vt:lpstr>Times New Roman</vt:lpstr>
      <vt:lpstr>Whitney</vt:lpstr>
      <vt:lpstr>Contents Slide Master</vt:lpstr>
      <vt:lpstr>Section Break Slide 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Issam Charef</cp:lastModifiedBy>
  <cp:revision>170</cp:revision>
  <dcterms:created xsi:type="dcterms:W3CDTF">2020-01-20T05:08:25Z</dcterms:created>
  <dcterms:modified xsi:type="dcterms:W3CDTF">2021-07-04T18:40:23Z</dcterms:modified>
</cp:coreProperties>
</file>