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60"/>
  </p:notesMasterIdLst>
  <p:sldIdLst>
    <p:sldId id="351" r:id="rId4"/>
    <p:sldId id="347" r:id="rId5"/>
    <p:sldId id="348" r:id="rId6"/>
    <p:sldId id="309" r:id="rId7"/>
    <p:sldId id="384" r:id="rId8"/>
    <p:sldId id="376" r:id="rId9"/>
    <p:sldId id="310" r:id="rId10"/>
    <p:sldId id="383" r:id="rId11"/>
    <p:sldId id="377" r:id="rId12"/>
    <p:sldId id="378" r:id="rId13"/>
    <p:sldId id="379" r:id="rId14"/>
    <p:sldId id="380" r:id="rId15"/>
    <p:sldId id="381" r:id="rId16"/>
    <p:sldId id="382" r:id="rId17"/>
    <p:sldId id="307" r:id="rId18"/>
    <p:sldId id="288" r:id="rId19"/>
    <p:sldId id="260" r:id="rId20"/>
    <p:sldId id="311" r:id="rId21"/>
    <p:sldId id="312" r:id="rId22"/>
    <p:sldId id="313" r:id="rId23"/>
    <p:sldId id="375" r:id="rId24"/>
    <p:sldId id="315" r:id="rId25"/>
    <p:sldId id="316" r:id="rId26"/>
    <p:sldId id="317" r:id="rId27"/>
    <p:sldId id="318" r:id="rId28"/>
    <p:sldId id="319" r:id="rId29"/>
    <p:sldId id="314" r:id="rId30"/>
    <p:sldId id="321" r:id="rId31"/>
    <p:sldId id="322" r:id="rId32"/>
    <p:sldId id="259" r:id="rId33"/>
    <p:sldId id="323" r:id="rId34"/>
    <p:sldId id="324" r:id="rId35"/>
    <p:sldId id="325" r:id="rId36"/>
    <p:sldId id="353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299" r:id="rId52"/>
    <p:sldId id="300" r:id="rId53"/>
    <p:sldId id="346" r:id="rId54"/>
    <p:sldId id="302" r:id="rId55"/>
    <p:sldId id="303" r:id="rId56"/>
    <p:sldId id="304" r:id="rId57"/>
    <p:sldId id="305" r:id="rId58"/>
    <p:sldId id="30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E0E"/>
    <a:srgbClr val="00ACB2"/>
    <a:srgbClr val="6F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alpha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887-4EA9-A452-6731FCCB8E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887-4EA9-A452-6731FCCB8ECD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7-4EA9-A452-6731FCCB8E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3887-4EA9-A452-6731FCCB8E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3887-4EA9-A452-6731FCCB8ECD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887-4EA9-A452-6731FCCB8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29440"/>
        <c:axId val="38430976"/>
      </c:barChart>
      <c:catAx>
        <c:axId val="38429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de-DE"/>
          </a:p>
        </c:txPr>
        <c:crossAx val="38430976"/>
        <c:crosses val="autoZero"/>
        <c:auto val="1"/>
        <c:lblAlgn val="ctr"/>
        <c:lblOffset val="100"/>
        <c:noMultiLvlLbl val="0"/>
      </c:catAx>
      <c:valAx>
        <c:axId val="38430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de-DE"/>
          </a:p>
        </c:txPr>
        <c:crossAx val="3842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F4B-4CB5-BC65-D88BC38F5C7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F4B-4CB5-BC65-D88BC38F5C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4B-4CB5-BC65-D88BC38F5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614-4B41-B2A8-7974468E0F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614-4B41-B2A8-7974468E0F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14-4B41-B2A8-7974468E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F8E-4060-8370-FCDF60E8CB2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F8E-4060-8370-FCDF60E8CB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8E-4060-8370-FCDF60E8C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191-47D5-A7CF-CBEE4333EA1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191-47D5-A7CF-CBEE4333EA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91-47D5-A7CF-CBEE4333E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00">
            <a:extLst>
              <a:ext uri="{FF2B5EF4-FFF2-40B4-BE49-F238E27FC236}">
                <a16:creationId xmlns:a16="http://schemas.microsoft.com/office/drawing/2014/main" id="{ABAC4D8F-CA6E-4639-8892-51818207428E}"/>
              </a:ext>
            </a:extLst>
          </p:cNvPr>
          <p:cNvGrpSpPr/>
          <p:nvPr userDrawn="1"/>
        </p:nvGrpSpPr>
        <p:grpSpPr>
          <a:xfrm rot="8100000">
            <a:off x="10090171" y="-1239149"/>
            <a:ext cx="2271679" cy="4263641"/>
            <a:chOff x="9770176" y="2870964"/>
            <a:chExt cx="829627" cy="1557100"/>
          </a:xfr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F24ADBE-11D2-4540-ACC5-D3376BDB1D77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0F613D-18A4-4011-B115-733CE8EF4E2F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C8A6AC-EC30-43CF-9921-D7D08AC84BC7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D8E41AE-8A79-4CBD-92B1-C25D0535ADF5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20C297-24A8-415F-A82D-29AF53245A75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0C4F934-CFAF-49A8-8D91-36B37FE216B2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5D4320-DE94-404C-91D9-14DF753CCF7F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496E441-A897-4997-A860-348C54276AC5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D4AD4B-8537-4092-AF5F-699CD01D3D30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694142-263C-4DA2-87AD-8F23DD3AFA16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83EAE6-F41B-43F1-B443-8FE33B40E683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79340-F012-4323-8642-EB66FEFCF935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223882-FCDB-414E-88A3-3261BEB1849F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DD4351-78E0-40ED-8021-8E6699FD2610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002D3D-0AE0-46E3-AEA0-A119261E2F8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CD5350-3C0F-49AA-ADFA-83E01851AE21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D407B0-7F4A-4931-8935-8F314E50F003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754EEF8-CF1B-48F2-9AAE-6F47BA875AB4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CF370C-4A44-4D7D-A74B-82B62F56CC90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E59F1B-F041-4FBB-BD2C-FE9C31A24453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B1364F-39F6-48BA-BA6F-D98FFECB5413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6EA86B-B477-4F86-BBD4-5B093D56B04A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B49302-88F3-4B84-AB8C-1873112BB99F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6E53E2-80C2-4009-B42C-75958367ECA4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AE1125-4495-408B-AB7F-E9426A90B27A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038A5E-53DB-48AC-B1C4-1946E1A50F3B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305E66-EC98-48A2-91EE-4F2B6BA5E2A7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3E4873-F185-4078-8005-726119701C4C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CEBE27-868A-44E0-9D91-9D5443B088A5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AA1110-5085-4008-8BE3-37C2128CC9CE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583640-6BAC-4CCC-8D4C-C068D80E070B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AFBA0C-DE7C-4945-9620-DC92C936448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759159-34C6-410A-B771-5811000E7B52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B21BDD-E33F-499E-9150-1D906FE2E7E0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219741-D6D9-4B7E-AA01-9662FC8C12C4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24ECCA-8E3B-4D14-85F3-0F18531AD6D8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05B4A7-2820-4A12-8D5F-4DA08187C0B1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C7CB4D-E2BC-48CD-B761-A1AFD13797C6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94C83B-5D14-4D3F-B3A8-5D80DE25B0DD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8493C0-CF95-4D88-ACD9-44F8EDFC28D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61AC1-85C5-4697-BEAE-43AA38A0385C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F54718-A9B8-4350-AC96-FC7F627163B7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3C69D7-1541-46AC-B056-8B0F3377C5DA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3C3A81-90B2-4DFD-A2E0-40D2593D7DF9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658A1A-8F63-4F41-9DD6-BCF36FBF19F5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14A8A4-D2EB-427F-BB65-56F6E71733AA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69390D-95F9-4AF1-8CC4-0E3C8960AB75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8E721B-875E-45E5-9D7B-0A5EDAB634DD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0350FBF-0B18-4166-A227-C578FD5A953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B434CE-6452-4EDB-875B-24BEB01297B6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C4F04F8-958C-49D8-A3E0-A292DA6E7712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BF9F9DC-2712-4959-AE67-04C708379943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CC8F68-3A94-4870-881F-193B67A3305A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E3ED7F-2461-45AA-A48C-E1D86AF68184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AE8E3E-4B1E-4A16-A481-7954EE2291F1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7FCBCC1-95FB-417D-9549-87BC59CD7BD1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BDCBB6-BC99-4767-ADD0-323EE629F93D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583594-E380-4390-84CF-BAF2B02A6398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B8EB73-5829-4512-8B9A-BDCF78FDCD48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947550-FDAF-4575-BB74-161E5E984364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1FFC55C-3AD5-46F3-91CD-918DE79650B5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327464-B8AF-4C8A-BB10-7C32F749D534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83BEC7-C243-4FE7-B926-E4FB1FAA9953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E82B64A-017A-4D82-B1CA-867214114210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5191343-58CE-45A7-A2D4-9F7522D718A0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941465A-62CD-4781-ACFF-67F089439246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E16BD99-6187-41D7-B3ED-C11624E3C3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4646">
            <a:off x="143559" y="1837430"/>
            <a:ext cx="4995948" cy="4416275"/>
          </a:xfrm>
          <a:prstGeom prst="rect">
            <a:avLst/>
          </a:prstGeom>
        </p:spPr>
      </p:pic>
      <p:grpSp>
        <p:nvGrpSpPr>
          <p:cNvPr id="70" name="Graphic 100">
            <a:extLst>
              <a:ext uri="{FF2B5EF4-FFF2-40B4-BE49-F238E27FC236}">
                <a16:creationId xmlns:a16="http://schemas.microsoft.com/office/drawing/2014/main" id="{A084A82E-64B7-4281-BAB2-B370F41C2BBE}"/>
              </a:ext>
            </a:extLst>
          </p:cNvPr>
          <p:cNvGrpSpPr/>
          <p:nvPr userDrawn="1"/>
        </p:nvGrpSpPr>
        <p:grpSpPr>
          <a:xfrm rot="13507739">
            <a:off x="10210684" y="3789697"/>
            <a:ext cx="2271679" cy="4263641"/>
            <a:chOff x="9770176" y="2870964"/>
            <a:chExt cx="829627" cy="1557100"/>
          </a:xfr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517BD5-4B75-4CEE-AEBE-E096B6A04207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DA5A21F-F16B-43A1-AEEE-B3A416BC4E6D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CBE5387-FF58-4344-8397-7D89579AC81C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5090D7F-A979-40FB-BC9E-ED45232B9CBC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E70B9DE-3B33-4E71-B0A7-17EEB07D9C26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E53479C-1C75-4361-8749-97CB09E63B07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A8B6756-396C-43E2-966B-98C564B7A322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C0A26D-DCE4-4F67-A7EA-FDF1CCDF24F9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29A310-CB25-456E-A4A4-0D361712CE8C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2ECB5F2-B648-4D25-8E2C-BE9D8BDDDD0A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DDA090-6E5E-4AB6-82CE-52B8514FAC6C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9CB18B-0F38-4EF7-84B4-6E1216F03847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6DF3D9-93F4-4099-A002-BC0A152D0F79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3EB1A91-8D20-4416-AE2C-FF4CF5F56420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D6ECB45-3458-4B42-9DEA-7088C614F535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914D0E-6A09-440A-B990-965A81F577FD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433626A-6F6D-4E70-8187-40FC5F1B674C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25B45B-5363-4411-8DF4-09CDB32CA6DC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04EB094-603A-45EF-80E9-BF5EA654AD6E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58F946-0EDC-470C-863F-FB3693DE96E4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6697056-6356-49C1-9252-635324779791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062B83F-3763-4534-9740-88A3A6775373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0C0FD6-41AB-41BB-8CAF-A8BFB0F103CF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ED8879F-8E6E-404C-8EC5-C3E5BA76CFBF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B65E7F-9D40-483D-843C-FD24C971836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D77F12B-3767-4813-9CF1-316B8E7A16B6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D0325F8-5FC6-4F97-84E7-3E17E849D51A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5A85B1E-84BC-4530-94A8-95E5B00178C0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1521FFD-8E26-4BBE-A435-A4838AFC0F89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484A187-DB0A-42A9-B3FE-054377C9B8A2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4648FBF-267F-4DF9-B194-61EBC5C8A7FD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67A8A37-5793-409D-872E-BDC7D24104B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56E72E1-74E4-4F5D-962E-782E09695A3E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F67013B-C883-4B68-9C96-B1EED81E9ACC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AF7DF0C-A47E-4AA6-A595-3869A47154C8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F34B16-037F-4AE7-B28D-BAD52DD39280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445959-787B-4DC7-A2E4-49CCB1822EA3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C646035-8754-4A54-914D-D978CC08C92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3014493-052F-4E14-9F2B-8969EADE0FC6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65D33E9-FF52-40BC-9B7E-FFF14E0C6D84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4EC456-ACCF-4E89-946B-9999664CC5BF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7356623-FD29-41F1-9DDE-D908F13EE9B0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A651A43-AF5F-441D-9F20-DB11692B6A3A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A24770F-4183-4660-A6AA-55497873846D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98191A4-8A52-4268-B63F-0CEFFE7CD1D2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C01BF9C-2F68-4145-9A5B-95DBC0BD3D40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312187-F4F2-4745-97EA-19C393D1DE20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ADCA6EE-65E0-4A9D-AF68-F4F8E6766AA4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21DD919-FB13-421A-B24E-5C73492EED95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EB20BF4-0849-41C5-BD4E-F0975A3E6435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039E160-C746-43DC-A0E7-9037FDA0E8F0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395C51A-C59D-4C2B-AA8A-16358F462C45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A4A8984-562A-4C44-A00E-41E3D0474457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05A9AF1-0F20-401E-BCDE-EE95186EA0D3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CA1C2ED-856F-4158-AEE8-8C2C0274ECA0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61FF8-8538-4BC0-BC53-F7A8581C1E8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E10380A-FBB2-4D4C-AC1A-2CDA351D03FB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2A588D-8154-4B37-B38A-37C167671818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3502A6-31AE-4AFA-9C64-2240FA886420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406CD1-A72A-4AE7-9633-E189BF7D5F7A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36645CD-2053-4C96-97A3-ABC5F6E3BBBA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F9D7A7-F5A4-47B6-BD8E-8AF9E7BA8B24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3B9AF57-D62E-49D5-9355-3A4BC1D3098C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EC05DF-A406-4204-B5F8-F0D43011CEB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B68B8A4-C9C9-4B4E-83F9-A5F513AF0F02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3FF538B-4E68-4970-8C28-020E390AA23D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C97A66A-D8D4-4C74-8BDA-924436F877CA}"/>
              </a:ext>
            </a:extLst>
          </p:cNvPr>
          <p:cNvGrpSpPr/>
          <p:nvPr userDrawn="1"/>
        </p:nvGrpSpPr>
        <p:grpSpPr>
          <a:xfrm>
            <a:off x="5110470" y="-1345899"/>
            <a:ext cx="7986947" cy="9551583"/>
            <a:chOff x="5110470" y="-1345899"/>
            <a:chExt cx="7986947" cy="9551583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F0513D3-2E5F-42BA-9438-4808B5199648}"/>
                </a:ext>
              </a:extLst>
            </p:cNvPr>
            <p:cNvSpPr/>
            <p:nvPr/>
          </p:nvSpPr>
          <p:spPr>
            <a:xfrm rot="19224478" flipH="1">
              <a:off x="7719280" y="4503935"/>
              <a:ext cx="5378137" cy="900798"/>
            </a:xfrm>
            <a:custGeom>
              <a:avLst/>
              <a:gdLst>
                <a:gd name="connsiteX0" fmla="*/ 0 w 5378137"/>
                <a:gd name="connsiteY0" fmla="*/ 0 h 900798"/>
                <a:gd name="connsiteX1" fmla="*/ 744994 w 5378137"/>
                <a:gd name="connsiteY1" fmla="*/ 900798 h 900798"/>
                <a:gd name="connsiteX2" fmla="*/ 5134561 w 5378137"/>
                <a:gd name="connsiteY2" fmla="*/ 900798 h 900798"/>
                <a:gd name="connsiteX3" fmla="*/ 5378137 w 5378137"/>
                <a:gd name="connsiteY3" fmla="*/ 699352 h 900798"/>
                <a:gd name="connsiteX4" fmla="*/ 5378137 w 5378137"/>
                <a:gd name="connsiteY4" fmla="*/ 0 h 90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8137" h="900798">
                  <a:moveTo>
                    <a:pt x="0" y="0"/>
                  </a:moveTo>
                  <a:lnTo>
                    <a:pt x="744994" y="900798"/>
                  </a:lnTo>
                  <a:lnTo>
                    <a:pt x="5134561" y="900798"/>
                  </a:lnTo>
                  <a:lnTo>
                    <a:pt x="5378137" y="699352"/>
                  </a:lnTo>
                  <a:lnTo>
                    <a:pt x="537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38A7B88-2983-43F4-AA3E-4EE5FA01AFA3}"/>
                </a:ext>
              </a:extLst>
            </p:cNvPr>
            <p:cNvSpPr/>
            <p:nvPr/>
          </p:nvSpPr>
          <p:spPr>
            <a:xfrm rot="19224478" flipH="1">
              <a:off x="6826366" y="4367020"/>
              <a:ext cx="6124972" cy="173562"/>
            </a:xfrm>
            <a:custGeom>
              <a:avLst/>
              <a:gdLst>
                <a:gd name="connsiteX0" fmla="*/ 0 w 6124972"/>
                <a:gd name="connsiteY0" fmla="*/ 0 h 173562"/>
                <a:gd name="connsiteX1" fmla="*/ 143543 w 6124972"/>
                <a:gd name="connsiteY1" fmla="*/ 173562 h 173562"/>
                <a:gd name="connsiteX2" fmla="*/ 6124972 w 6124972"/>
                <a:gd name="connsiteY2" fmla="*/ 173562 h 173562"/>
                <a:gd name="connsiteX3" fmla="*/ 6124972 w 6124972"/>
                <a:gd name="connsiteY3" fmla="*/ 0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972" h="173562">
                  <a:moveTo>
                    <a:pt x="0" y="0"/>
                  </a:moveTo>
                  <a:lnTo>
                    <a:pt x="143543" y="173562"/>
                  </a:lnTo>
                  <a:lnTo>
                    <a:pt x="6124972" y="173562"/>
                  </a:lnTo>
                  <a:lnTo>
                    <a:pt x="6124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217DD3E-F0A3-477D-A0C8-D54FC1CAA35A}"/>
                </a:ext>
              </a:extLst>
            </p:cNvPr>
            <p:cNvSpPr/>
            <p:nvPr/>
          </p:nvSpPr>
          <p:spPr>
            <a:xfrm rot="3062081">
              <a:off x="1271450" y="2979494"/>
              <a:ext cx="9551583" cy="900798"/>
            </a:xfrm>
            <a:custGeom>
              <a:avLst/>
              <a:gdLst>
                <a:gd name="connsiteX0" fmla="*/ 0 w 9551583"/>
                <a:gd name="connsiteY0" fmla="*/ 900798 h 900798"/>
                <a:gd name="connsiteX1" fmla="*/ 728550 w 9551583"/>
                <a:gd name="connsiteY1" fmla="*/ 0 h 900798"/>
                <a:gd name="connsiteX2" fmla="*/ 9551583 w 9551583"/>
                <a:gd name="connsiteY2" fmla="*/ 0 h 900798"/>
                <a:gd name="connsiteX3" fmla="*/ 8823034 w 9551583"/>
                <a:gd name="connsiteY3" fmla="*/ 900798 h 90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1583" h="900798">
                  <a:moveTo>
                    <a:pt x="0" y="900798"/>
                  </a:moveTo>
                  <a:lnTo>
                    <a:pt x="728550" y="0"/>
                  </a:lnTo>
                  <a:lnTo>
                    <a:pt x="9551583" y="0"/>
                  </a:lnTo>
                  <a:lnTo>
                    <a:pt x="8823034" y="9007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D06E61C-E918-4944-8AD4-CAD3C4106A48}"/>
                </a:ext>
              </a:extLst>
            </p:cNvPr>
            <p:cNvSpPr/>
            <p:nvPr/>
          </p:nvSpPr>
          <p:spPr>
            <a:xfrm rot="3062081">
              <a:off x="715547" y="3343112"/>
              <a:ext cx="8963408" cy="173562"/>
            </a:xfrm>
            <a:custGeom>
              <a:avLst/>
              <a:gdLst>
                <a:gd name="connsiteX0" fmla="*/ 0 w 8963408"/>
                <a:gd name="connsiteY0" fmla="*/ 173562 h 173562"/>
                <a:gd name="connsiteX1" fmla="*/ 140374 w 8963408"/>
                <a:gd name="connsiteY1" fmla="*/ 0 h 173562"/>
                <a:gd name="connsiteX2" fmla="*/ 8963408 w 8963408"/>
                <a:gd name="connsiteY2" fmla="*/ 0 h 173562"/>
                <a:gd name="connsiteX3" fmla="*/ 8823034 w 8963408"/>
                <a:gd name="connsiteY3" fmla="*/ 173562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3408" h="173562">
                  <a:moveTo>
                    <a:pt x="0" y="173562"/>
                  </a:moveTo>
                  <a:lnTo>
                    <a:pt x="140374" y="0"/>
                  </a:lnTo>
                  <a:lnTo>
                    <a:pt x="8963408" y="0"/>
                  </a:lnTo>
                  <a:lnTo>
                    <a:pt x="8823034" y="1735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6A48CD9-D0E2-4950-8F5C-03D00D8F829B}"/>
              </a:ext>
            </a:extLst>
          </p:cNvPr>
          <p:cNvGrpSpPr/>
          <p:nvPr userDrawn="1"/>
        </p:nvGrpSpPr>
        <p:grpSpPr>
          <a:xfrm>
            <a:off x="4594918" y="-1216189"/>
            <a:ext cx="8834860" cy="9292166"/>
            <a:chOff x="4594918" y="-1216189"/>
            <a:chExt cx="8834860" cy="9292166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35B4F93-6CC2-43A3-BD75-C1835ABC9F18}"/>
                </a:ext>
              </a:extLst>
            </p:cNvPr>
            <p:cNvSpPr/>
            <p:nvPr/>
          </p:nvSpPr>
          <p:spPr>
            <a:xfrm rot="3005986" flipH="1">
              <a:off x="2453654" y="3220637"/>
              <a:ext cx="9292166" cy="418514"/>
            </a:xfrm>
            <a:custGeom>
              <a:avLst/>
              <a:gdLst>
                <a:gd name="connsiteX0" fmla="*/ 9292166 w 9292166"/>
                <a:gd name="connsiteY0" fmla="*/ 418514 h 418514"/>
                <a:gd name="connsiteX1" fmla="*/ 8942231 w 9292166"/>
                <a:gd name="connsiteY1" fmla="*/ 0 h 418514"/>
                <a:gd name="connsiteX2" fmla="*/ 0 w 9292166"/>
                <a:gd name="connsiteY2" fmla="*/ 0 h 418514"/>
                <a:gd name="connsiteX3" fmla="*/ 349934 w 9292166"/>
                <a:gd name="connsiteY3" fmla="*/ 418514 h 4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166" h="418514">
                  <a:moveTo>
                    <a:pt x="9292166" y="418514"/>
                  </a:moveTo>
                  <a:lnTo>
                    <a:pt x="8942231" y="0"/>
                  </a:lnTo>
                  <a:lnTo>
                    <a:pt x="0" y="0"/>
                  </a:lnTo>
                  <a:lnTo>
                    <a:pt x="349934" y="4185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D17848A-12D2-40E7-9EE1-8A22072667B0}"/>
                </a:ext>
              </a:extLst>
            </p:cNvPr>
            <p:cNvSpPr/>
            <p:nvPr/>
          </p:nvSpPr>
          <p:spPr>
            <a:xfrm rot="19200000">
              <a:off x="4594918" y="3928604"/>
              <a:ext cx="8834860" cy="785553"/>
            </a:xfrm>
            <a:custGeom>
              <a:avLst/>
              <a:gdLst>
                <a:gd name="connsiteX0" fmla="*/ 99664 w 8834860"/>
                <a:gd name="connsiteY0" fmla="*/ 0 h 785553"/>
                <a:gd name="connsiteX1" fmla="*/ 72419 w 8834860"/>
                <a:gd name="connsiteY1" fmla="*/ 60767 h 785553"/>
                <a:gd name="connsiteX2" fmla="*/ 0 w 8834860"/>
                <a:gd name="connsiteY2" fmla="*/ 0 h 785553"/>
                <a:gd name="connsiteX3" fmla="*/ 539381 w 8834860"/>
                <a:gd name="connsiteY3" fmla="*/ 0 h 785553"/>
                <a:gd name="connsiteX4" fmla="*/ 391937 w 8834860"/>
                <a:gd name="connsiteY4" fmla="*/ 328875 h 785553"/>
                <a:gd name="connsiteX5" fmla="*/ 228402 w 8834860"/>
                <a:gd name="connsiteY5" fmla="*/ 191652 h 785553"/>
                <a:gd name="connsiteX6" fmla="*/ 314325 w 8834860"/>
                <a:gd name="connsiteY6" fmla="*/ 0 h 785553"/>
                <a:gd name="connsiteX7" fmla="*/ 979103 w 8834860"/>
                <a:gd name="connsiteY7" fmla="*/ 0 h 785553"/>
                <a:gd name="connsiteX8" fmla="*/ 711455 w 8834860"/>
                <a:gd name="connsiteY8" fmla="*/ 596982 h 785553"/>
                <a:gd name="connsiteX9" fmla="*/ 547920 w 8834860"/>
                <a:gd name="connsiteY9" fmla="*/ 459759 h 785553"/>
                <a:gd name="connsiteX10" fmla="*/ 754042 w 8834860"/>
                <a:gd name="connsiteY10" fmla="*/ 0 h 785553"/>
                <a:gd name="connsiteX11" fmla="*/ 1418820 w 8834860"/>
                <a:gd name="connsiteY11" fmla="*/ 0 h 785553"/>
                <a:gd name="connsiteX12" fmla="*/ 1066629 w 8834860"/>
                <a:gd name="connsiteY12" fmla="*/ 785552 h 785553"/>
                <a:gd name="connsiteX13" fmla="*/ 936184 w 8834860"/>
                <a:gd name="connsiteY13" fmla="*/ 785552 h 785553"/>
                <a:gd name="connsiteX14" fmla="*/ 867438 w 8834860"/>
                <a:gd name="connsiteY14" fmla="*/ 727867 h 785553"/>
                <a:gd name="connsiteX15" fmla="*/ 1193763 w 8834860"/>
                <a:gd name="connsiteY15" fmla="*/ 0 h 785553"/>
                <a:gd name="connsiteX16" fmla="*/ 1858539 w 8834860"/>
                <a:gd name="connsiteY16" fmla="*/ 0 h 785553"/>
                <a:gd name="connsiteX17" fmla="*/ 1506353 w 8834860"/>
                <a:gd name="connsiteY17" fmla="*/ 785552 h 785553"/>
                <a:gd name="connsiteX18" fmla="*/ 1281292 w 8834860"/>
                <a:gd name="connsiteY18" fmla="*/ 785552 h 785553"/>
                <a:gd name="connsiteX19" fmla="*/ 1633481 w 8834860"/>
                <a:gd name="connsiteY19" fmla="*/ 2 h 785553"/>
                <a:gd name="connsiteX20" fmla="*/ 2298256 w 8834860"/>
                <a:gd name="connsiteY20" fmla="*/ 0 h 785553"/>
                <a:gd name="connsiteX21" fmla="*/ 1946064 w 8834860"/>
                <a:gd name="connsiteY21" fmla="*/ 785553 h 785553"/>
                <a:gd name="connsiteX22" fmla="*/ 1721006 w 8834860"/>
                <a:gd name="connsiteY22" fmla="*/ 785552 h 785553"/>
                <a:gd name="connsiteX23" fmla="*/ 2073196 w 8834860"/>
                <a:gd name="connsiteY23" fmla="*/ 0 h 785553"/>
                <a:gd name="connsiteX24" fmla="*/ 2708393 w 8834860"/>
                <a:gd name="connsiteY24" fmla="*/ 0 h 785553"/>
                <a:gd name="connsiteX25" fmla="*/ 2356201 w 8834860"/>
                <a:gd name="connsiteY25" fmla="*/ 785552 h 785553"/>
                <a:gd name="connsiteX26" fmla="*/ 2131146 w 8834860"/>
                <a:gd name="connsiteY26" fmla="*/ 785552 h 785553"/>
                <a:gd name="connsiteX27" fmla="*/ 2483333 w 8834860"/>
                <a:gd name="connsiteY27" fmla="*/ 0 h 785553"/>
                <a:gd name="connsiteX28" fmla="*/ 3148110 w 8834860"/>
                <a:gd name="connsiteY28" fmla="*/ 0 h 785553"/>
                <a:gd name="connsiteX29" fmla="*/ 2795922 w 8834860"/>
                <a:gd name="connsiteY29" fmla="*/ 785552 h 785553"/>
                <a:gd name="connsiteX30" fmla="*/ 2570865 w 8834860"/>
                <a:gd name="connsiteY30" fmla="*/ 785552 h 785553"/>
                <a:gd name="connsiteX31" fmla="*/ 2923056 w 8834860"/>
                <a:gd name="connsiteY31" fmla="*/ 0 h 785553"/>
                <a:gd name="connsiteX32" fmla="*/ 3587828 w 8834860"/>
                <a:gd name="connsiteY32" fmla="*/ 0 h 785553"/>
                <a:gd name="connsiteX33" fmla="*/ 3235641 w 8834860"/>
                <a:gd name="connsiteY33" fmla="*/ 785552 h 785553"/>
                <a:gd name="connsiteX34" fmla="*/ 3010583 w 8834860"/>
                <a:gd name="connsiteY34" fmla="*/ 785552 h 785553"/>
                <a:gd name="connsiteX35" fmla="*/ 3362771 w 8834860"/>
                <a:gd name="connsiteY35" fmla="*/ 0 h 785553"/>
                <a:gd name="connsiteX36" fmla="*/ 4027547 w 8834860"/>
                <a:gd name="connsiteY36" fmla="*/ 0 h 785553"/>
                <a:gd name="connsiteX37" fmla="*/ 3675358 w 8834860"/>
                <a:gd name="connsiteY37" fmla="*/ 785552 h 785553"/>
                <a:gd name="connsiteX38" fmla="*/ 3450302 w 8834860"/>
                <a:gd name="connsiteY38" fmla="*/ 785552 h 785553"/>
                <a:gd name="connsiteX39" fmla="*/ 3802492 w 8834860"/>
                <a:gd name="connsiteY39" fmla="*/ 0 h 785553"/>
                <a:gd name="connsiteX40" fmla="*/ 4467261 w 8834860"/>
                <a:gd name="connsiteY40" fmla="*/ 0 h 785553"/>
                <a:gd name="connsiteX41" fmla="*/ 4115078 w 8834860"/>
                <a:gd name="connsiteY41" fmla="*/ 785552 h 785553"/>
                <a:gd name="connsiteX42" fmla="*/ 3890021 w 8834860"/>
                <a:gd name="connsiteY42" fmla="*/ 785552 h 785553"/>
                <a:gd name="connsiteX43" fmla="*/ 4242210 w 8834860"/>
                <a:gd name="connsiteY43" fmla="*/ 0 h 785553"/>
                <a:gd name="connsiteX44" fmla="*/ 4906980 w 8834860"/>
                <a:gd name="connsiteY44" fmla="*/ 0 h 785553"/>
                <a:gd name="connsiteX45" fmla="*/ 4554793 w 8834860"/>
                <a:gd name="connsiteY45" fmla="*/ 785552 h 785553"/>
                <a:gd name="connsiteX46" fmla="*/ 4329739 w 8834860"/>
                <a:gd name="connsiteY46" fmla="*/ 785552 h 785553"/>
                <a:gd name="connsiteX47" fmla="*/ 4681922 w 8834860"/>
                <a:gd name="connsiteY47" fmla="*/ 1 h 785553"/>
                <a:gd name="connsiteX48" fmla="*/ 5346701 w 8834860"/>
                <a:gd name="connsiteY48" fmla="*/ 0 h 785553"/>
                <a:gd name="connsiteX49" fmla="*/ 4994511 w 8834860"/>
                <a:gd name="connsiteY49" fmla="*/ 785552 h 785553"/>
                <a:gd name="connsiteX50" fmla="*/ 4769454 w 8834860"/>
                <a:gd name="connsiteY50" fmla="*/ 785552 h 785553"/>
                <a:gd name="connsiteX51" fmla="*/ 5121645 w 8834860"/>
                <a:gd name="connsiteY51" fmla="*/ 0 h 785553"/>
                <a:gd name="connsiteX52" fmla="*/ 5786417 w 8834860"/>
                <a:gd name="connsiteY52" fmla="*/ 0 h 785553"/>
                <a:gd name="connsiteX53" fmla="*/ 5434232 w 8834860"/>
                <a:gd name="connsiteY53" fmla="*/ 785552 h 785553"/>
                <a:gd name="connsiteX54" fmla="*/ 5209172 w 8834860"/>
                <a:gd name="connsiteY54" fmla="*/ 785553 h 785553"/>
                <a:gd name="connsiteX55" fmla="*/ 5561364 w 8834860"/>
                <a:gd name="connsiteY55" fmla="*/ 0 h 785553"/>
                <a:gd name="connsiteX56" fmla="*/ 6226140 w 8834860"/>
                <a:gd name="connsiteY56" fmla="*/ 0 h 785553"/>
                <a:gd name="connsiteX57" fmla="*/ 5873949 w 8834860"/>
                <a:gd name="connsiteY57" fmla="*/ 785552 h 785553"/>
                <a:gd name="connsiteX58" fmla="*/ 5648891 w 8834860"/>
                <a:gd name="connsiteY58" fmla="*/ 785552 h 785553"/>
                <a:gd name="connsiteX59" fmla="*/ 6001078 w 8834860"/>
                <a:gd name="connsiteY59" fmla="*/ 0 h 785553"/>
                <a:gd name="connsiteX60" fmla="*/ 6665861 w 8834860"/>
                <a:gd name="connsiteY60" fmla="*/ 0 h 785553"/>
                <a:gd name="connsiteX61" fmla="*/ 6313672 w 8834860"/>
                <a:gd name="connsiteY61" fmla="*/ 785552 h 785553"/>
                <a:gd name="connsiteX62" fmla="*/ 6088612 w 8834860"/>
                <a:gd name="connsiteY62" fmla="*/ 785552 h 785553"/>
                <a:gd name="connsiteX63" fmla="*/ 6440801 w 8834860"/>
                <a:gd name="connsiteY63" fmla="*/ 0 h 785553"/>
                <a:gd name="connsiteX64" fmla="*/ 7105570 w 8834860"/>
                <a:gd name="connsiteY64" fmla="*/ 0 h 785553"/>
                <a:gd name="connsiteX65" fmla="*/ 6753386 w 8834860"/>
                <a:gd name="connsiteY65" fmla="*/ 785552 h 785553"/>
                <a:gd name="connsiteX66" fmla="*/ 6528326 w 8834860"/>
                <a:gd name="connsiteY66" fmla="*/ 785552 h 785553"/>
                <a:gd name="connsiteX67" fmla="*/ 6880515 w 8834860"/>
                <a:gd name="connsiteY67" fmla="*/ 0 h 785553"/>
                <a:gd name="connsiteX68" fmla="*/ 7515709 w 8834860"/>
                <a:gd name="connsiteY68" fmla="*/ 0 h 785553"/>
                <a:gd name="connsiteX69" fmla="*/ 7163521 w 8834860"/>
                <a:gd name="connsiteY69" fmla="*/ 785552 h 785553"/>
                <a:gd name="connsiteX70" fmla="*/ 6938464 w 8834860"/>
                <a:gd name="connsiteY70" fmla="*/ 785552 h 785553"/>
                <a:gd name="connsiteX71" fmla="*/ 7290651 w 8834860"/>
                <a:gd name="connsiteY71" fmla="*/ 0 h 785553"/>
                <a:gd name="connsiteX72" fmla="*/ 7955425 w 8834860"/>
                <a:gd name="connsiteY72" fmla="*/ 0 h 785553"/>
                <a:gd name="connsiteX73" fmla="*/ 7603238 w 8834860"/>
                <a:gd name="connsiteY73" fmla="*/ 785553 h 785553"/>
                <a:gd name="connsiteX74" fmla="*/ 7378182 w 8834860"/>
                <a:gd name="connsiteY74" fmla="*/ 785552 h 785553"/>
                <a:gd name="connsiteX75" fmla="*/ 7730367 w 8834860"/>
                <a:gd name="connsiteY75" fmla="*/ 0 h 785553"/>
                <a:gd name="connsiteX76" fmla="*/ 8395144 w 8834860"/>
                <a:gd name="connsiteY76" fmla="*/ 0 h 785553"/>
                <a:gd name="connsiteX77" fmla="*/ 8042954 w 8834860"/>
                <a:gd name="connsiteY77" fmla="*/ 785552 h 785553"/>
                <a:gd name="connsiteX78" fmla="*/ 7817897 w 8834860"/>
                <a:gd name="connsiteY78" fmla="*/ 785552 h 785553"/>
                <a:gd name="connsiteX79" fmla="*/ 8170086 w 8834860"/>
                <a:gd name="connsiteY79" fmla="*/ 0 h 785553"/>
                <a:gd name="connsiteX80" fmla="*/ 8834860 w 8834860"/>
                <a:gd name="connsiteY80" fmla="*/ 0 h 785553"/>
                <a:gd name="connsiteX81" fmla="*/ 8760454 w 8834860"/>
                <a:gd name="connsiteY81" fmla="*/ 165963 h 785553"/>
                <a:gd name="connsiteX82" fmla="*/ 8277182 w 8834860"/>
                <a:gd name="connsiteY82" fmla="*/ 741903 h 785553"/>
                <a:gd name="connsiteX83" fmla="*/ 8609803 w 8834860"/>
                <a:gd name="connsiteY83" fmla="*/ 0 h 7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8834860" h="785553">
                  <a:moveTo>
                    <a:pt x="99664" y="0"/>
                  </a:moveTo>
                  <a:lnTo>
                    <a:pt x="72419" y="60767"/>
                  </a:lnTo>
                  <a:lnTo>
                    <a:pt x="0" y="0"/>
                  </a:lnTo>
                  <a:close/>
                  <a:moveTo>
                    <a:pt x="539381" y="0"/>
                  </a:moveTo>
                  <a:lnTo>
                    <a:pt x="391937" y="328875"/>
                  </a:lnTo>
                  <a:lnTo>
                    <a:pt x="228402" y="191652"/>
                  </a:lnTo>
                  <a:lnTo>
                    <a:pt x="314325" y="0"/>
                  </a:lnTo>
                  <a:close/>
                  <a:moveTo>
                    <a:pt x="979103" y="0"/>
                  </a:moveTo>
                  <a:lnTo>
                    <a:pt x="711455" y="596982"/>
                  </a:lnTo>
                  <a:lnTo>
                    <a:pt x="547920" y="459759"/>
                  </a:lnTo>
                  <a:lnTo>
                    <a:pt x="754042" y="0"/>
                  </a:lnTo>
                  <a:close/>
                  <a:moveTo>
                    <a:pt x="1418820" y="0"/>
                  </a:moveTo>
                  <a:lnTo>
                    <a:pt x="1066629" y="785552"/>
                  </a:lnTo>
                  <a:lnTo>
                    <a:pt x="936184" y="785552"/>
                  </a:lnTo>
                  <a:lnTo>
                    <a:pt x="867438" y="727867"/>
                  </a:lnTo>
                  <a:lnTo>
                    <a:pt x="1193763" y="0"/>
                  </a:lnTo>
                  <a:close/>
                  <a:moveTo>
                    <a:pt x="1858539" y="0"/>
                  </a:moveTo>
                  <a:lnTo>
                    <a:pt x="1506353" y="785552"/>
                  </a:lnTo>
                  <a:lnTo>
                    <a:pt x="1281292" y="785552"/>
                  </a:lnTo>
                  <a:lnTo>
                    <a:pt x="1633481" y="2"/>
                  </a:lnTo>
                  <a:close/>
                  <a:moveTo>
                    <a:pt x="2298256" y="0"/>
                  </a:moveTo>
                  <a:lnTo>
                    <a:pt x="1946064" y="785553"/>
                  </a:lnTo>
                  <a:lnTo>
                    <a:pt x="1721006" y="785552"/>
                  </a:lnTo>
                  <a:lnTo>
                    <a:pt x="2073196" y="0"/>
                  </a:lnTo>
                  <a:close/>
                  <a:moveTo>
                    <a:pt x="2708393" y="0"/>
                  </a:moveTo>
                  <a:lnTo>
                    <a:pt x="2356201" y="785552"/>
                  </a:lnTo>
                  <a:lnTo>
                    <a:pt x="2131146" y="785552"/>
                  </a:lnTo>
                  <a:lnTo>
                    <a:pt x="2483333" y="0"/>
                  </a:lnTo>
                  <a:close/>
                  <a:moveTo>
                    <a:pt x="3148110" y="0"/>
                  </a:moveTo>
                  <a:lnTo>
                    <a:pt x="2795922" y="785552"/>
                  </a:lnTo>
                  <a:lnTo>
                    <a:pt x="2570865" y="785552"/>
                  </a:lnTo>
                  <a:lnTo>
                    <a:pt x="2923056" y="0"/>
                  </a:lnTo>
                  <a:close/>
                  <a:moveTo>
                    <a:pt x="3587828" y="0"/>
                  </a:moveTo>
                  <a:lnTo>
                    <a:pt x="3235641" y="785552"/>
                  </a:lnTo>
                  <a:lnTo>
                    <a:pt x="3010583" y="785552"/>
                  </a:lnTo>
                  <a:lnTo>
                    <a:pt x="3362771" y="0"/>
                  </a:lnTo>
                  <a:close/>
                  <a:moveTo>
                    <a:pt x="4027547" y="0"/>
                  </a:moveTo>
                  <a:lnTo>
                    <a:pt x="3675358" y="785552"/>
                  </a:lnTo>
                  <a:lnTo>
                    <a:pt x="3450302" y="785552"/>
                  </a:lnTo>
                  <a:lnTo>
                    <a:pt x="3802492" y="0"/>
                  </a:lnTo>
                  <a:close/>
                  <a:moveTo>
                    <a:pt x="4467261" y="0"/>
                  </a:moveTo>
                  <a:lnTo>
                    <a:pt x="4115078" y="785552"/>
                  </a:lnTo>
                  <a:lnTo>
                    <a:pt x="3890021" y="785552"/>
                  </a:lnTo>
                  <a:lnTo>
                    <a:pt x="4242210" y="0"/>
                  </a:lnTo>
                  <a:close/>
                  <a:moveTo>
                    <a:pt x="4906980" y="0"/>
                  </a:moveTo>
                  <a:lnTo>
                    <a:pt x="4554793" y="785552"/>
                  </a:lnTo>
                  <a:lnTo>
                    <a:pt x="4329739" y="785552"/>
                  </a:lnTo>
                  <a:lnTo>
                    <a:pt x="4681922" y="1"/>
                  </a:lnTo>
                  <a:close/>
                  <a:moveTo>
                    <a:pt x="5346701" y="0"/>
                  </a:moveTo>
                  <a:lnTo>
                    <a:pt x="4994511" y="785552"/>
                  </a:lnTo>
                  <a:lnTo>
                    <a:pt x="4769454" y="785552"/>
                  </a:lnTo>
                  <a:lnTo>
                    <a:pt x="5121645" y="0"/>
                  </a:lnTo>
                  <a:close/>
                  <a:moveTo>
                    <a:pt x="5786417" y="0"/>
                  </a:moveTo>
                  <a:lnTo>
                    <a:pt x="5434232" y="785552"/>
                  </a:lnTo>
                  <a:lnTo>
                    <a:pt x="5209172" y="785553"/>
                  </a:lnTo>
                  <a:lnTo>
                    <a:pt x="5561364" y="0"/>
                  </a:lnTo>
                  <a:close/>
                  <a:moveTo>
                    <a:pt x="6226140" y="0"/>
                  </a:moveTo>
                  <a:lnTo>
                    <a:pt x="5873949" y="785552"/>
                  </a:lnTo>
                  <a:lnTo>
                    <a:pt x="5648891" y="785552"/>
                  </a:lnTo>
                  <a:lnTo>
                    <a:pt x="6001078" y="0"/>
                  </a:lnTo>
                  <a:close/>
                  <a:moveTo>
                    <a:pt x="6665861" y="0"/>
                  </a:moveTo>
                  <a:lnTo>
                    <a:pt x="6313672" y="785552"/>
                  </a:lnTo>
                  <a:lnTo>
                    <a:pt x="6088612" y="785552"/>
                  </a:lnTo>
                  <a:lnTo>
                    <a:pt x="6440801" y="0"/>
                  </a:lnTo>
                  <a:close/>
                  <a:moveTo>
                    <a:pt x="7105570" y="0"/>
                  </a:moveTo>
                  <a:lnTo>
                    <a:pt x="6753386" y="785552"/>
                  </a:lnTo>
                  <a:lnTo>
                    <a:pt x="6528326" y="785552"/>
                  </a:lnTo>
                  <a:lnTo>
                    <a:pt x="6880515" y="0"/>
                  </a:lnTo>
                  <a:close/>
                  <a:moveTo>
                    <a:pt x="7515709" y="0"/>
                  </a:moveTo>
                  <a:lnTo>
                    <a:pt x="7163521" y="785552"/>
                  </a:lnTo>
                  <a:lnTo>
                    <a:pt x="6938464" y="785552"/>
                  </a:lnTo>
                  <a:lnTo>
                    <a:pt x="7290651" y="0"/>
                  </a:lnTo>
                  <a:close/>
                  <a:moveTo>
                    <a:pt x="7955425" y="0"/>
                  </a:moveTo>
                  <a:lnTo>
                    <a:pt x="7603238" y="785553"/>
                  </a:lnTo>
                  <a:lnTo>
                    <a:pt x="7378182" y="785552"/>
                  </a:lnTo>
                  <a:lnTo>
                    <a:pt x="7730367" y="0"/>
                  </a:lnTo>
                  <a:close/>
                  <a:moveTo>
                    <a:pt x="8395144" y="0"/>
                  </a:moveTo>
                  <a:lnTo>
                    <a:pt x="8042954" y="785552"/>
                  </a:lnTo>
                  <a:lnTo>
                    <a:pt x="7817897" y="785552"/>
                  </a:lnTo>
                  <a:lnTo>
                    <a:pt x="8170086" y="0"/>
                  </a:lnTo>
                  <a:close/>
                  <a:moveTo>
                    <a:pt x="8834860" y="0"/>
                  </a:moveTo>
                  <a:lnTo>
                    <a:pt x="8760454" y="165963"/>
                  </a:lnTo>
                  <a:lnTo>
                    <a:pt x="8277182" y="741903"/>
                  </a:lnTo>
                  <a:lnTo>
                    <a:pt x="8609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72DEC0-5BA1-4B7E-800B-7707F26C5800}"/>
              </a:ext>
            </a:extLst>
          </p:cNvPr>
          <p:cNvGrpSpPr/>
          <p:nvPr userDrawn="1"/>
        </p:nvGrpSpPr>
        <p:grpSpPr>
          <a:xfrm>
            <a:off x="3482918" y="-1332673"/>
            <a:ext cx="8737840" cy="9460345"/>
            <a:chOff x="3482918" y="-1332673"/>
            <a:chExt cx="8737840" cy="9460345"/>
          </a:xfrm>
          <a:solidFill>
            <a:schemeClr val="accent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1C23E7F-6FC1-4552-BEFC-D3AEB454CDC6}"/>
                </a:ext>
              </a:extLst>
            </p:cNvPr>
            <p:cNvSpPr/>
            <p:nvPr/>
          </p:nvSpPr>
          <p:spPr>
            <a:xfrm rot="19437919" flipV="1">
              <a:off x="6249174" y="-1332673"/>
              <a:ext cx="3663373" cy="2664986"/>
            </a:xfrm>
            <a:custGeom>
              <a:avLst/>
              <a:gdLst>
                <a:gd name="connsiteX0" fmla="*/ 0 w 3663373"/>
                <a:gd name="connsiteY0" fmla="*/ 2664986 h 2664986"/>
                <a:gd name="connsiteX1" fmla="*/ 421411 w 3663373"/>
                <a:gd name="connsiteY1" fmla="*/ 2358422 h 2664986"/>
                <a:gd name="connsiteX2" fmla="*/ 435745 w 3663373"/>
                <a:gd name="connsiteY2" fmla="*/ 419135 h 2664986"/>
                <a:gd name="connsiteX3" fmla="*/ 3087216 w 3663373"/>
                <a:gd name="connsiteY3" fmla="*/ 419135 h 2664986"/>
                <a:gd name="connsiteX4" fmla="*/ 3663373 w 3663373"/>
                <a:gd name="connsiteY4" fmla="*/ 0 h 2664986"/>
                <a:gd name="connsiteX5" fmla="*/ 27601 w 3663373"/>
                <a:gd name="connsiteY5" fmla="*/ 0 h 2664986"/>
                <a:gd name="connsiteX6" fmla="*/ 27601 w 3663373"/>
                <a:gd name="connsiteY6" fmla="*/ 2530 h 2664986"/>
                <a:gd name="connsiteX7" fmla="*/ 19679 w 3663373"/>
                <a:gd name="connsiteY7" fmla="*/ 2471 h 266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3373" h="2664986">
                  <a:moveTo>
                    <a:pt x="0" y="2664986"/>
                  </a:moveTo>
                  <a:lnTo>
                    <a:pt x="421411" y="2358422"/>
                  </a:lnTo>
                  <a:lnTo>
                    <a:pt x="435745" y="419135"/>
                  </a:lnTo>
                  <a:lnTo>
                    <a:pt x="3087216" y="419135"/>
                  </a:lnTo>
                  <a:lnTo>
                    <a:pt x="3663373" y="0"/>
                  </a:lnTo>
                  <a:lnTo>
                    <a:pt x="27601" y="0"/>
                  </a:lnTo>
                  <a:lnTo>
                    <a:pt x="27601" y="2530"/>
                  </a:lnTo>
                  <a:lnTo>
                    <a:pt x="19679" y="24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4B1DAC-27EF-4815-B15C-8F2952227DE5}"/>
                </a:ext>
              </a:extLst>
            </p:cNvPr>
            <p:cNvSpPr/>
            <p:nvPr/>
          </p:nvSpPr>
          <p:spPr>
            <a:xfrm rot="3062081">
              <a:off x="5593025" y="1499940"/>
              <a:ext cx="4517625" cy="8737840"/>
            </a:xfrm>
            <a:custGeom>
              <a:avLst/>
              <a:gdLst>
                <a:gd name="connsiteX0" fmla="*/ 64557 w 4517625"/>
                <a:gd name="connsiteY0" fmla="*/ 3610 h 8737840"/>
                <a:gd name="connsiteX1" fmla="*/ 76123 w 4517625"/>
                <a:gd name="connsiteY1" fmla="*/ 3695 h 8737840"/>
                <a:gd name="connsiteX2" fmla="*/ 76123 w 4517625"/>
                <a:gd name="connsiteY2" fmla="*/ 0 h 8737840"/>
                <a:gd name="connsiteX3" fmla="*/ 3761102 w 4517625"/>
                <a:gd name="connsiteY3" fmla="*/ 0 h 8737840"/>
                <a:gd name="connsiteX4" fmla="*/ 4517625 w 4517625"/>
                <a:gd name="connsiteY4" fmla="*/ 611863 h 8737840"/>
                <a:gd name="connsiteX5" fmla="*/ 671941 w 4517625"/>
                <a:gd name="connsiteY5" fmla="*/ 611863 h 8737840"/>
                <a:gd name="connsiteX6" fmla="*/ 617523 w 4517625"/>
                <a:gd name="connsiteY6" fmla="*/ 7974318 h 8737840"/>
                <a:gd name="connsiteX7" fmla="*/ 0 w 4517625"/>
                <a:gd name="connsiteY7" fmla="*/ 8737840 h 873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7625" h="8737840">
                  <a:moveTo>
                    <a:pt x="64557" y="3610"/>
                  </a:moveTo>
                  <a:lnTo>
                    <a:pt x="76123" y="3695"/>
                  </a:lnTo>
                  <a:lnTo>
                    <a:pt x="76123" y="0"/>
                  </a:lnTo>
                  <a:lnTo>
                    <a:pt x="3761102" y="0"/>
                  </a:lnTo>
                  <a:lnTo>
                    <a:pt x="4517625" y="611863"/>
                  </a:lnTo>
                  <a:lnTo>
                    <a:pt x="671941" y="611863"/>
                  </a:lnTo>
                  <a:lnTo>
                    <a:pt x="617523" y="7974318"/>
                  </a:lnTo>
                  <a:lnTo>
                    <a:pt x="0" y="87378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A58DF6-EE24-4D91-8403-F5F5EE802B14}"/>
              </a:ext>
            </a:extLst>
          </p:cNvPr>
          <p:cNvSpPr/>
          <p:nvPr userDrawn="1"/>
        </p:nvSpPr>
        <p:spPr>
          <a:xfrm>
            <a:off x="0" y="-1"/>
            <a:ext cx="6210518" cy="6263593"/>
          </a:xfrm>
          <a:custGeom>
            <a:avLst/>
            <a:gdLst>
              <a:gd name="connsiteX0" fmla="*/ 0 w 6210518"/>
              <a:gd name="connsiteY0" fmla="*/ 0 h 6344514"/>
              <a:gd name="connsiteX1" fmla="*/ 6210518 w 6210518"/>
              <a:gd name="connsiteY1" fmla="*/ 0 h 6344514"/>
              <a:gd name="connsiteX2" fmla="*/ 0 w 6210518"/>
              <a:gd name="connsiteY2" fmla="*/ 6344514 h 6344514"/>
              <a:gd name="connsiteX0" fmla="*/ 0 w 6210518"/>
              <a:gd name="connsiteY0" fmla="*/ 0 h 6295961"/>
              <a:gd name="connsiteX1" fmla="*/ 6210518 w 6210518"/>
              <a:gd name="connsiteY1" fmla="*/ 0 h 6295961"/>
              <a:gd name="connsiteX2" fmla="*/ 0 w 6210518"/>
              <a:gd name="connsiteY2" fmla="*/ 6295961 h 6295961"/>
              <a:gd name="connsiteX3" fmla="*/ 0 w 6210518"/>
              <a:gd name="connsiteY3" fmla="*/ 0 h 6295961"/>
              <a:gd name="connsiteX0" fmla="*/ 0 w 6210518"/>
              <a:gd name="connsiteY0" fmla="*/ 0 h 6263593"/>
              <a:gd name="connsiteX1" fmla="*/ 6210518 w 6210518"/>
              <a:gd name="connsiteY1" fmla="*/ 0 h 6263593"/>
              <a:gd name="connsiteX2" fmla="*/ 0 w 6210518"/>
              <a:gd name="connsiteY2" fmla="*/ 6263593 h 6263593"/>
              <a:gd name="connsiteX3" fmla="*/ 0 w 6210518"/>
              <a:gd name="connsiteY3" fmla="*/ 0 h 62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518" h="6263593">
                <a:moveTo>
                  <a:pt x="0" y="0"/>
                </a:moveTo>
                <a:lnTo>
                  <a:pt x="6210518" y="0"/>
                </a:lnTo>
                <a:lnTo>
                  <a:pt x="0" y="62635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52619E89-8BE6-4882-80BE-E5B90A2E25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4951" y="665214"/>
            <a:ext cx="11588489" cy="3069750"/>
          </a:xfrm>
          <a:custGeom>
            <a:avLst/>
            <a:gdLst>
              <a:gd name="connsiteX0" fmla="*/ 8538295 w 11588489"/>
              <a:gd name="connsiteY0" fmla="*/ 1638313 h 3069750"/>
              <a:gd name="connsiteX1" fmla="*/ 9254015 w 11588489"/>
              <a:gd name="connsiteY1" fmla="*/ 2354032 h 3069750"/>
              <a:gd name="connsiteX2" fmla="*/ 8538297 w 11588489"/>
              <a:gd name="connsiteY2" fmla="*/ 3069750 h 3069750"/>
              <a:gd name="connsiteX3" fmla="*/ 7822577 w 11588489"/>
              <a:gd name="connsiteY3" fmla="*/ 2354032 h 3069750"/>
              <a:gd name="connsiteX4" fmla="*/ 10099736 w 11588489"/>
              <a:gd name="connsiteY4" fmla="*/ 1634131 h 3069750"/>
              <a:gd name="connsiteX5" fmla="*/ 10815454 w 11588489"/>
              <a:gd name="connsiteY5" fmla="*/ 2349850 h 3069750"/>
              <a:gd name="connsiteX6" fmla="*/ 10099737 w 11588489"/>
              <a:gd name="connsiteY6" fmla="*/ 3065568 h 3069750"/>
              <a:gd name="connsiteX7" fmla="*/ 9384018 w 11588489"/>
              <a:gd name="connsiteY7" fmla="*/ 2349849 h 3069750"/>
              <a:gd name="connsiteX8" fmla="*/ 6976855 w 11588489"/>
              <a:gd name="connsiteY8" fmla="*/ 1622938 h 3069750"/>
              <a:gd name="connsiteX9" fmla="*/ 7692574 w 11588489"/>
              <a:gd name="connsiteY9" fmla="*/ 2338658 h 3069750"/>
              <a:gd name="connsiteX10" fmla="*/ 6976856 w 11588489"/>
              <a:gd name="connsiteY10" fmla="*/ 3054377 h 3069750"/>
              <a:gd name="connsiteX11" fmla="*/ 6261136 w 11588489"/>
              <a:gd name="connsiteY11" fmla="*/ 2338657 h 3069750"/>
              <a:gd name="connsiteX12" fmla="*/ 5415414 w 11588489"/>
              <a:gd name="connsiteY12" fmla="*/ 1607564 h 3069750"/>
              <a:gd name="connsiteX13" fmla="*/ 6131134 w 11588489"/>
              <a:gd name="connsiteY13" fmla="*/ 2323284 h 3069750"/>
              <a:gd name="connsiteX14" fmla="*/ 5415415 w 11588489"/>
              <a:gd name="connsiteY14" fmla="*/ 3039002 h 3069750"/>
              <a:gd name="connsiteX15" fmla="*/ 4699696 w 11588489"/>
              <a:gd name="connsiteY15" fmla="*/ 2323283 h 3069750"/>
              <a:gd name="connsiteX16" fmla="*/ 3853976 w 11588489"/>
              <a:gd name="connsiteY16" fmla="*/ 1592191 h 3069750"/>
              <a:gd name="connsiteX17" fmla="*/ 4569692 w 11588489"/>
              <a:gd name="connsiteY17" fmla="*/ 2307910 h 3069750"/>
              <a:gd name="connsiteX18" fmla="*/ 3853976 w 11588489"/>
              <a:gd name="connsiteY18" fmla="*/ 3023628 h 3069750"/>
              <a:gd name="connsiteX19" fmla="*/ 3138256 w 11588489"/>
              <a:gd name="connsiteY19" fmla="*/ 2307910 h 3069750"/>
              <a:gd name="connsiteX20" fmla="*/ 2292535 w 11588489"/>
              <a:gd name="connsiteY20" fmla="*/ 1576817 h 3069750"/>
              <a:gd name="connsiteX21" fmla="*/ 3008253 w 11588489"/>
              <a:gd name="connsiteY21" fmla="*/ 2292536 h 3069750"/>
              <a:gd name="connsiteX22" fmla="*/ 2292536 w 11588489"/>
              <a:gd name="connsiteY22" fmla="*/ 3008255 h 3069750"/>
              <a:gd name="connsiteX23" fmla="*/ 1576817 w 11588489"/>
              <a:gd name="connsiteY23" fmla="*/ 2292535 h 3069750"/>
              <a:gd name="connsiteX24" fmla="*/ 731094 w 11588489"/>
              <a:gd name="connsiteY24" fmla="*/ 1561441 h 3069750"/>
              <a:gd name="connsiteX25" fmla="*/ 1446815 w 11588489"/>
              <a:gd name="connsiteY25" fmla="*/ 2277160 h 3069750"/>
              <a:gd name="connsiteX26" fmla="*/ 731095 w 11588489"/>
              <a:gd name="connsiteY26" fmla="*/ 2992879 h 3069750"/>
              <a:gd name="connsiteX27" fmla="*/ 15375 w 11588489"/>
              <a:gd name="connsiteY27" fmla="*/ 2277159 h 3069750"/>
              <a:gd name="connsiteX28" fmla="*/ 10872769 w 11588489"/>
              <a:gd name="connsiteY28" fmla="*/ 861096 h 3069750"/>
              <a:gd name="connsiteX29" fmla="*/ 11588489 w 11588489"/>
              <a:gd name="connsiteY29" fmla="*/ 1576815 h 3069750"/>
              <a:gd name="connsiteX30" fmla="*/ 10872770 w 11588489"/>
              <a:gd name="connsiteY30" fmla="*/ 2292534 h 3069750"/>
              <a:gd name="connsiteX31" fmla="*/ 10157052 w 11588489"/>
              <a:gd name="connsiteY31" fmla="*/ 1576814 h 3069750"/>
              <a:gd name="connsiteX32" fmla="*/ 7749888 w 11588489"/>
              <a:gd name="connsiteY32" fmla="*/ 849905 h 3069750"/>
              <a:gd name="connsiteX33" fmla="*/ 8465606 w 11588489"/>
              <a:gd name="connsiteY33" fmla="*/ 1565624 h 3069750"/>
              <a:gd name="connsiteX34" fmla="*/ 7749889 w 11588489"/>
              <a:gd name="connsiteY34" fmla="*/ 2281343 h 3069750"/>
              <a:gd name="connsiteX35" fmla="*/ 7034169 w 11588489"/>
              <a:gd name="connsiteY35" fmla="*/ 1565624 h 3069750"/>
              <a:gd name="connsiteX36" fmla="*/ 9311327 w 11588489"/>
              <a:gd name="connsiteY36" fmla="*/ 845723 h 3069750"/>
              <a:gd name="connsiteX37" fmla="*/ 10027046 w 11588489"/>
              <a:gd name="connsiteY37" fmla="*/ 1561442 h 3069750"/>
              <a:gd name="connsiteX38" fmla="*/ 9311329 w 11588489"/>
              <a:gd name="connsiteY38" fmla="*/ 2277161 h 3069750"/>
              <a:gd name="connsiteX39" fmla="*/ 8595610 w 11588489"/>
              <a:gd name="connsiteY39" fmla="*/ 1561441 h 3069750"/>
              <a:gd name="connsiteX40" fmla="*/ 6188447 w 11588489"/>
              <a:gd name="connsiteY40" fmla="*/ 834531 h 3069750"/>
              <a:gd name="connsiteX41" fmla="*/ 6904166 w 11588489"/>
              <a:gd name="connsiteY41" fmla="*/ 1550250 h 3069750"/>
              <a:gd name="connsiteX42" fmla="*/ 6188447 w 11588489"/>
              <a:gd name="connsiteY42" fmla="*/ 2265969 h 3069750"/>
              <a:gd name="connsiteX43" fmla="*/ 5472728 w 11588489"/>
              <a:gd name="connsiteY43" fmla="*/ 1550249 h 3069750"/>
              <a:gd name="connsiteX44" fmla="*/ 4627006 w 11588489"/>
              <a:gd name="connsiteY44" fmla="*/ 819156 h 3069750"/>
              <a:gd name="connsiteX45" fmla="*/ 5342726 w 11588489"/>
              <a:gd name="connsiteY45" fmla="*/ 1534875 h 3069750"/>
              <a:gd name="connsiteX46" fmla="*/ 4627008 w 11588489"/>
              <a:gd name="connsiteY46" fmla="*/ 2250595 h 3069750"/>
              <a:gd name="connsiteX47" fmla="*/ 3911289 w 11588489"/>
              <a:gd name="connsiteY47" fmla="*/ 1534875 h 3069750"/>
              <a:gd name="connsiteX48" fmla="*/ 3065568 w 11588489"/>
              <a:gd name="connsiteY48" fmla="*/ 803783 h 3069750"/>
              <a:gd name="connsiteX49" fmla="*/ 3781287 w 11588489"/>
              <a:gd name="connsiteY49" fmla="*/ 1519502 h 3069750"/>
              <a:gd name="connsiteX50" fmla="*/ 3065567 w 11588489"/>
              <a:gd name="connsiteY50" fmla="*/ 2235221 h 3069750"/>
              <a:gd name="connsiteX51" fmla="*/ 2349849 w 11588489"/>
              <a:gd name="connsiteY51" fmla="*/ 1519502 h 3069750"/>
              <a:gd name="connsiteX52" fmla="*/ 1504128 w 11588489"/>
              <a:gd name="connsiteY52" fmla="*/ 788408 h 3069750"/>
              <a:gd name="connsiteX53" fmla="*/ 2219846 w 11588489"/>
              <a:gd name="connsiteY53" fmla="*/ 1504127 h 3069750"/>
              <a:gd name="connsiteX54" fmla="*/ 1504128 w 11588489"/>
              <a:gd name="connsiteY54" fmla="*/ 2219847 h 3069750"/>
              <a:gd name="connsiteX55" fmla="*/ 788409 w 11588489"/>
              <a:gd name="connsiteY55" fmla="*/ 1504127 h 3069750"/>
              <a:gd name="connsiteX56" fmla="*/ 8522921 w 11588489"/>
              <a:gd name="connsiteY56" fmla="*/ 76872 h 3069750"/>
              <a:gd name="connsiteX57" fmla="*/ 9238640 w 11588489"/>
              <a:gd name="connsiteY57" fmla="*/ 792590 h 3069750"/>
              <a:gd name="connsiteX58" fmla="*/ 8522921 w 11588489"/>
              <a:gd name="connsiteY58" fmla="*/ 1508309 h 3069750"/>
              <a:gd name="connsiteX59" fmla="*/ 7807202 w 11588489"/>
              <a:gd name="connsiteY59" fmla="*/ 792589 h 3069750"/>
              <a:gd name="connsiteX60" fmla="*/ 10084360 w 11588489"/>
              <a:gd name="connsiteY60" fmla="*/ 72688 h 3069750"/>
              <a:gd name="connsiteX61" fmla="*/ 10800080 w 11588489"/>
              <a:gd name="connsiteY61" fmla="*/ 788407 h 3069750"/>
              <a:gd name="connsiteX62" fmla="*/ 10084362 w 11588489"/>
              <a:gd name="connsiteY62" fmla="*/ 1504125 h 3069750"/>
              <a:gd name="connsiteX63" fmla="*/ 9368642 w 11588489"/>
              <a:gd name="connsiteY63" fmla="*/ 788406 h 3069750"/>
              <a:gd name="connsiteX64" fmla="*/ 6961480 w 11588489"/>
              <a:gd name="connsiteY64" fmla="*/ 61496 h 3069750"/>
              <a:gd name="connsiteX65" fmla="*/ 7677199 w 11588489"/>
              <a:gd name="connsiteY65" fmla="*/ 777215 h 3069750"/>
              <a:gd name="connsiteX66" fmla="*/ 6961481 w 11588489"/>
              <a:gd name="connsiteY66" fmla="*/ 1492934 h 3069750"/>
              <a:gd name="connsiteX67" fmla="*/ 6245761 w 11588489"/>
              <a:gd name="connsiteY67" fmla="*/ 777215 h 3069750"/>
              <a:gd name="connsiteX68" fmla="*/ 5400039 w 11588489"/>
              <a:gd name="connsiteY68" fmla="*/ 46123 h 3069750"/>
              <a:gd name="connsiteX69" fmla="*/ 6115758 w 11588489"/>
              <a:gd name="connsiteY69" fmla="*/ 761842 h 3069750"/>
              <a:gd name="connsiteX70" fmla="*/ 5400040 w 11588489"/>
              <a:gd name="connsiteY70" fmla="*/ 1477561 h 3069750"/>
              <a:gd name="connsiteX71" fmla="*/ 4684320 w 11588489"/>
              <a:gd name="connsiteY71" fmla="*/ 761841 h 3069750"/>
              <a:gd name="connsiteX72" fmla="*/ 3838601 w 11588489"/>
              <a:gd name="connsiteY72" fmla="*/ 30748 h 3069750"/>
              <a:gd name="connsiteX73" fmla="*/ 4554317 w 11588489"/>
              <a:gd name="connsiteY73" fmla="*/ 746468 h 3069750"/>
              <a:gd name="connsiteX74" fmla="*/ 3838601 w 11588489"/>
              <a:gd name="connsiteY74" fmla="*/ 1462185 h 3069750"/>
              <a:gd name="connsiteX75" fmla="*/ 3122882 w 11588489"/>
              <a:gd name="connsiteY75" fmla="*/ 746466 h 3069750"/>
              <a:gd name="connsiteX76" fmla="*/ 2277161 w 11588489"/>
              <a:gd name="connsiteY76" fmla="*/ 15374 h 3069750"/>
              <a:gd name="connsiteX77" fmla="*/ 2992879 w 11588489"/>
              <a:gd name="connsiteY77" fmla="*/ 731094 h 3069750"/>
              <a:gd name="connsiteX78" fmla="*/ 2277161 w 11588489"/>
              <a:gd name="connsiteY78" fmla="*/ 1446812 h 3069750"/>
              <a:gd name="connsiteX79" fmla="*/ 1561440 w 11588489"/>
              <a:gd name="connsiteY79" fmla="*/ 731092 h 3069750"/>
              <a:gd name="connsiteX80" fmla="*/ 715719 w 11588489"/>
              <a:gd name="connsiteY80" fmla="*/ 0 h 3069750"/>
              <a:gd name="connsiteX81" fmla="*/ 1431439 w 11588489"/>
              <a:gd name="connsiteY81" fmla="*/ 715719 h 3069750"/>
              <a:gd name="connsiteX82" fmla="*/ 715719 w 11588489"/>
              <a:gd name="connsiteY82" fmla="*/ 1431438 h 3069750"/>
              <a:gd name="connsiteX83" fmla="*/ 0 w 11588489"/>
              <a:gd name="connsiteY83" fmla="*/ 715719 h 30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1588489" h="3069750">
                <a:moveTo>
                  <a:pt x="8538295" y="1638313"/>
                </a:moveTo>
                <a:lnTo>
                  <a:pt x="9254015" y="2354032"/>
                </a:lnTo>
                <a:lnTo>
                  <a:pt x="8538297" y="3069750"/>
                </a:lnTo>
                <a:lnTo>
                  <a:pt x="7822577" y="2354032"/>
                </a:lnTo>
                <a:close/>
                <a:moveTo>
                  <a:pt x="10099736" y="1634131"/>
                </a:moveTo>
                <a:lnTo>
                  <a:pt x="10815454" y="2349850"/>
                </a:lnTo>
                <a:lnTo>
                  <a:pt x="10099737" y="3065568"/>
                </a:lnTo>
                <a:lnTo>
                  <a:pt x="9384018" y="2349849"/>
                </a:lnTo>
                <a:close/>
                <a:moveTo>
                  <a:pt x="6976855" y="1622938"/>
                </a:moveTo>
                <a:lnTo>
                  <a:pt x="7692574" y="2338658"/>
                </a:lnTo>
                <a:lnTo>
                  <a:pt x="6976856" y="3054377"/>
                </a:lnTo>
                <a:lnTo>
                  <a:pt x="6261136" y="2338657"/>
                </a:lnTo>
                <a:close/>
                <a:moveTo>
                  <a:pt x="5415414" y="1607564"/>
                </a:moveTo>
                <a:lnTo>
                  <a:pt x="6131134" y="2323284"/>
                </a:lnTo>
                <a:lnTo>
                  <a:pt x="5415415" y="3039002"/>
                </a:lnTo>
                <a:lnTo>
                  <a:pt x="4699696" y="2323283"/>
                </a:lnTo>
                <a:close/>
                <a:moveTo>
                  <a:pt x="3853976" y="1592191"/>
                </a:moveTo>
                <a:lnTo>
                  <a:pt x="4569692" y="2307910"/>
                </a:lnTo>
                <a:lnTo>
                  <a:pt x="3853976" y="3023628"/>
                </a:lnTo>
                <a:lnTo>
                  <a:pt x="3138256" y="2307910"/>
                </a:lnTo>
                <a:close/>
                <a:moveTo>
                  <a:pt x="2292535" y="1576817"/>
                </a:moveTo>
                <a:lnTo>
                  <a:pt x="3008253" y="2292536"/>
                </a:lnTo>
                <a:lnTo>
                  <a:pt x="2292536" y="3008255"/>
                </a:lnTo>
                <a:lnTo>
                  <a:pt x="1576817" y="2292535"/>
                </a:lnTo>
                <a:close/>
                <a:moveTo>
                  <a:pt x="731094" y="1561441"/>
                </a:moveTo>
                <a:lnTo>
                  <a:pt x="1446815" y="2277160"/>
                </a:lnTo>
                <a:lnTo>
                  <a:pt x="731095" y="2992879"/>
                </a:lnTo>
                <a:lnTo>
                  <a:pt x="15375" y="2277159"/>
                </a:lnTo>
                <a:close/>
                <a:moveTo>
                  <a:pt x="10872769" y="861096"/>
                </a:moveTo>
                <a:lnTo>
                  <a:pt x="11588489" y="1576815"/>
                </a:lnTo>
                <a:lnTo>
                  <a:pt x="10872770" y="2292534"/>
                </a:lnTo>
                <a:lnTo>
                  <a:pt x="10157052" y="1576814"/>
                </a:lnTo>
                <a:close/>
                <a:moveTo>
                  <a:pt x="7749888" y="849905"/>
                </a:moveTo>
                <a:lnTo>
                  <a:pt x="8465606" y="1565624"/>
                </a:lnTo>
                <a:lnTo>
                  <a:pt x="7749889" y="2281343"/>
                </a:lnTo>
                <a:lnTo>
                  <a:pt x="7034169" y="1565624"/>
                </a:lnTo>
                <a:close/>
                <a:moveTo>
                  <a:pt x="9311327" y="845723"/>
                </a:moveTo>
                <a:lnTo>
                  <a:pt x="10027046" y="1561442"/>
                </a:lnTo>
                <a:lnTo>
                  <a:pt x="9311329" y="2277161"/>
                </a:lnTo>
                <a:lnTo>
                  <a:pt x="8595610" y="1561441"/>
                </a:lnTo>
                <a:close/>
                <a:moveTo>
                  <a:pt x="6188447" y="834531"/>
                </a:moveTo>
                <a:lnTo>
                  <a:pt x="6904166" y="1550250"/>
                </a:lnTo>
                <a:lnTo>
                  <a:pt x="6188447" y="2265969"/>
                </a:lnTo>
                <a:lnTo>
                  <a:pt x="5472728" y="1550249"/>
                </a:lnTo>
                <a:close/>
                <a:moveTo>
                  <a:pt x="4627006" y="819156"/>
                </a:moveTo>
                <a:lnTo>
                  <a:pt x="5342726" y="1534875"/>
                </a:lnTo>
                <a:lnTo>
                  <a:pt x="4627008" y="2250595"/>
                </a:lnTo>
                <a:lnTo>
                  <a:pt x="3911289" y="1534875"/>
                </a:lnTo>
                <a:close/>
                <a:moveTo>
                  <a:pt x="3065568" y="803783"/>
                </a:moveTo>
                <a:lnTo>
                  <a:pt x="3781287" y="1519502"/>
                </a:lnTo>
                <a:lnTo>
                  <a:pt x="3065567" y="2235221"/>
                </a:lnTo>
                <a:lnTo>
                  <a:pt x="2349849" y="1519502"/>
                </a:lnTo>
                <a:close/>
                <a:moveTo>
                  <a:pt x="1504128" y="788408"/>
                </a:moveTo>
                <a:lnTo>
                  <a:pt x="2219846" y="1504127"/>
                </a:lnTo>
                <a:lnTo>
                  <a:pt x="1504128" y="2219847"/>
                </a:lnTo>
                <a:lnTo>
                  <a:pt x="788409" y="1504127"/>
                </a:lnTo>
                <a:close/>
                <a:moveTo>
                  <a:pt x="8522921" y="76872"/>
                </a:moveTo>
                <a:lnTo>
                  <a:pt x="9238640" y="792590"/>
                </a:lnTo>
                <a:lnTo>
                  <a:pt x="8522921" y="1508309"/>
                </a:lnTo>
                <a:lnTo>
                  <a:pt x="7807202" y="792589"/>
                </a:lnTo>
                <a:close/>
                <a:moveTo>
                  <a:pt x="10084360" y="72688"/>
                </a:moveTo>
                <a:lnTo>
                  <a:pt x="10800080" y="788407"/>
                </a:lnTo>
                <a:lnTo>
                  <a:pt x="10084362" y="1504125"/>
                </a:lnTo>
                <a:lnTo>
                  <a:pt x="9368642" y="788406"/>
                </a:lnTo>
                <a:close/>
                <a:moveTo>
                  <a:pt x="6961480" y="61496"/>
                </a:moveTo>
                <a:lnTo>
                  <a:pt x="7677199" y="777215"/>
                </a:lnTo>
                <a:lnTo>
                  <a:pt x="6961481" y="1492934"/>
                </a:lnTo>
                <a:lnTo>
                  <a:pt x="6245761" y="777215"/>
                </a:lnTo>
                <a:close/>
                <a:moveTo>
                  <a:pt x="5400039" y="46123"/>
                </a:moveTo>
                <a:lnTo>
                  <a:pt x="6115758" y="761842"/>
                </a:lnTo>
                <a:lnTo>
                  <a:pt x="5400040" y="1477561"/>
                </a:lnTo>
                <a:lnTo>
                  <a:pt x="4684320" y="761841"/>
                </a:lnTo>
                <a:close/>
                <a:moveTo>
                  <a:pt x="3838601" y="30748"/>
                </a:moveTo>
                <a:lnTo>
                  <a:pt x="4554317" y="746468"/>
                </a:lnTo>
                <a:lnTo>
                  <a:pt x="3838601" y="1462185"/>
                </a:lnTo>
                <a:lnTo>
                  <a:pt x="3122882" y="746466"/>
                </a:lnTo>
                <a:close/>
                <a:moveTo>
                  <a:pt x="2277161" y="15374"/>
                </a:moveTo>
                <a:lnTo>
                  <a:pt x="2992879" y="731094"/>
                </a:lnTo>
                <a:lnTo>
                  <a:pt x="2277161" y="1446812"/>
                </a:lnTo>
                <a:lnTo>
                  <a:pt x="1561440" y="731092"/>
                </a:lnTo>
                <a:close/>
                <a:moveTo>
                  <a:pt x="715719" y="0"/>
                </a:moveTo>
                <a:lnTo>
                  <a:pt x="1431439" y="715719"/>
                </a:lnTo>
                <a:lnTo>
                  <a:pt x="715719" y="1431438"/>
                </a:lnTo>
                <a:lnTo>
                  <a:pt x="0" y="715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00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3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7924800" cy="6858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  <a:gd name="connsiteX0" fmla="*/ 0 w 8067438"/>
              <a:gd name="connsiteY0" fmla="*/ 0 h 6858000"/>
              <a:gd name="connsiteX1" fmla="*/ 2246577 w 8067438"/>
              <a:gd name="connsiteY1" fmla="*/ 0 h 6858000"/>
              <a:gd name="connsiteX2" fmla="*/ 3408550 w 8067438"/>
              <a:gd name="connsiteY2" fmla="*/ 0 h 6858000"/>
              <a:gd name="connsiteX3" fmla="*/ 4510701 w 8067438"/>
              <a:gd name="connsiteY3" fmla="*/ 0 h 6858000"/>
              <a:gd name="connsiteX4" fmla="*/ 7804883 w 8067438"/>
              <a:gd name="connsiteY4" fmla="*/ 3294183 h 6858000"/>
              <a:gd name="connsiteX5" fmla="*/ 7858125 w 8067438"/>
              <a:gd name="connsiteY5" fmla="*/ 3438525 h 6858000"/>
              <a:gd name="connsiteX6" fmla="*/ 7804883 w 8067438"/>
              <a:gd name="connsiteY6" fmla="*/ 3587426 h 6858000"/>
              <a:gd name="connsiteX7" fmla="*/ 4534309 w 8067438"/>
              <a:gd name="connsiteY7" fmla="*/ 6858000 h 6858000"/>
              <a:gd name="connsiteX8" fmla="*/ 3384942 w 8067438"/>
              <a:gd name="connsiteY8" fmla="*/ 6858000 h 6858000"/>
              <a:gd name="connsiteX9" fmla="*/ 653352 w 8067438"/>
              <a:gd name="connsiteY9" fmla="*/ 6858000 h 6858000"/>
              <a:gd name="connsiteX10" fmla="*/ 0 w 8067438"/>
              <a:gd name="connsiteY10" fmla="*/ 6858000 h 6858000"/>
              <a:gd name="connsiteX11" fmla="*/ 0 w 8067438"/>
              <a:gd name="connsiteY11" fmla="*/ 0 h 6858000"/>
              <a:gd name="connsiteX0" fmla="*/ 0 w 8065695"/>
              <a:gd name="connsiteY0" fmla="*/ 0 h 6858000"/>
              <a:gd name="connsiteX1" fmla="*/ 2246577 w 8065695"/>
              <a:gd name="connsiteY1" fmla="*/ 0 h 6858000"/>
              <a:gd name="connsiteX2" fmla="*/ 3408550 w 8065695"/>
              <a:gd name="connsiteY2" fmla="*/ 0 h 6858000"/>
              <a:gd name="connsiteX3" fmla="*/ 4510701 w 8065695"/>
              <a:gd name="connsiteY3" fmla="*/ 0 h 6858000"/>
              <a:gd name="connsiteX4" fmla="*/ 7858125 w 8065695"/>
              <a:gd name="connsiteY4" fmla="*/ 3438525 h 6858000"/>
              <a:gd name="connsiteX5" fmla="*/ 7804883 w 8065695"/>
              <a:gd name="connsiteY5" fmla="*/ 3587426 h 6858000"/>
              <a:gd name="connsiteX6" fmla="*/ 4534309 w 8065695"/>
              <a:gd name="connsiteY6" fmla="*/ 6858000 h 6858000"/>
              <a:gd name="connsiteX7" fmla="*/ 3384942 w 8065695"/>
              <a:gd name="connsiteY7" fmla="*/ 6858000 h 6858000"/>
              <a:gd name="connsiteX8" fmla="*/ 653352 w 8065695"/>
              <a:gd name="connsiteY8" fmla="*/ 6858000 h 6858000"/>
              <a:gd name="connsiteX9" fmla="*/ 0 w 8065695"/>
              <a:gd name="connsiteY9" fmla="*/ 6858000 h 6858000"/>
              <a:gd name="connsiteX10" fmla="*/ 0 w 8065695"/>
              <a:gd name="connsiteY10" fmla="*/ 0 h 6858000"/>
              <a:gd name="connsiteX0" fmla="*/ 0 w 7858129"/>
              <a:gd name="connsiteY0" fmla="*/ 0 h 6858000"/>
              <a:gd name="connsiteX1" fmla="*/ 2246577 w 7858129"/>
              <a:gd name="connsiteY1" fmla="*/ 0 h 6858000"/>
              <a:gd name="connsiteX2" fmla="*/ 3408550 w 7858129"/>
              <a:gd name="connsiteY2" fmla="*/ 0 h 6858000"/>
              <a:gd name="connsiteX3" fmla="*/ 4510701 w 7858129"/>
              <a:gd name="connsiteY3" fmla="*/ 0 h 6858000"/>
              <a:gd name="connsiteX4" fmla="*/ 7858125 w 7858129"/>
              <a:gd name="connsiteY4" fmla="*/ 3438525 h 6858000"/>
              <a:gd name="connsiteX5" fmla="*/ 4534309 w 7858129"/>
              <a:gd name="connsiteY5" fmla="*/ 6858000 h 6858000"/>
              <a:gd name="connsiteX6" fmla="*/ 3384942 w 7858129"/>
              <a:gd name="connsiteY6" fmla="*/ 6858000 h 6858000"/>
              <a:gd name="connsiteX7" fmla="*/ 653352 w 7858129"/>
              <a:gd name="connsiteY7" fmla="*/ 6858000 h 6858000"/>
              <a:gd name="connsiteX8" fmla="*/ 0 w 7858129"/>
              <a:gd name="connsiteY8" fmla="*/ 6858000 h 6858000"/>
              <a:gd name="connsiteX9" fmla="*/ 0 w 7858129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4510701 w 7858125"/>
              <a:gd name="connsiteY2" fmla="*/ 0 h 6858000"/>
              <a:gd name="connsiteX3" fmla="*/ 7858125 w 7858125"/>
              <a:gd name="connsiteY3" fmla="*/ 3438525 h 6858000"/>
              <a:gd name="connsiteX4" fmla="*/ 4534309 w 7858125"/>
              <a:gd name="connsiteY4" fmla="*/ 6858000 h 6858000"/>
              <a:gd name="connsiteX5" fmla="*/ 3384942 w 7858125"/>
              <a:gd name="connsiteY5" fmla="*/ 6858000 h 6858000"/>
              <a:gd name="connsiteX6" fmla="*/ 653352 w 7858125"/>
              <a:gd name="connsiteY6" fmla="*/ 6858000 h 6858000"/>
              <a:gd name="connsiteX7" fmla="*/ 0 w 7858125"/>
              <a:gd name="connsiteY7" fmla="*/ 6858000 h 6858000"/>
              <a:gd name="connsiteX8" fmla="*/ 0 w 7858125"/>
              <a:gd name="connsiteY8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3384942 w 7858125"/>
              <a:gd name="connsiteY4" fmla="*/ 6858000 h 6858000"/>
              <a:gd name="connsiteX5" fmla="*/ 653352 w 7858125"/>
              <a:gd name="connsiteY5" fmla="*/ 6858000 h 6858000"/>
              <a:gd name="connsiteX6" fmla="*/ 0 w 7858125"/>
              <a:gd name="connsiteY6" fmla="*/ 6858000 h 6858000"/>
              <a:gd name="connsiteX7" fmla="*/ 0 w 7858125"/>
              <a:gd name="connsiteY7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653352 w 7858125"/>
              <a:gd name="connsiteY4" fmla="*/ 6858000 h 6858000"/>
              <a:gd name="connsiteX5" fmla="*/ 0 w 7858125"/>
              <a:gd name="connsiteY5" fmla="*/ 6858000 h 6858000"/>
              <a:gd name="connsiteX6" fmla="*/ 0 w 7858125"/>
              <a:gd name="connsiteY6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0 w 7858125"/>
              <a:gd name="connsiteY4" fmla="*/ 6858000 h 6858000"/>
              <a:gd name="connsiteX5" fmla="*/ 0 w 7858125"/>
              <a:gd name="connsiteY5" fmla="*/ 0 h 6858000"/>
              <a:gd name="connsiteX0" fmla="*/ 0 w 7924800"/>
              <a:gd name="connsiteY0" fmla="*/ 0 h 6858000"/>
              <a:gd name="connsiteX1" fmla="*/ 4510701 w 7924800"/>
              <a:gd name="connsiteY1" fmla="*/ 0 h 6858000"/>
              <a:gd name="connsiteX2" fmla="*/ 7924800 w 7924800"/>
              <a:gd name="connsiteY2" fmla="*/ 3457575 h 6858000"/>
              <a:gd name="connsiteX3" fmla="*/ 4534309 w 7924800"/>
              <a:gd name="connsiteY3" fmla="*/ 6858000 h 6858000"/>
              <a:gd name="connsiteX4" fmla="*/ 0 w 7924800"/>
              <a:gd name="connsiteY4" fmla="*/ 6858000 h 6858000"/>
              <a:gd name="connsiteX5" fmla="*/ 0 w 79248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4510701" y="0"/>
                </a:lnTo>
                <a:lnTo>
                  <a:pt x="7924800" y="3457575"/>
                </a:lnTo>
                <a:cubicBezTo>
                  <a:pt x="6490460" y="4991100"/>
                  <a:pt x="5346514" y="6040438"/>
                  <a:pt x="4534309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6587381" y="3577044"/>
            <a:ext cx="3100540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587381" y="204021"/>
            <a:ext cx="3100540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8315973" y="1890532"/>
            <a:ext cx="3100541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06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57F89BA-4424-4190-B93E-48930D457F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804231" y="1031577"/>
            <a:ext cx="6521207" cy="5391435"/>
          </a:xfrm>
          <a:custGeom>
            <a:avLst/>
            <a:gdLst>
              <a:gd name="connsiteX0" fmla="*/ 1923143 w 5498207"/>
              <a:gd name="connsiteY0" fmla="*/ 0 h 4545665"/>
              <a:gd name="connsiteX1" fmla="*/ 3371680 w 5498207"/>
              <a:gd name="connsiteY1" fmla="*/ 1448537 h 4545665"/>
              <a:gd name="connsiteX2" fmla="*/ 3393443 w 5498207"/>
              <a:gd name="connsiteY2" fmla="*/ 1454481 h 4545665"/>
              <a:gd name="connsiteX3" fmla="*/ 3442007 w 5498207"/>
              <a:gd name="connsiteY3" fmla="*/ 1444874 h 4545665"/>
              <a:gd name="connsiteX4" fmla="*/ 3468347 w 5498207"/>
              <a:gd name="connsiteY4" fmla="*/ 1420720 h 4545665"/>
              <a:gd name="connsiteX5" fmla="*/ 3474932 w 5498207"/>
              <a:gd name="connsiteY5" fmla="*/ 1376805 h 4545665"/>
              <a:gd name="connsiteX6" fmla="*/ 3474932 w 5498207"/>
              <a:gd name="connsiteY6" fmla="*/ 1348259 h 4545665"/>
              <a:gd name="connsiteX7" fmla="*/ 3516637 w 5498207"/>
              <a:gd name="connsiteY7" fmla="*/ 1332889 h 4545665"/>
              <a:gd name="connsiteX8" fmla="*/ 3549562 w 5498207"/>
              <a:gd name="connsiteY8" fmla="*/ 1365826 h 4545665"/>
              <a:gd name="connsiteX9" fmla="*/ 3569317 w 5498207"/>
              <a:gd name="connsiteY9" fmla="*/ 1383392 h 4545665"/>
              <a:gd name="connsiteX10" fmla="*/ 3591267 w 5498207"/>
              <a:gd name="connsiteY10" fmla="*/ 1368021 h 4545665"/>
              <a:gd name="connsiteX11" fmla="*/ 3608827 w 5498207"/>
              <a:gd name="connsiteY11" fmla="*/ 1310931 h 4545665"/>
              <a:gd name="connsiteX12" fmla="*/ 3621997 w 5498207"/>
              <a:gd name="connsiteY12" fmla="*/ 1293365 h 4545665"/>
              <a:gd name="connsiteX13" fmla="*/ 3643947 w 5498207"/>
              <a:gd name="connsiteY13" fmla="*/ 1295560 h 4545665"/>
              <a:gd name="connsiteX14" fmla="*/ 3668092 w 5498207"/>
              <a:gd name="connsiteY14" fmla="*/ 1317518 h 4545665"/>
              <a:gd name="connsiteX15" fmla="*/ 3703212 w 5498207"/>
              <a:gd name="connsiteY15" fmla="*/ 1348259 h 4545665"/>
              <a:gd name="connsiteX16" fmla="*/ 3758087 w 5498207"/>
              <a:gd name="connsiteY16" fmla="*/ 1315323 h 4545665"/>
              <a:gd name="connsiteX17" fmla="*/ 3793207 w 5498207"/>
              <a:gd name="connsiteY17" fmla="*/ 1256036 h 4545665"/>
              <a:gd name="connsiteX18" fmla="*/ 3819547 w 5498207"/>
              <a:gd name="connsiteY18" fmla="*/ 1247253 h 4545665"/>
              <a:gd name="connsiteX19" fmla="*/ 3843692 w 5498207"/>
              <a:gd name="connsiteY19" fmla="*/ 1321910 h 4545665"/>
              <a:gd name="connsiteX20" fmla="*/ 3839302 w 5498207"/>
              <a:gd name="connsiteY20" fmla="*/ 1328497 h 4545665"/>
              <a:gd name="connsiteX21" fmla="*/ 3883202 w 5498207"/>
              <a:gd name="connsiteY21" fmla="*/ 1341672 h 4545665"/>
              <a:gd name="connsiteX22" fmla="*/ 3920517 w 5498207"/>
              <a:gd name="connsiteY22" fmla="*/ 1324106 h 4545665"/>
              <a:gd name="connsiteX23" fmla="*/ 3927102 w 5498207"/>
              <a:gd name="connsiteY23" fmla="*/ 1317518 h 4545665"/>
              <a:gd name="connsiteX24" fmla="*/ 3999536 w 5498207"/>
              <a:gd name="connsiteY24" fmla="*/ 1313127 h 4545665"/>
              <a:gd name="connsiteX25" fmla="*/ 4041242 w 5498207"/>
              <a:gd name="connsiteY25" fmla="*/ 1308735 h 4545665"/>
              <a:gd name="connsiteX26" fmla="*/ 4065386 w 5498207"/>
              <a:gd name="connsiteY26" fmla="*/ 1251645 h 4545665"/>
              <a:gd name="connsiteX27" fmla="*/ 4102702 w 5498207"/>
              <a:gd name="connsiteY27" fmla="*/ 1135268 h 4545665"/>
              <a:gd name="connsiteX28" fmla="*/ 4135626 w 5498207"/>
              <a:gd name="connsiteY28" fmla="*/ 1084765 h 4545665"/>
              <a:gd name="connsiteX29" fmla="*/ 4192696 w 5498207"/>
              <a:gd name="connsiteY29" fmla="*/ 1071590 h 4545665"/>
              <a:gd name="connsiteX30" fmla="*/ 4170746 w 5498207"/>
              <a:gd name="connsiteY30" fmla="*/ 1146247 h 4545665"/>
              <a:gd name="connsiteX31" fmla="*/ 4148796 w 5498207"/>
              <a:gd name="connsiteY31" fmla="*/ 1234078 h 4545665"/>
              <a:gd name="connsiteX32" fmla="*/ 4124652 w 5498207"/>
              <a:gd name="connsiteY32" fmla="*/ 1319714 h 4545665"/>
              <a:gd name="connsiteX33" fmla="*/ 4179526 w 5498207"/>
              <a:gd name="connsiteY33" fmla="*/ 1383392 h 4545665"/>
              <a:gd name="connsiteX34" fmla="*/ 4192696 w 5498207"/>
              <a:gd name="connsiteY34" fmla="*/ 1374609 h 4545665"/>
              <a:gd name="connsiteX35" fmla="*/ 4199282 w 5498207"/>
              <a:gd name="connsiteY35" fmla="*/ 1359238 h 4545665"/>
              <a:gd name="connsiteX36" fmla="*/ 4243181 w 5498207"/>
              <a:gd name="connsiteY36" fmla="*/ 1341672 h 4545665"/>
              <a:gd name="connsiteX37" fmla="*/ 4267326 w 5498207"/>
              <a:gd name="connsiteY37" fmla="*/ 1376805 h 4545665"/>
              <a:gd name="connsiteX38" fmla="*/ 4267326 w 5498207"/>
              <a:gd name="connsiteY38" fmla="*/ 1394371 h 4545665"/>
              <a:gd name="connsiteX39" fmla="*/ 4333176 w 5498207"/>
              <a:gd name="connsiteY39" fmla="*/ 1480007 h 4545665"/>
              <a:gd name="connsiteX40" fmla="*/ 4363906 w 5498207"/>
              <a:gd name="connsiteY40" fmla="*/ 1477811 h 4545665"/>
              <a:gd name="connsiteX41" fmla="*/ 4456096 w 5498207"/>
              <a:gd name="connsiteY41" fmla="*/ 1455853 h 4545665"/>
              <a:gd name="connsiteX42" fmla="*/ 4475851 w 5498207"/>
              <a:gd name="connsiteY42" fmla="*/ 1464636 h 4545665"/>
              <a:gd name="connsiteX43" fmla="*/ 4499996 w 5498207"/>
              <a:gd name="connsiteY43" fmla="*/ 1495377 h 4545665"/>
              <a:gd name="connsiteX44" fmla="*/ 4526336 w 5498207"/>
              <a:gd name="connsiteY44" fmla="*/ 1499769 h 4545665"/>
              <a:gd name="connsiteX45" fmla="*/ 4535116 w 5498207"/>
              <a:gd name="connsiteY45" fmla="*/ 1490985 h 4545665"/>
              <a:gd name="connsiteX46" fmla="*/ 4554871 w 5498207"/>
              <a:gd name="connsiteY46" fmla="*/ 1490985 h 4545665"/>
              <a:gd name="connsiteX47" fmla="*/ 4550481 w 5498207"/>
              <a:gd name="connsiteY47" fmla="*/ 1510748 h 4545665"/>
              <a:gd name="connsiteX48" fmla="*/ 4504386 w 5498207"/>
              <a:gd name="connsiteY48" fmla="*/ 1565642 h 4545665"/>
              <a:gd name="connsiteX49" fmla="*/ 4510971 w 5498207"/>
              <a:gd name="connsiteY49" fmla="*/ 1585404 h 4545665"/>
              <a:gd name="connsiteX50" fmla="*/ 4543896 w 5498207"/>
              <a:gd name="connsiteY50" fmla="*/ 1581013 h 4545665"/>
              <a:gd name="connsiteX51" fmla="*/ 4579016 w 5498207"/>
              <a:gd name="connsiteY51" fmla="*/ 1585404 h 4545665"/>
              <a:gd name="connsiteX52" fmla="*/ 4592186 w 5498207"/>
              <a:gd name="connsiteY52" fmla="*/ 1635907 h 4545665"/>
              <a:gd name="connsiteX53" fmla="*/ 4576821 w 5498207"/>
              <a:gd name="connsiteY53" fmla="*/ 1642495 h 4545665"/>
              <a:gd name="connsiteX54" fmla="*/ 4583406 w 5498207"/>
              <a:gd name="connsiteY54" fmla="*/ 1677627 h 4545665"/>
              <a:gd name="connsiteX55" fmla="*/ 4658036 w 5498207"/>
              <a:gd name="connsiteY55" fmla="*/ 1769850 h 4545665"/>
              <a:gd name="connsiteX56" fmla="*/ 4723886 w 5498207"/>
              <a:gd name="connsiteY56" fmla="*/ 1785221 h 4545665"/>
              <a:gd name="connsiteX57" fmla="*/ 4772176 w 5498207"/>
              <a:gd name="connsiteY57" fmla="*/ 1804983 h 4545665"/>
              <a:gd name="connsiteX58" fmla="*/ 4763396 w 5498207"/>
              <a:gd name="connsiteY58" fmla="*/ 1835724 h 4545665"/>
              <a:gd name="connsiteX59" fmla="*/ 4723886 w 5498207"/>
              <a:gd name="connsiteY59" fmla="*/ 1914772 h 4545665"/>
              <a:gd name="connsiteX60" fmla="*/ 4765591 w 5498207"/>
              <a:gd name="connsiteY60" fmla="*/ 2026757 h 4545665"/>
              <a:gd name="connsiteX61" fmla="*/ 4785346 w 5498207"/>
              <a:gd name="connsiteY61" fmla="*/ 2031149 h 4545665"/>
              <a:gd name="connsiteX62" fmla="*/ 4840221 w 5498207"/>
              <a:gd name="connsiteY62" fmla="*/ 2026757 h 4545665"/>
              <a:gd name="connsiteX63" fmla="*/ 4873146 w 5498207"/>
              <a:gd name="connsiteY63" fmla="*/ 2088239 h 4545665"/>
              <a:gd name="connsiteX64" fmla="*/ 4835831 w 5498207"/>
              <a:gd name="connsiteY64" fmla="*/ 2156309 h 4545665"/>
              <a:gd name="connsiteX65" fmla="*/ 4816076 w 5498207"/>
              <a:gd name="connsiteY65" fmla="*/ 2158505 h 4545665"/>
              <a:gd name="connsiteX66" fmla="*/ 4798516 w 5498207"/>
              <a:gd name="connsiteY66" fmla="*/ 2167288 h 4545665"/>
              <a:gd name="connsiteX67" fmla="*/ 4780956 w 5498207"/>
              <a:gd name="connsiteY67" fmla="*/ 2193637 h 4545665"/>
              <a:gd name="connsiteX68" fmla="*/ 4787541 w 5498207"/>
              <a:gd name="connsiteY68" fmla="*/ 2224378 h 4545665"/>
              <a:gd name="connsiteX69" fmla="*/ 4833636 w 5498207"/>
              <a:gd name="connsiteY69" fmla="*/ 2323189 h 4545665"/>
              <a:gd name="connsiteX70" fmla="*/ 4855586 w 5498207"/>
              <a:gd name="connsiteY70" fmla="*/ 2331972 h 4545665"/>
              <a:gd name="connsiteX71" fmla="*/ 4873146 w 5498207"/>
              <a:gd name="connsiteY71" fmla="*/ 2345146 h 4545665"/>
              <a:gd name="connsiteX72" fmla="*/ 4807296 w 5498207"/>
              <a:gd name="connsiteY72" fmla="*/ 2384671 h 4545665"/>
              <a:gd name="connsiteX73" fmla="*/ 4776566 w 5498207"/>
              <a:gd name="connsiteY73" fmla="*/ 2424195 h 4545665"/>
              <a:gd name="connsiteX74" fmla="*/ 4776566 w 5498207"/>
              <a:gd name="connsiteY74" fmla="*/ 2428586 h 4545665"/>
              <a:gd name="connsiteX75" fmla="*/ 4816076 w 5498207"/>
              <a:gd name="connsiteY75" fmla="*/ 2472502 h 4545665"/>
              <a:gd name="connsiteX76" fmla="*/ 4864366 w 5498207"/>
              <a:gd name="connsiteY76" fmla="*/ 2516418 h 4545665"/>
              <a:gd name="connsiteX77" fmla="*/ 4864366 w 5498207"/>
              <a:gd name="connsiteY77" fmla="*/ 2538376 h 4545665"/>
              <a:gd name="connsiteX78" fmla="*/ 4846806 w 5498207"/>
              <a:gd name="connsiteY78" fmla="*/ 2542767 h 4545665"/>
              <a:gd name="connsiteX79" fmla="*/ 4778761 w 5498207"/>
              <a:gd name="connsiteY79" fmla="*/ 2560334 h 4545665"/>
              <a:gd name="connsiteX80" fmla="*/ 4767786 w 5498207"/>
              <a:gd name="connsiteY80" fmla="*/ 2571312 h 4545665"/>
              <a:gd name="connsiteX81" fmla="*/ 4726081 w 5498207"/>
              <a:gd name="connsiteY81" fmla="*/ 2637186 h 4545665"/>
              <a:gd name="connsiteX82" fmla="*/ 4706326 w 5498207"/>
              <a:gd name="connsiteY82" fmla="*/ 2663535 h 4545665"/>
              <a:gd name="connsiteX83" fmla="*/ 4699741 w 5498207"/>
              <a:gd name="connsiteY83" fmla="*/ 2700864 h 4545665"/>
              <a:gd name="connsiteX84" fmla="*/ 4748031 w 5498207"/>
              <a:gd name="connsiteY84" fmla="*/ 2744780 h 4545665"/>
              <a:gd name="connsiteX85" fmla="*/ 4813881 w 5498207"/>
              <a:gd name="connsiteY85" fmla="*/ 2766737 h 4545665"/>
              <a:gd name="connsiteX86" fmla="*/ 4875341 w 5498207"/>
              <a:gd name="connsiteY86" fmla="*/ 2757954 h 4545665"/>
              <a:gd name="connsiteX87" fmla="*/ 4903876 w 5498207"/>
              <a:gd name="connsiteY87" fmla="*/ 2740388 h 4545665"/>
              <a:gd name="connsiteX88" fmla="*/ 4952166 w 5498207"/>
              <a:gd name="connsiteY88" fmla="*/ 2689885 h 4545665"/>
              <a:gd name="connsiteX89" fmla="*/ 5033380 w 5498207"/>
              <a:gd name="connsiteY89" fmla="*/ 2604249 h 4545665"/>
              <a:gd name="connsiteX90" fmla="*/ 5138740 w 5498207"/>
              <a:gd name="connsiteY90" fmla="*/ 2562529 h 4545665"/>
              <a:gd name="connsiteX91" fmla="*/ 5224346 w 5498207"/>
              <a:gd name="connsiteY91" fmla="*/ 2514222 h 4545665"/>
              <a:gd name="connsiteX92" fmla="*/ 5230930 w 5498207"/>
              <a:gd name="connsiteY92" fmla="*/ 2507635 h 4545665"/>
              <a:gd name="connsiteX93" fmla="*/ 5318730 w 5498207"/>
              <a:gd name="connsiteY93" fmla="*/ 2470306 h 4545665"/>
              <a:gd name="connsiteX94" fmla="*/ 5428480 w 5498207"/>
              <a:gd name="connsiteY94" fmla="*/ 2448348 h 4545665"/>
              <a:gd name="connsiteX95" fmla="*/ 5489940 w 5498207"/>
              <a:gd name="connsiteY95" fmla="*/ 2479089 h 4545665"/>
              <a:gd name="connsiteX96" fmla="*/ 5496525 w 5498207"/>
              <a:gd name="connsiteY96" fmla="*/ 2490068 h 4545665"/>
              <a:gd name="connsiteX97" fmla="*/ 5485550 w 5498207"/>
              <a:gd name="connsiteY97" fmla="*/ 2566921 h 4545665"/>
              <a:gd name="connsiteX98" fmla="*/ 5435065 w 5498207"/>
              <a:gd name="connsiteY98" fmla="*/ 2613032 h 4545665"/>
              <a:gd name="connsiteX99" fmla="*/ 5388970 w 5498207"/>
              <a:gd name="connsiteY99" fmla="*/ 2617424 h 4545665"/>
              <a:gd name="connsiteX100" fmla="*/ 5329705 w 5498207"/>
              <a:gd name="connsiteY100" fmla="*/ 2615228 h 4545665"/>
              <a:gd name="connsiteX101" fmla="*/ 5316535 w 5498207"/>
              <a:gd name="connsiteY101" fmla="*/ 2624011 h 4545665"/>
              <a:gd name="connsiteX102" fmla="*/ 5263856 w 5498207"/>
              <a:gd name="connsiteY102" fmla="*/ 2650361 h 4545665"/>
              <a:gd name="connsiteX103" fmla="*/ 5215566 w 5498207"/>
              <a:gd name="connsiteY103" fmla="*/ 2670123 h 4545665"/>
              <a:gd name="connsiteX104" fmla="*/ 5105816 w 5498207"/>
              <a:gd name="connsiteY104" fmla="*/ 2700864 h 4545665"/>
              <a:gd name="connsiteX105" fmla="*/ 5000456 w 5498207"/>
              <a:gd name="connsiteY105" fmla="*/ 2744780 h 4545665"/>
              <a:gd name="connsiteX106" fmla="*/ 4934606 w 5498207"/>
              <a:gd name="connsiteY106" fmla="*/ 2795283 h 4545665"/>
              <a:gd name="connsiteX107" fmla="*/ 4903876 w 5498207"/>
              <a:gd name="connsiteY107" fmla="*/ 2815045 h 4545665"/>
              <a:gd name="connsiteX108" fmla="*/ 4778761 w 5498207"/>
              <a:gd name="connsiteY108" fmla="*/ 2887506 h 4545665"/>
              <a:gd name="connsiteX109" fmla="*/ 4710716 w 5498207"/>
              <a:gd name="connsiteY109" fmla="*/ 2911659 h 4545665"/>
              <a:gd name="connsiteX110" fmla="*/ 4684376 w 5498207"/>
              <a:gd name="connsiteY110" fmla="*/ 2902876 h 4545665"/>
              <a:gd name="connsiteX111" fmla="*/ 4660231 w 5498207"/>
              <a:gd name="connsiteY111" fmla="*/ 2900680 h 4545665"/>
              <a:gd name="connsiteX112" fmla="*/ 4644866 w 5498207"/>
              <a:gd name="connsiteY112" fmla="*/ 2922638 h 4545665"/>
              <a:gd name="connsiteX113" fmla="*/ 4658036 w 5498207"/>
              <a:gd name="connsiteY113" fmla="*/ 2940205 h 4545665"/>
              <a:gd name="connsiteX114" fmla="*/ 4675596 w 5498207"/>
              <a:gd name="connsiteY114" fmla="*/ 2946792 h 4545665"/>
              <a:gd name="connsiteX115" fmla="*/ 4706326 w 5498207"/>
              <a:gd name="connsiteY115" fmla="*/ 2968750 h 4545665"/>
              <a:gd name="connsiteX116" fmla="*/ 4745836 w 5498207"/>
              <a:gd name="connsiteY116" fmla="*/ 3008274 h 4545665"/>
              <a:gd name="connsiteX117" fmla="*/ 4914850 w 5498207"/>
              <a:gd name="connsiteY117" fmla="*/ 3069756 h 4545665"/>
              <a:gd name="connsiteX118" fmla="*/ 4952166 w 5498207"/>
              <a:gd name="connsiteY118" fmla="*/ 3082931 h 4545665"/>
              <a:gd name="connsiteX119" fmla="*/ 5002650 w 5498207"/>
              <a:gd name="connsiteY119" fmla="*/ 3076343 h 4545665"/>
              <a:gd name="connsiteX120" fmla="*/ 5031186 w 5498207"/>
              <a:gd name="connsiteY120" fmla="*/ 3071952 h 4545665"/>
              <a:gd name="connsiteX121" fmla="*/ 5061916 w 5498207"/>
              <a:gd name="connsiteY121" fmla="*/ 3080735 h 4545665"/>
              <a:gd name="connsiteX122" fmla="*/ 5075086 w 5498207"/>
              <a:gd name="connsiteY122" fmla="*/ 3096105 h 4545665"/>
              <a:gd name="connsiteX123" fmla="*/ 5018016 w 5498207"/>
              <a:gd name="connsiteY123" fmla="*/ 3212482 h 4545665"/>
              <a:gd name="connsiteX124" fmla="*/ 4956556 w 5498207"/>
              <a:gd name="connsiteY124" fmla="*/ 3212482 h 4545665"/>
              <a:gd name="connsiteX125" fmla="*/ 4906071 w 5498207"/>
              <a:gd name="connsiteY125" fmla="*/ 3177349 h 4545665"/>
              <a:gd name="connsiteX126" fmla="*/ 4851196 w 5498207"/>
              <a:gd name="connsiteY126" fmla="*/ 3166370 h 4545665"/>
              <a:gd name="connsiteX127" fmla="*/ 4794126 w 5498207"/>
              <a:gd name="connsiteY127" fmla="*/ 3137825 h 4545665"/>
              <a:gd name="connsiteX128" fmla="*/ 4761201 w 5498207"/>
              <a:gd name="connsiteY128" fmla="*/ 3085126 h 4545665"/>
              <a:gd name="connsiteX129" fmla="*/ 4708521 w 5498207"/>
              <a:gd name="connsiteY129" fmla="*/ 3060973 h 4545665"/>
              <a:gd name="connsiteX130" fmla="*/ 4693156 w 5498207"/>
              <a:gd name="connsiteY130" fmla="*/ 3058777 h 4545665"/>
              <a:gd name="connsiteX131" fmla="*/ 4620721 w 5498207"/>
              <a:gd name="connsiteY131" fmla="*/ 3065364 h 4545665"/>
              <a:gd name="connsiteX132" fmla="*/ 4565846 w 5498207"/>
              <a:gd name="connsiteY132" fmla="*/ 3065364 h 4545665"/>
              <a:gd name="connsiteX133" fmla="*/ 4524141 w 5498207"/>
              <a:gd name="connsiteY133" fmla="*/ 3039015 h 4545665"/>
              <a:gd name="connsiteX134" fmla="*/ 4502191 w 5498207"/>
              <a:gd name="connsiteY134" fmla="*/ 3034623 h 4545665"/>
              <a:gd name="connsiteX135" fmla="*/ 4486826 w 5498207"/>
              <a:gd name="connsiteY135" fmla="*/ 3023644 h 4545665"/>
              <a:gd name="connsiteX136" fmla="*/ 4447316 w 5498207"/>
              <a:gd name="connsiteY136" fmla="*/ 3017057 h 4545665"/>
              <a:gd name="connsiteX137" fmla="*/ 4407806 w 5498207"/>
              <a:gd name="connsiteY137" fmla="*/ 3076343 h 4545665"/>
              <a:gd name="connsiteX138" fmla="*/ 4372686 w 5498207"/>
              <a:gd name="connsiteY138" fmla="*/ 3087322 h 4545665"/>
              <a:gd name="connsiteX139" fmla="*/ 4366101 w 5498207"/>
              <a:gd name="connsiteY139" fmla="*/ 3085126 h 4545665"/>
              <a:gd name="connsiteX140" fmla="*/ 4335371 w 5498207"/>
              <a:gd name="connsiteY140" fmla="*/ 3065364 h 4545665"/>
              <a:gd name="connsiteX141" fmla="*/ 4302446 w 5498207"/>
              <a:gd name="connsiteY141" fmla="*/ 3085126 h 4545665"/>
              <a:gd name="connsiteX142" fmla="*/ 4273911 w 5498207"/>
              <a:gd name="connsiteY142" fmla="*/ 3113672 h 4545665"/>
              <a:gd name="connsiteX143" fmla="*/ 4210256 w 5498207"/>
              <a:gd name="connsiteY143" fmla="*/ 3140021 h 4545665"/>
              <a:gd name="connsiteX144" fmla="*/ 4194892 w 5498207"/>
              <a:gd name="connsiteY144" fmla="*/ 3137825 h 4545665"/>
              <a:gd name="connsiteX145" fmla="*/ 4089532 w 5498207"/>
              <a:gd name="connsiteY145" fmla="*/ 3201503 h 4545665"/>
              <a:gd name="connsiteX146" fmla="*/ 4023682 w 5498207"/>
              <a:gd name="connsiteY146" fmla="*/ 3247615 h 4545665"/>
              <a:gd name="connsiteX147" fmla="*/ 3938077 w 5498207"/>
              <a:gd name="connsiteY147" fmla="*/ 3289335 h 4545665"/>
              <a:gd name="connsiteX148" fmla="*/ 3924907 w 5498207"/>
              <a:gd name="connsiteY148" fmla="*/ 3302509 h 4545665"/>
              <a:gd name="connsiteX149" fmla="*/ 3907347 w 5498207"/>
              <a:gd name="connsiteY149" fmla="*/ 3357404 h 4545665"/>
              <a:gd name="connsiteX150" fmla="*/ 3900762 w 5498207"/>
              <a:gd name="connsiteY150" fmla="*/ 3368383 h 4545665"/>
              <a:gd name="connsiteX151" fmla="*/ 3821742 w 5498207"/>
              <a:gd name="connsiteY151" fmla="*/ 3447431 h 4545665"/>
              <a:gd name="connsiteX152" fmla="*/ 3810767 w 5498207"/>
              <a:gd name="connsiteY152" fmla="*/ 3456214 h 4545665"/>
              <a:gd name="connsiteX153" fmla="*/ 3703212 w 5498207"/>
              <a:gd name="connsiteY153" fmla="*/ 3506717 h 4545665"/>
              <a:gd name="connsiteX154" fmla="*/ 3604437 w 5498207"/>
              <a:gd name="connsiteY154" fmla="*/ 3581374 h 4545665"/>
              <a:gd name="connsiteX155" fmla="*/ 3560537 w 5498207"/>
              <a:gd name="connsiteY155" fmla="*/ 3625290 h 4545665"/>
              <a:gd name="connsiteX156" fmla="*/ 3560537 w 5498207"/>
              <a:gd name="connsiteY156" fmla="*/ 3640660 h 4545665"/>
              <a:gd name="connsiteX157" fmla="*/ 3564927 w 5498207"/>
              <a:gd name="connsiteY157" fmla="*/ 3647248 h 4545665"/>
              <a:gd name="connsiteX158" fmla="*/ 3545172 w 5498207"/>
              <a:gd name="connsiteY158" fmla="*/ 3717513 h 4545665"/>
              <a:gd name="connsiteX159" fmla="*/ 3494687 w 5498207"/>
              <a:gd name="connsiteY159" fmla="*/ 3748254 h 4545665"/>
              <a:gd name="connsiteX160" fmla="*/ 3529807 w 5498207"/>
              <a:gd name="connsiteY160" fmla="*/ 3757037 h 4545665"/>
              <a:gd name="connsiteX161" fmla="*/ 3562732 w 5498207"/>
              <a:gd name="connsiteY161" fmla="*/ 3754841 h 4545665"/>
              <a:gd name="connsiteX162" fmla="*/ 3573707 w 5498207"/>
              <a:gd name="connsiteY162" fmla="*/ 3761429 h 4545665"/>
              <a:gd name="connsiteX163" fmla="*/ 3617607 w 5498207"/>
              <a:gd name="connsiteY163" fmla="*/ 3785582 h 4545665"/>
              <a:gd name="connsiteX164" fmla="*/ 3698822 w 5498207"/>
              <a:gd name="connsiteY164" fmla="*/ 3851456 h 4545665"/>
              <a:gd name="connsiteX165" fmla="*/ 3711992 w 5498207"/>
              <a:gd name="connsiteY165" fmla="*/ 3912938 h 4545665"/>
              <a:gd name="connsiteX166" fmla="*/ 3670287 w 5498207"/>
              <a:gd name="connsiteY166" fmla="*/ 3978811 h 4545665"/>
              <a:gd name="connsiteX167" fmla="*/ 3668092 w 5498207"/>
              <a:gd name="connsiteY167" fmla="*/ 3994182 h 4545665"/>
              <a:gd name="connsiteX168" fmla="*/ 3679067 w 5498207"/>
              <a:gd name="connsiteY168" fmla="*/ 4068839 h 4545665"/>
              <a:gd name="connsiteX169" fmla="*/ 3624192 w 5498207"/>
              <a:gd name="connsiteY169" fmla="*/ 4169845 h 4545665"/>
              <a:gd name="connsiteX170" fmla="*/ 3571512 w 5498207"/>
              <a:gd name="connsiteY170" fmla="*/ 4193999 h 4545665"/>
              <a:gd name="connsiteX171" fmla="*/ 3463957 w 5498207"/>
              <a:gd name="connsiteY171" fmla="*/ 4178628 h 4545665"/>
              <a:gd name="connsiteX172" fmla="*/ 3389327 w 5498207"/>
              <a:gd name="connsiteY172" fmla="*/ 4055664 h 4545665"/>
              <a:gd name="connsiteX173" fmla="*/ 3389327 w 5498207"/>
              <a:gd name="connsiteY173" fmla="*/ 4038098 h 4545665"/>
              <a:gd name="connsiteX174" fmla="*/ 3378352 w 5498207"/>
              <a:gd name="connsiteY174" fmla="*/ 4005161 h 4545665"/>
              <a:gd name="connsiteX175" fmla="*/ 3349817 w 5498207"/>
              <a:gd name="connsiteY175" fmla="*/ 4000769 h 4545665"/>
              <a:gd name="connsiteX176" fmla="*/ 3242262 w 5498207"/>
              <a:gd name="connsiteY176" fmla="*/ 3991986 h 4545665"/>
              <a:gd name="connsiteX177" fmla="*/ 3224702 w 5498207"/>
              <a:gd name="connsiteY177" fmla="*/ 3996378 h 4545665"/>
              <a:gd name="connsiteX178" fmla="*/ 3237872 w 5498207"/>
              <a:gd name="connsiteY178" fmla="*/ 4009552 h 4545665"/>
              <a:gd name="connsiteX179" fmla="*/ 3248848 w 5498207"/>
              <a:gd name="connsiteY179" fmla="*/ 4027119 h 4545665"/>
              <a:gd name="connsiteX180" fmla="*/ 3308112 w 5498207"/>
              <a:gd name="connsiteY180" fmla="*/ 4018336 h 4545665"/>
              <a:gd name="connsiteX181" fmla="*/ 3319087 w 5498207"/>
              <a:gd name="connsiteY181" fmla="*/ 4031510 h 4545665"/>
              <a:gd name="connsiteX182" fmla="*/ 3310307 w 5498207"/>
              <a:gd name="connsiteY182" fmla="*/ 4046881 h 4545665"/>
              <a:gd name="connsiteX183" fmla="*/ 3237872 w 5498207"/>
              <a:gd name="connsiteY183" fmla="*/ 4046881 h 4545665"/>
              <a:gd name="connsiteX184" fmla="*/ 3213728 w 5498207"/>
              <a:gd name="connsiteY184" fmla="*/ 4060056 h 4545665"/>
              <a:gd name="connsiteX185" fmla="*/ 3253238 w 5498207"/>
              <a:gd name="connsiteY185" fmla="*/ 4141300 h 4545665"/>
              <a:gd name="connsiteX186" fmla="*/ 3325672 w 5498207"/>
              <a:gd name="connsiteY186" fmla="*/ 4187411 h 4545665"/>
              <a:gd name="connsiteX187" fmla="*/ 3347622 w 5498207"/>
              <a:gd name="connsiteY187" fmla="*/ 4189607 h 4545665"/>
              <a:gd name="connsiteX188" fmla="*/ 3362987 w 5498207"/>
              <a:gd name="connsiteY188" fmla="*/ 4196194 h 4545665"/>
              <a:gd name="connsiteX189" fmla="*/ 3380547 w 5498207"/>
              <a:gd name="connsiteY189" fmla="*/ 4204977 h 4545665"/>
              <a:gd name="connsiteX190" fmla="*/ 3358597 w 5498207"/>
              <a:gd name="connsiteY190" fmla="*/ 4220348 h 4545665"/>
              <a:gd name="connsiteX191" fmla="*/ 3343232 w 5498207"/>
              <a:gd name="connsiteY191" fmla="*/ 4213761 h 4545665"/>
              <a:gd name="connsiteX192" fmla="*/ 3231288 w 5498207"/>
              <a:gd name="connsiteY192" fmla="*/ 4154474 h 4545665"/>
              <a:gd name="connsiteX193" fmla="*/ 3215922 w 5498207"/>
              <a:gd name="connsiteY193" fmla="*/ 4147887 h 4545665"/>
              <a:gd name="connsiteX194" fmla="*/ 3169828 w 5498207"/>
              <a:gd name="connsiteY194" fmla="*/ 4176432 h 4545665"/>
              <a:gd name="connsiteX195" fmla="*/ 3169828 w 5498207"/>
              <a:gd name="connsiteY195" fmla="*/ 4207173 h 4545665"/>
              <a:gd name="connsiteX196" fmla="*/ 3169828 w 5498207"/>
              <a:gd name="connsiteY196" fmla="*/ 4240110 h 4545665"/>
              <a:gd name="connsiteX197" fmla="*/ 3112758 w 5498207"/>
              <a:gd name="connsiteY197" fmla="*/ 4240110 h 4545665"/>
              <a:gd name="connsiteX198" fmla="*/ 3068858 w 5498207"/>
              <a:gd name="connsiteY198" fmla="*/ 4284026 h 4545665"/>
              <a:gd name="connsiteX199" fmla="*/ 3031543 w 5498207"/>
              <a:gd name="connsiteY199" fmla="*/ 4319158 h 4545665"/>
              <a:gd name="connsiteX200" fmla="*/ 2994228 w 5498207"/>
              <a:gd name="connsiteY200" fmla="*/ 4321354 h 4545665"/>
              <a:gd name="connsiteX201" fmla="*/ 2930573 w 5498207"/>
              <a:gd name="connsiteY201" fmla="*/ 4334529 h 4545665"/>
              <a:gd name="connsiteX202" fmla="*/ 2923988 w 5498207"/>
              <a:gd name="connsiteY202" fmla="*/ 4345508 h 4545665"/>
              <a:gd name="connsiteX203" fmla="*/ 2915208 w 5498207"/>
              <a:gd name="connsiteY203" fmla="*/ 4417969 h 4545665"/>
              <a:gd name="connsiteX204" fmla="*/ 2902038 w 5498207"/>
              <a:gd name="connsiteY204" fmla="*/ 4439927 h 4545665"/>
              <a:gd name="connsiteX205" fmla="*/ 2891063 w 5498207"/>
              <a:gd name="connsiteY205" fmla="*/ 4435535 h 4545665"/>
              <a:gd name="connsiteX206" fmla="*/ 2888868 w 5498207"/>
              <a:gd name="connsiteY206" fmla="*/ 4382836 h 4545665"/>
              <a:gd name="connsiteX207" fmla="*/ 2873503 w 5498207"/>
              <a:gd name="connsiteY207" fmla="*/ 4363074 h 4545665"/>
              <a:gd name="connsiteX208" fmla="*/ 2842773 w 5498207"/>
              <a:gd name="connsiteY208" fmla="*/ 4376249 h 4545665"/>
              <a:gd name="connsiteX209" fmla="*/ 2823018 w 5498207"/>
              <a:gd name="connsiteY209" fmla="*/ 4396011 h 4545665"/>
              <a:gd name="connsiteX210" fmla="*/ 2820823 w 5498207"/>
              <a:gd name="connsiteY210" fmla="*/ 4356487 h 4545665"/>
              <a:gd name="connsiteX211" fmla="*/ 2812043 w 5498207"/>
              <a:gd name="connsiteY211" fmla="*/ 4336725 h 4545665"/>
              <a:gd name="connsiteX212" fmla="*/ 2792288 w 5498207"/>
              <a:gd name="connsiteY212" fmla="*/ 4343312 h 4545665"/>
              <a:gd name="connsiteX213" fmla="*/ 2783508 w 5498207"/>
              <a:gd name="connsiteY213" fmla="*/ 4398207 h 4545665"/>
              <a:gd name="connsiteX214" fmla="*/ 2765948 w 5498207"/>
              <a:gd name="connsiteY214" fmla="*/ 4510192 h 4545665"/>
              <a:gd name="connsiteX215" fmla="*/ 2765948 w 5498207"/>
              <a:gd name="connsiteY215" fmla="*/ 4529954 h 4545665"/>
              <a:gd name="connsiteX216" fmla="*/ 2757168 w 5498207"/>
              <a:gd name="connsiteY216" fmla="*/ 4545324 h 4545665"/>
              <a:gd name="connsiteX217" fmla="*/ 2741803 w 5498207"/>
              <a:gd name="connsiteY217" fmla="*/ 4532150 h 4545665"/>
              <a:gd name="connsiteX218" fmla="*/ 2739608 w 5498207"/>
              <a:gd name="connsiteY218" fmla="*/ 4516779 h 4545665"/>
              <a:gd name="connsiteX219" fmla="*/ 2750583 w 5498207"/>
              <a:gd name="connsiteY219" fmla="*/ 4475059 h 4545665"/>
              <a:gd name="connsiteX220" fmla="*/ 2754973 w 5498207"/>
              <a:gd name="connsiteY220" fmla="*/ 4437731 h 4545665"/>
              <a:gd name="connsiteX221" fmla="*/ 2757168 w 5498207"/>
              <a:gd name="connsiteY221" fmla="*/ 4413577 h 4545665"/>
              <a:gd name="connsiteX222" fmla="*/ 2759363 w 5498207"/>
              <a:gd name="connsiteY222" fmla="*/ 4360878 h 4545665"/>
              <a:gd name="connsiteX223" fmla="*/ 2737413 w 5498207"/>
              <a:gd name="connsiteY223" fmla="*/ 4301592 h 4545665"/>
              <a:gd name="connsiteX224" fmla="*/ 2713268 w 5498207"/>
              <a:gd name="connsiteY224" fmla="*/ 4341116 h 4545665"/>
              <a:gd name="connsiteX225" fmla="*/ 2695708 w 5498207"/>
              <a:gd name="connsiteY225" fmla="*/ 4439927 h 4545665"/>
              <a:gd name="connsiteX226" fmla="*/ 2678148 w 5498207"/>
              <a:gd name="connsiteY226" fmla="*/ 4497017 h 4545665"/>
              <a:gd name="connsiteX227" fmla="*/ 2658393 w 5498207"/>
              <a:gd name="connsiteY227" fmla="*/ 4501409 h 4545665"/>
              <a:gd name="connsiteX228" fmla="*/ 2654003 w 5498207"/>
              <a:gd name="connsiteY228" fmla="*/ 4488234 h 4545665"/>
              <a:gd name="connsiteX229" fmla="*/ 2678148 w 5498207"/>
              <a:gd name="connsiteY229" fmla="*/ 4389424 h 4545665"/>
              <a:gd name="connsiteX230" fmla="*/ 2686928 w 5498207"/>
              <a:gd name="connsiteY230" fmla="*/ 4356487 h 4545665"/>
              <a:gd name="connsiteX231" fmla="*/ 2673758 w 5498207"/>
              <a:gd name="connsiteY231" fmla="*/ 4301592 h 4545665"/>
              <a:gd name="connsiteX232" fmla="*/ 2671563 w 5498207"/>
              <a:gd name="connsiteY232" fmla="*/ 4242306 h 4545665"/>
              <a:gd name="connsiteX233" fmla="*/ 2671563 w 5498207"/>
              <a:gd name="connsiteY233" fmla="*/ 4196194 h 4545665"/>
              <a:gd name="connsiteX234" fmla="*/ 2645223 w 5498207"/>
              <a:gd name="connsiteY234" fmla="*/ 4141300 h 4545665"/>
              <a:gd name="connsiteX235" fmla="*/ 2616688 w 5498207"/>
              <a:gd name="connsiteY235" fmla="*/ 4132516 h 4545665"/>
              <a:gd name="connsiteX236" fmla="*/ 2583763 w 5498207"/>
              <a:gd name="connsiteY236" fmla="*/ 4121538 h 4545665"/>
              <a:gd name="connsiteX237" fmla="*/ 2533278 w 5498207"/>
              <a:gd name="connsiteY237" fmla="*/ 4108363 h 4545665"/>
              <a:gd name="connsiteX238" fmla="*/ 2441088 w 5498207"/>
              <a:gd name="connsiteY238" fmla="*/ 4125929 h 4545665"/>
              <a:gd name="connsiteX239" fmla="*/ 2401578 w 5498207"/>
              <a:gd name="connsiteY239" fmla="*/ 4114950 h 4545665"/>
              <a:gd name="connsiteX240" fmla="*/ 2300609 w 5498207"/>
              <a:gd name="connsiteY240" fmla="*/ 4018336 h 4545665"/>
              <a:gd name="connsiteX241" fmla="*/ 2234759 w 5498207"/>
              <a:gd name="connsiteY241" fmla="*/ 3904155 h 4545665"/>
              <a:gd name="connsiteX242" fmla="*/ 2190859 w 5498207"/>
              <a:gd name="connsiteY242" fmla="*/ 3822911 h 4545665"/>
              <a:gd name="connsiteX243" fmla="*/ 2118424 w 5498207"/>
              <a:gd name="connsiteY243" fmla="*/ 3761429 h 4545665"/>
              <a:gd name="connsiteX244" fmla="*/ 2083304 w 5498207"/>
              <a:gd name="connsiteY244" fmla="*/ 3772408 h 4545665"/>
              <a:gd name="connsiteX245" fmla="*/ 2063549 w 5498207"/>
              <a:gd name="connsiteY245" fmla="*/ 3789974 h 4545665"/>
              <a:gd name="connsiteX246" fmla="*/ 2021844 w 5498207"/>
              <a:gd name="connsiteY246" fmla="*/ 3781191 h 4545665"/>
              <a:gd name="connsiteX247" fmla="*/ 2008717 w 5498207"/>
              <a:gd name="connsiteY247" fmla="*/ 3760713 h 4545665"/>
              <a:gd name="connsiteX248" fmla="*/ 1923143 w 5498207"/>
              <a:gd name="connsiteY248" fmla="*/ 3846286 h 4545665"/>
              <a:gd name="connsiteX249" fmla="*/ 1859631 w 5498207"/>
              <a:gd name="connsiteY249" fmla="*/ 3782774 h 4545665"/>
              <a:gd name="connsiteX250" fmla="*/ 1853652 w 5498207"/>
              <a:gd name="connsiteY250" fmla="*/ 3782563 h 4545665"/>
              <a:gd name="connsiteX251" fmla="*/ 1835269 w 5498207"/>
              <a:gd name="connsiteY251" fmla="*/ 3796561 h 4545665"/>
              <a:gd name="connsiteX252" fmla="*/ 1791369 w 5498207"/>
              <a:gd name="connsiteY252" fmla="*/ 3849260 h 4545665"/>
              <a:gd name="connsiteX253" fmla="*/ 1760639 w 5498207"/>
              <a:gd name="connsiteY253" fmla="*/ 3869022 h 4545665"/>
              <a:gd name="connsiteX254" fmla="*/ 1738689 w 5498207"/>
              <a:gd name="connsiteY254" fmla="*/ 3904155 h 4545665"/>
              <a:gd name="connsiteX255" fmla="*/ 1732104 w 5498207"/>
              <a:gd name="connsiteY255" fmla="*/ 3945875 h 4545665"/>
              <a:gd name="connsiteX256" fmla="*/ 1740884 w 5498207"/>
              <a:gd name="connsiteY256" fmla="*/ 3967833 h 4545665"/>
              <a:gd name="connsiteX257" fmla="*/ 1756249 w 5498207"/>
              <a:gd name="connsiteY257" fmla="*/ 4024923 h 4545665"/>
              <a:gd name="connsiteX258" fmla="*/ 1723324 w 5498207"/>
              <a:gd name="connsiteY258" fmla="*/ 3987595 h 4545665"/>
              <a:gd name="connsiteX259" fmla="*/ 1701374 w 5498207"/>
              <a:gd name="connsiteY259" fmla="*/ 3965637 h 4545665"/>
              <a:gd name="connsiteX260" fmla="*/ 1688204 w 5498207"/>
              <a:gd name="connsiteY260" fmla="*/ 3963441 h 4545665"/>
              <a:gd name="connsiteX261" fmla="*/ 1644304 w 5498207"/>
              <a:gd name="connsiteY261" fmla="*/ 3923917 h 4545665"/>
              <a:gd name="connsiteX262" fmla="*/ 1593819 w 5498207"/>
              <a:gd name="connsiteY262" fmla="*/ 3906350 h 4545665"/>
              <a:gd name="connsiteX263" fmla="*/ 1571869 w 5498207"/>
              <a:gd name="connsiteY263" fmla="*/ 3888784 h 4545665"/>
              <a:gd name="connsiteX264" fmla="*/ 1484069 w 5498207"/>
              <a:gd name="connsiteY264" fmla="*/ 3811932 h 4545665"/>
              <a:gd name="connsiteX265" fmla="*/ 1468705 w 5498207"/>
              <a:gd name="connsiteY265" fmla="*/ 3811932 h 4545665"/>
              <a:gd name="connsiteX266" fmla="*/ 1468705 w 5498207"/>
              <a:gd name="connsiteY266" fmla="*/ 3822911 h 4545665"/>
              <a:gd name="connsiteX267" fmla="*/ 1549919 w 5498207"/>
              <a:gd name="connsiteY267" fmla="*/ 3928308 h 4545665"/>
              <a:gd name="connsiteX268" fmla="*/ 1563089 w 5498207"/>
              <a:gd name="connsiteY268" fmla="*/ 3952462 h 4545665"/>
              <a:gd name="connsiteX269" fmla="*/ 1536749 w 5498207"/>
              <a:gd name="connsiteY269" fmla="*/ 3983203 h 4545665"/>
              <a:gd name="connsiteX270" fmla="*/ 1512604 w 5498207"/>
              <a:gd name="connsiteY270" fmla="*/ 3967833 h 4545665"/>
              <a:gd name="connsiteX271" fmla="*/ 1495044 w 5498207"/>
              <a:gd name="connsiteY271" fmla="*/ 3952462 h 4545665"/>
              <a:gd name="connsiteX272" fmla="*/ 1481874 w 5498207"/>
              <a:gd name="connsiteY272" fmla="*/ 3932700 h 4545665"/>
              <a:gd name="connsiteX273" fmla="*/ 1448950 w 5498207"/>
              <a:gd name="connsiteY273" fmla="*/ 3866826 h 4545665"/>
              <a:gd name="connsiteX274" fmla="*/ 1427000 w 5498207"/>
              <a:gd name="connsiteY274" fmla="*/ 3818519 h 4545665"/>
              <a:gd name="connsiteX275" fmla="*/ 1394075 w 5498207"/>
              <a:gd name="connsiteY275" fmla="*/ 3739471 h 4545665"/>
              <a:gd name="connsiteX276" fmla="*/ 1361150 w 5498207"/>
              <a:gd name="connsiteY276" fmla="*/ 3634073 h 4545665"/>
              <a:gd name="connsiteX277" fmla="*/ 1334810 w 5498207"/>
              <a:gd name="connsiteY277" fmla="*/ 3605528 h 4545665"/>
              <a:gd name="connsiteX278" fmla="*/ 1317250 w 5498207"/>
              <a:gd name="connsiteY278" fmla="*/ 3587961 h 4545665"/>
              <a:gd name="connsiteX279" fmla="*/ 1295300 w 5498207"/>
              <a:gd name="connsiteY279" fmla="*/ 3552829 h 4545665"/>
              <a:gd name="connsiteX280" fmla="*/ 1273350 w 5498207"/>
              <a:gd name="connsiteY280" fmla="*/ 3671401 h 4545665"/>
              <a:gd name="connsiteX281" fmla="*/ 1293105 w 5498207"/>
              <a:gd name="connsiteY281" fmla="*/ 3704338 h 4545665"/>
              <a:gd name="connsiteX282" fmla="*/ 1308470 w 5498207"/>
              <a:gd name="connsiteY282" fmla="*/ 3759233 h 4545665"/>
              <a:gd name="connsiteX283" fmla="*/ 1308470 w 5498207"/>
              <a:gd name="connsiteY283" fmla="*/ 3800953 h 4545665"/>
              <a:gd name="connsiteX284" fmla="*/ 1262375 w 5498207"/>
              <a:gd name="connsiteY284" fmla="*/ 3759233 h 4545665"/>
              <a:gd name="connsiteX285" fmla="*/ 1233840 w 5498207"/>
              <a:gd name="connsiteY285" fmla="*/ 3721904 h 4545665"/>
              <a:gd name="connsiteX286" fmla="*/ 1216280 w 5498207"/>
              <a:gd name="connsiteY286" fmla="*/ 3699947 h 4545665"/>
              <a:gd name="connsiteX287" fmla="*/ 1194330 w 5498207"/>
              <a:gd name="connsiteY287" fmla="*/ 3649443 h 4545665"/>
              <a:gd name="connsiteX288" fmla="*/ 1178965 w 5498207"/>
              <a:gd name="connsiteY288" fmla="*/ 3596745 h 4545665"/>
              <a:gd name="connsiteX289" fmla="*/ 1157015 w 5498207"/>
              <a:gd name="connsiteY289" fmla="*/ 3570395 h 4545665"/>
              <a:gd name="connsiteX290" fmla="*/ 1135065 w 5498207"/>
              <a:gd name="connsiteY290" fmla="*/ 3519892 h 4545665"/>
              <a:gd name="connsiteX291" fmla="*/ 1167990 w 5498207"/>
              <a:gd name="connsiteY291" fmla="*/ 3515501 h 4545665"/>
              <a:gd name="connsiteX292" fmla="*/ 1185550 w 5498207"/>
              <a:gd name="connsiteY292" fmla="*/ 3478172 h 4545665"/>
              <a:gd name="connsiteX293" fmla="*/ 1196525 w 5498207"/>
              <a:gd name="connsiteY293" fmla="*/ 3451823 h 4545665"/>
              <a:gd name="connsiteX294" fmla="*/ 1211890 w 5498207"/>
              <a:gd name="connsiteY294" fmla="*/ 3443040 h 4545665"/>
              <a:gd name="connsiteX295" fmla="*/ 1196525 w 5498207"/>
              <a:gd name="connsiteY295" fmla="*/ 3436452 h 4545665"/>
              <a:gd name="connsiteX296" fmla="*/ 1185550 w 5498207"/>
              <a:gd name="connsiteY296" fmla="*/ 3414494 h 4545665"/>
              <a:gd name="connsiteX297" fmla="*/ 1200915 w 5498207"/>
              <a:gd name="connsiteY297" fmla="*/ 3394732 h 4545665"/>
              <a:gd name="connsiteX298" fmla="*/ 1238230 w 5498207"/>
              <a:gd name="connsiteY298" fmla="*/ 3355208 h 4545665"/>
              <a:gd name="connsiteX299" fmla="*/ 1242620 w 5498207"/>
              <a:gd name="connsiteY299" fmla="*/ 3333250 h 4545665"/>
              <a:gd name="connsiteX300" fmla="*/ 1167990 w 5498207"/>
              <a:gd name="connsiteY300" fmla="*/ 3383753 h 4545665"/>
              <a:gd name="connsiteX301" fmla="*/ 1159210 w 5498207"/>
              <a:gd name="connsiteY301" fmla="*/ 3392536 h 4545665"/>
              <a:gd name="connsiteX302" fmla="*/ 1143845 w 5498207"/>
              <a:gd name="connsiteY302" fmla="*/ 3392536 h 4545665"/>
              <a:gd name="connsiteX303" fmla="*/ 1143845 w 5498207"/>
              <a:gd name="connsiteY303" fmla="*/ 3379362 h 4545665"/>
              <a:gd name="connsiteX304" fmla="*/ 1187745 w 5498207"/>
              <a:gd name="connsiteY304" fmla="*/ 3337642 h 4545665"/>
              <a:gd name="connsiteX305" fmla="*/ 1203110 w 5498207"/>
              <a:gd name="connsiteY305" fmla="*/ 3282747 h 4545665"/>
              <a:gd name="connsiteX306" fmla="*/ 1174575 w 5498207"/>
              <a:gd name="connsiteY306" fmla="*/ 3245419 h 4545665"/>
              <a:gd name="connsiteX307" fmla="*/ 1141650 w 5498207"/>
              <a:gd name="connsiteY307" fmla="*/ 3227853 h 4545665"/>
              <a:gd name="connsiteX308" fmla="*/ 1110920 w 5498207"/>
              <a:gd name="connsiteY308" fmla="*/ 3151000 h 4545665"/>
              <a:gd name="connsiteX309" fmla="*/ 1108725 w 5498207"/>
              <a:gd name="connsiteY309" fmla="*/ 3074148 h 4545665"/>
              <a:gd name="connsiteX310" fmla="*/ 1067020 w 5498207"/>
              <a:gd name="connsiteY310" fmla="*/ 3025840 h 4545665"/>
              <a:gd name="connsiteX311" fmla="*/ 1025315 w 5498207"/>
              <a:gd name="connsiteY311" fmla="*/ 2990708 h 4545665"/>
              <a:gd name="connsiteX312" fmla="*/ 1018730 w 5498207"/>
              <a:gd name="connsiteY312" fmla="*/ 2977533 h 4545665"/>
              <a:gd name="connsiteX313" fmla="*/ 1022125 w 5498207"/>
              <a:gd name="connsiteY313" fmla="*/ 2945268 h 4545665"/>
              <a:gd name="connsiteX314" fmla="*/ 0 w 5498207"/>
              <a:gd name="connsiteY314" fmla="*/ 1923143 h 454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498207" h="4545665">
                <a:moveTo>
                  <a:pt x="1923143" y="0"/>
                </a:moveTo>
                <a:lnTo>
                  <a:pt x="3371680" y="1448537"/>
                </a:lnTo>
                <a:lnTo>
                  <a:pt x="3393443" y="1454481"/>
                </a:lnTo>
                <a:cubicBezTo>
                  <a:pt x="3409082" y="1455304"/>
                  <a:pt x="3425545" y="1450363"/>
                  <a:pt x="3442007" y="1444874"/>
                </a:cubicBezTo>
                <a:cubicBezTo>
                  <a:pt x="3455177" y="1440482"/>
                  <a:pt x="3468347" y="1431699"/>
                  <a:pt x="3468347" y="1420720"/>
                </a:cubicBezTo>
                <a:cubicBezTo>
                  <a:pt x="3468347" y="1405350"/>
                  <a:pt x="3488102" y="1394371"/>
                  <a:pt x="3474932" y="1376805"/>
                </a:cubicBezTo>
                <a:cubicBezTo>
                  <a:pt x="3466152" y="1365826"/>
                  <a:pt x="3463957" y="1354847"/>
                  <a:pt x="3474932" y="1348259"/>
                </a:cubicBezTo>
                <a:cubicBezTo>
                  <a:pt x="3488102" y="1337280"/>
                  <a:pt x="3503467" y="1326302"/>
                  <a:pt x="3516637" y="1332889"/>
                </a:cubicBezTo>
                <a:cubicBezTo>
                  <a:pt x="3529807" y="1339476"/>
                  <a:pt x="3551757" y="1341672"/>
                  <a:pt x="3549562" y="1365826"/>
                </a:cubicBezTo>
                <a:cubicBezTo>
                  <a:pt x="3547367" y="1376805"/>
                  <a:pt x="3556147" y="1383392"/>
                  <a:pt x="3569317" y="1383392"/>
                </a:cubicBezTo>
                <a:cubicBezTo>
                  <a:pt x="3580292" y="1385588"/>
                  <a:pt x="3589072" y="1379000"/>
                  <a:pt x="3591267" y="1368021"/>
                </a:cubicBezTo>
                <a:cubicBezTo>
                  <a:pt x="3597852" y="1350455"/>
                  <a:pt x="3606632" y="1330693"/>
                  <a:pt x="3608827" y="1310931"/>
                </a:cubicBezTo>
                <a:cubicBezTo>
                  <a:pt x="3611022" y="1297756"/>
                  <a:pt x="3617607" y="1299952"/>
                  <a:pt x="3621997" y="1293365"/>
                </a:cubicBezTo>
                <a:cubicBezTo>
                  <a:pt x="3632972" y="1282386"/>
                  <a:pt x="3637362" y="1295560"/>
                  <a:pt x="3643947" y="1295560"/>
                </a:cubicBezTo>
                <a:cubicBezTo>
                  <a:pt x="3657117" y="1297756"/>
                  <a:pt x="3665897" y="1308735"/>
                  <a:pt x="3668092" y="1317518"/>
                </a:cubicBezTo>
                <a:cubicBezTo>
                  <a:pt x="3672482" y="1337280"/>
                  <a:pt x="3690042" y="1339476"/>
                  <a:pt x="3703212" y="1348259"/>
                </a:cubicBezTo>
                <a:cubicBezTo>
                  <a:pt x="3720772" y="1335085"/>
                  <a:pt x="3747112" y="1339476"/>
                  <a:pt x="3758087" y="1315323"/>
                </a:cubicBezTo>
                <a:cubicBezTo>
                  <a:pt x="3769062" y="1295560"/>
                  <a:pt x="3782232" y="1275798"/>
                  <a:pt x="3793207" y="1256036"/>
                </a:cubicBezTo>
                <a:cubicBezTo>
                  <a:pt x="3799792" y="1242862"/>
                  <a:pt x="3810767" y="1240666"/>
                  <a:pt x="3819547" y="1247253"/>
                </a:cubicBezTo>
                <a:cubicBezTo>
                  <a:pt x="3841497" y="1262624"/>
                  <a:pt x="3850277" y="1288973"/>
                  <a:pt x="3843692" y="1321910"/>
                </a:cubicBezTo>
                <a:cubicBezTo>
                  <a:pt x="3843692" y="1324106"/>
                  <a:pt x="3839302" y="1326302"/>
                  <a:pt x="3839302" y="1328497"/>
                </a:cubicBezTo>
                <a:cubicBezTo>
                  <a:pt x="3839302" y="1332889"/>
                  <a:pt x="3876617" y="1343868"/>
                  <a:pt x="3883202" y="1341672"/>
                </a:cubicBezTo>
                <a:cubicBezTo>
                  <a:pt x="3898567" y="1339476"/>
                  <a:pt x="3911737" y="1337280"/>
                  <a:pt x="3920517" y="1324106"/>
                </a:cubicBezTo>
                <a:cubicBezTo>
                  <a:pt x="3922712" y="1321910"/>
                  <a:pt x="3924907" y="1319714"/>
                  <a:pt x="3927102" y="1317518"/>
                </a:cubicBezTo>
                <a:cubicBezTo>
                  <a:pt x="3955637" y="1291169"/>
                  <a:pt x="3966612" y="1288973"/>
                  <a:pt x="3999536" y="1313127"/>
                </a:cubicBezTo>
                <a:cubicBezTo>
                  <a:pt x="4019292" y="1326302"/>
                  <a:pt x="4023682" y="1326302"/>
                  <a:pt x="4041242" y="1308735"/>
                </a:cubicBezTo>
                <a:cubicBezTo>
                  <a:pt x="4056606" y="1293365"/>
                  <a:pt x="4058802" y="1271407"/>
                  <a:pt x="4065386" y="1251645"/>
                </a:cubicBezTo>
                <a:cubicBezTo>
                  <a:pt x="4078556" y="1214316"/>
                  <a:pt x="4087336" y="1174792"/>
                  <a:pt x="4102702" y="1135268"/>
                </a:cubicBezTo>
                <a:cubicBezTo>
                  <a:pt x="4109286" y="1117702"/>
                  <a:pt x="4120262" y="1097940"/>
                  <a:pt x="4135626" y="1084765"/>
                </a:cubicBezTo>
                <a:cubicBezTo>
                  <a:pt x="4148796" y="1069394"/>
                  <a:pt x="4166356" y="1062807"/>
                  <a:pt x="4192696" y="1071590"/>
                </a:cubicBezTo>
                <a:cubicBezTo>
                  <a:pt x="4168552" y="1093548"/>
                  <a:pt x="4190502" y="1124289"/>
                  <a:pt x="4170746" y="1146247"/>
                </a:cubicBezTo>
                <a:cubicBezTo>
                  <a:pt x="4172942" y="1179184"/>
                  <a:pt x="4155382" y="1205533"/>
                  <a:pt x="4148796" y="1234078"/>
                </a:cubicBezTo>
                <a:cubicBezTo>
                  <a:pt x="4144406" y="1262624"/>
                  <a:pt x="4135626" y="1293365"/>
                  <a:pt x="4124652" y="1319714"/>
                </a:cubicBezTo>
                <a:cubicBezTo>
                  <a:pt x="4104896" y="1363630"/>
                  <a:pt x="4144406" y="1389979"/>
                  <a:pt x="4179526" y="1383392"/>
                </a:cubicBezTo>
                <a:cubicBezTo>
                  <a:pt x="4186112" y="1383392"/>
                  <a:pt x="4190502" y="1379000"/>
                  <a:pt x="4192696" y="1374609"/>
                </a:cubicBezTo>
                <a:cubicBezTo>
                  <a:pt x="4197086" y="1370217"/>
                  <a:pt x="4197086" y="1363630"/>
                  <a:pt x="4199282" y="1359238"/>
                </a:cubicBezTo>
                <a:cubicBezTo>
                  <a:pt x="4212451" y="1346064"/>
                  <a:pt x="4227816" y="1337280"/>
                  <a:pt x="4243181" y="1341672"/>
                </a:cubicBezTo>
                <a:cubicBezTo>
                  <a:pt x="4260741" y="1346064"/>
                  <a:pt x="4262936" y="1363630"/>
                  <a:pt x="4267326" y="1376805"/>
                </a:cubicBezTo>
                <a:cubicBezTo>
                  <a:pt x="4269521" y="1383392"/>
                  <a:pt x="4267326" y="1389979"/>
                  <a:pt x="4267326" y="1394371"/>
                </a:cubicBezTo>
                <a:cubicBezTo>
                  <a:pt x="4269521" y="1438287"/>
                  <a:pt x="4293666" y="1471223"/>
                  <a:pt x="4333176" y="1480007"/>
                </a:cubicBezTo>
                <a:cubicBezTo>
                  <a:pt x="4341956" y="1482202"/>
                  <a:pt x="4352931" y="1482202"/>
                  <a:pt x="4363906" y="1477811"/>
                </a:cubicBezTo>
                <a:cubicBezTo>
                  <a:pt x="4392441" y="1464636"/>
                  <a:pt x="4425366" y="1469028"/>
                  <a:pt x="4456096" y="1455853"/>
                </a:cubicBezTo>
                <a:cubicBezTo>
                  <a:pt x="4460486" y="1453657"/>
                  <a:pt x="4471461" y="1460244"/>
                  <a:pt x="4475851" y="1464636"/>
                </a:cubicBezTo>
                <a:cubicBezTo>
                  <a:pt x="4484631" y="1473419"/>
                  <a:pt x="4493411" y="1482202"/>
                  <a:pt x="4499996" y="1495377"/>
                </a:cubicBezTo>
                <a:cubicBezTo>
                  <a:pt x="4504386" y="1508552"/>
                  <a:pt x="4513166" y="1508552"/>
                  <a:pt x="4526336" y="1499769"/>
                </a:cubicBezTo>
                <a:cubicBezTo>
                  <a:pt x="4528531" y="1497573"/>
                  <a:pt x="4530726" y="1493181"/>
                  <a:pt x="4535116" y="1490985"/>
                </a:cubicBezTo>
                <a:cubicBezTo>
                  <a:pt x="4541701" y="1488790"/>
                  <a:pt x="4550481" y="1486594"/>
                  <a:pt x="4554871" y="1490985"/>
                </a:cubicBezTo>
                <a:cubicBezTo>
                  <a:pt x="4561456" y="1499769"/>
                  <a:pt x="4554871" y="1504160"/>
                  <a:pt x="4550481" y="1510748"/>
                </a:cubicBezTo>
                <a:cubicBezTo>
                  <a:pt x="4535116" y="1528314"/>
                  <a:pt x="4510971" y="1539293"/>
                  <a:pt x="4504386" y="1565642"/>
                </a:cubicBezTo>
                <a:cubicBezTo>
                  <a:pt x="4502191" y="1574425"/>
                  <a:pt x="4504386" y="1585404"/>
                  <a:pt x="4510971" y="1585404"/>
                </a:cubicBezTo>
                <a:cubicBezTo>
                  <a:pt x="4521946" y="1585404"/>
                  <a:pt x="4532921" y="1587600"/>
                  <a:pt x="4543896" y="1581013"/>
                </a:cubicBezTo>
                <a:cubicBezTo>
                  <a:pt x="4552676" y="1574425"/>
                  <a:pt x="4570236" y="1572230"/>
                  <a:pt x="4579016" y="1585404"/>
                </a:cubicBezTo>
                <a:cubicBezTo>
                  <a:pt x="4587796" y="1600775"/>
                  <a:pt x="4598771" y="1616145"/>
                  <a:pt x="4592186" y="1635907"/>
                </a:cubicBezTo>
                <a:cubicBezTo>
                  <a:pt x="4589991" y="1638103"/>
                  <a:pt x="4579016" y="1638103"/>
                  <a:pt x="4576821" y="1642495"/>
                </a:cubicBezTo>
                <a:cubicBezTo>
                  <a:pt x="4574626" y="1653474"/>
                  <a:pt x="4572431" y="1666648"/>
                  <a:pt x="4583406" y="1677627"/>
                </a:cubicBezTo>
                <a:cubicBezTo>
                  <a:pt x="4611941" y="1703977"/>
                  <a:pt x="4633891" y="1736914"/>
                  <a:pt x="4658036" y="1769850"/>
                </a:cubicBezTo>
                <a:cubicBezTo>
                  <a:pt x="4673401" y="1789612"/>
                  <a:pt x="4697546" y="1794004"/>
                  <a:pt x="4723886" y="1785221"/>
                </a:cubicBezTo>
                <a:cubicBezTo>
                  <a:pt x="4756811" y="1774242"/>
                  <a:pt x="4756811" y="1776438"/>
                  <a:pt x="4772176" y="1804983"/>
                </a:cubicBezTo>
                <a:cubicBezTo>
                  <a:pt x="4778761" y="1818158"/>
                  <a:pt x="4783151" y="1824745"/>
                  <a:pt x="4763396" y="1835724"/>
                </a:cubicBezTo>
                <a:cubicBezTo>
                  <a:pt x="4734861" y="1851094"/>
                  <a:pt x="4723886" y="1879640"/>
                  <a:pt x="4723886" y="1914772"/>
                </a:cubicBezTo>
                <a:cubicBezTo>
                  <a:pt x="4723886" y="1958688"/>
                  <a:pt x="4739251" y="1993821"/>
                  <a:pt x="4765591" y="2026757"/>
                </a:cubicBezTo>
                <a:cubicBezTo>
                  <a:pt x="4769981" y="2033345"/>
                  <a:pt x="4774371" y="2037736"/>
                  <a:pt x="4785346" y="2031149"/>
                </a:cubicBezTo>
                <a:cubicBezTo>
                  <a:pt x="4802906" y="2020170"/>
                  <a:pt x="4822661" y="2024562"/>
                  <a:pt x="4840221" y="2026757"/>
                </a:cubicBezTo>
                <a:cubicBezTo>
                  <a:pt x="4864366" y="2028953"/>
                  <a:pt x="4884121" y="2064086"/>
                  <a:pt x="4873146" y="2088239"/>
                </a:cubicBezTo>
                <a:cubicBezTo>
                  <a:pt x="4862171" y="2112393"/>
                  <a:pt x="4853391" y="2136547"/>
                  <a:pt x="4835831" y="2156309"/>
                </a:cubicBezTo>
                <a:cubicBezTo>
                  <a:pt x="4829246" y="2162896"/>
                  <a:pt x="4824856" y="2167288"/>
                  <a:pt x="4816076" y="2158505"/>
                </a:cubicBezTo>
                <a:cubicBezTo>
                  <a:pt x="4809491" y="2151917"/>
                  <a:pt x="4800711" y="2160700"/>
                  <a:pt x="4798516" y="2167288"/>
                </a:cubicBezTo>
                <a:cubicBezTo>
                  <a:pt x="4794126" y="2176071"/>
                  <a:pt x="4785346" y="2184854"/>
                  <a:pt x="4780956" y="2193637"/>
                </a:cubicBezTo>
                <a:cubicBezTo>
                  <a:pt x="4778761" y="2202420"/>
                  <a:pt x="4785346" y="2213399"/>
                  <a:pt x="4787541" y="2224378"/>
                </a:cubicBezTo>
                <a:cubicBezTo>
                  <a:pt x="4794126" y="2261707"/>
                  <a:pt x="4800711" y="2299035"/>
                  <a:pt x="4833636" y="2323189"/>
                </a:cubicBezTo>
                <a:cubicBezTo>
                  <a:pt x="4840221" y="2329776"/>
                  <a:pt x="4846806" y="2334168"/>
                  <a:pt x="4855586" y="2331972"/>
                </a:cubicBezTo>
                <a:cubicBezTo>
                  <a:pt x="4864366" y="2331972"/>
                  <a:pt x="4866561" y="2340755"/>
                  <a:pt x="4873146" y="2345146"/>
                </a:cubicBezTo>
                <a:cubicBezTo>
                  <a:pt x="4857781" y="2369300"/>
                  <a:pt x="4833636" y="2378083"/>
                  <a:pt x="4807296" y="2384671"/>
                </a:cubicBezTo>
                <a:cubicBezTo>
                  <a:pt x="4785346" y="2391258"/>
                  <a:pt x="4778761" y="2402237"/>
                  <a:pt x="4776566" y="2424195"/>
                </a:cubicBezTo>
                <a:cubicBezTo>
                  <a:pt x="4776566" y="2426391"/>
                  <a:pt x="4776566" y="2426391"/>
                  <a:pt x="4776566" y="2428586"/>
                </a:cubicBezTo>
                <a:cubicBezTo>
                  <a:pt x="4776566" y="2465915"/>
                  <a:pt x="4776566" y="2468110"/>
                  <a:pt x="4816076" y="2472502"/>
                </a:cubicBezTo>
                <a:cubicBezTo>
                  <a:pt x="4842416" y="2476894"/>
                  <a:pt x="4857781" y="2492264"/>
                  <a:pt x="4864366" y="2516418"/>
                </a:cubicBezTo>
                <a:cubicBezTo>
                  <a:pt x="4866561" y="2523005"/>
                  <a:pt x="4866561" y="2531788"/>
                  <a:pt x="4864366" y="2538376"/>
                </a:cubicBezTo>
                <a:cubicBezTo>
                  <a:pt x="4862171" y="2547159"/>
                  <a:pt x="4851196" y="2540571"/>
                  <a:pt x="4846806" y="2542767"/>
                </a:cubicBezTo>
                <a:cubicBezTo>
                  <a:pt x="4824856" y="2553746"/>
                  <a:pt x="4802906" y="2562529"/>
                  <a:pt x="4778761" y="2560334"/>
                </a:cubicBezTo>
                <a:cubicBezTo>
                  <a:pt x="4772176" y="2560334"/>
                  <a:pt x="4772176" y="2566921"/>
                  <a:pt x="4767786" y="2571312"/>
                </a:cubicBezTo>
                <a:cubicBezTo>
                  <a:pt x="4750226" y="2591075"/>
                  <a:pt x="4743641" y="2617424"/>
                  <a:pt x="4726081" y="2637186"/>
                </a:cubicBezTo>
                <a:cubicBezTo>
                  <a:pt x="4719496" y="2645969"/>
                  <a:pt x="4712911" y="2659144"/>
                  <a:pt x="4706326" y="2663535"/>
                </a:cubicBezTo>
                <a:cubicBezTo>
                  <a:pt x="4684376" y="2674514"/>
                  <a:pt x="4695351" y="2692081"/>
                  <a:pt x="4699741" y="2700864"/>
                </a:cubicBezTo>
                <a:cubicBezTo>
                  <a:pt x="4708521" y="2720626"/>
                  <a:pt x="4723886" y="2738192"/>
                  <a:pt x="4748031" y="2744780"/>
                </a:cubicBezTo>
                <a:cubicBezTo>
                  <a:pt x="4769981" y="2751367"/>
                  <a:pt x="4791931" y="2760150"/>
                  <a:pt x="4813881" y="2766737"/>
                </a:cubicBezTo>
                <a:cubicBezTo>
                  <a:pt x="4835831" y="2773325"/>
                  <a:pt x="4855586" y="2777716"/>
                  <a:pt x="4875341" y="2757954"/>
                </a:cubicBezTo>
                <a:cubicBezTo>
                  <a:pt x="4884121" y="2751367"/>
                  <a:pt x="4892901" y="2742584"/>
                  <a:pt x="4903876" y="2740388"/>
                </a:cubicBezTo>
                <a:cubicBezTo>
                  <a:pt x="4928020" y="2729409"/>
                  <a:pt x="4938996" y="2709647"/>
                  <a:pt x="4952166" y="2689885"/>
                </a:cubicBezTo>
                <a:cubicBezTo>
                  <a:pt x="4971920" y="2654752"/>
                  <a:pt x="4996066" y="2621816"/>
                  <a:pt x="5033380" y="2604249"/>
                </a:cubicBezTo>
                <a:cubicBezTo>
                  <a:pt x="5068500" y="2591075"/>
                  <a:pt x="5103620" y="2573508"/>
                  <a:pt x="5138740" y="2562529"/>
                </a:cubicBezTo>
                <a:cubicBezTo>
                  <a:pt x="5189226" y="2544963"/>
                  <a:pt x="5198006" y="2540571"/>
                  <a:pt x="5224346" y="2514222"/>
                </a:cubicBezTo>
                <a:cubicBezTo>
                  <a:pt x="5226540" y="2512026"/>
                  <a:pt x="5228736" y="2507635"/>
                  <a:pt x="5230930" y="2507635"/>
                </a:cubicBezTo>
                <a:cubicBezTo>
                  <a:pt x="5268245" y="2514222"/>
                  <a:pt x="5290195" y="2481285"/>
                  <a:pt x="5318730" y="2470306"/>
                </a:cubicBezTo>
                <a:cubicBezTo>
                  <a:pt x="5356045" y="2454936"/>
                  <a:pt x="5391165" y="2443957"/>
                  <a:pt x="5428480" y="2448348"/>
                </a:cubicBezTo>
                <a:cubicBezTo>
                  <a:pt x="5452625" y="2450544"/>
                  <a:pt x="5472380" y="2461523"/>
                  <a:pt x="5489940" y="2479089"/>
                </a:cubicBezTo>
                <a:cubicBezTo>
                  <a:pt x="5492135" y="2481285"/>
                  <a:pt x="5496525" y="2485677"/>
                  <a:pt x="5496525" y="2490068"/>
                </a:cubicBezTo>
                <a:cubicBezTo>
                  <a:pt x="5500915" y="2516418"/>
                  <a:pt x="5496525" y="2542767"/>
                  <a:pt x="5485550" y="2566921"/>
                </a:cubicBezTo>
                <a:cubicBezTo>
                  <a:pt x="5476770" y="2588879"/>
                  <a:pt x="5459210" y="2602053"/>
                  <a:pt x="5435065" y="2613032"/>
                </a:cubicBezTo>
                <a:cubicBezTo>
                  <a:pt x="5419700" y="2621816"/>
                  <a:pt x="5408725" y="2626207"/>
                  <a:pt x="5388970" y="2617424"/>
                </a:cubicBezTo>
                <a:cubicBezTo>
                  <a:pt x="5371410" y="2608641"/>
                  <a:pt x="5349460" y="2613032"/>
                  <a:pt x="5329705" y="2615228"/>
                </a:cubicBezTo>
                <a:cubicBezTo>
                  <a:pt x="5323120" y="2615228"/>
                  <a:pt x="5318730" y="2619620"/>
                  <a:pt x="5316535" y="2624011"/>
                </a:cubicBezTo>
                <a:cubicBezTo>
                  <a:pt x="5301170" y="2639382"/>
                  <a:pt x="5285805" y="2648165"/>
                  <a:pt x="5263856" y="2650361"/>
                </a:cubicBezTo>
                <a:cubicBezTo>
                  <a:pt x="5246296" y="2650361"/>
                  <a:pt x="5233126" y="2663535"/>
                  <a:pt x="5215566" y="2670123"/>
                </a:cubicBezTo>
                <a:cubicBezTo>
                  <a:pt x="5191420" y="2683298"/>
                  <a:pt x="5129960" y="2698668"/>
                  <a:pt x="5105816" y="2700864"/>
                </a:cubicBezTo>
                <a:cubicBezTo>
                  <a:pt x="5066306" y="2705255"/>
                  <a:pt x="5035576" y="2727213"/>
                  <a:pt x="5000456" y="2744780"/>
                </a:cubicBezTo>
                <a:cubicBezTo>
                  <a:pt x="4976310" y="2757954"/>
                  <a:pt x="4958750" y="2782108"/>
                  <a:pt x="4934606" y="2795283"/>
                </a:cubicBezTo>
                <a:cubicBezTo>
                  <a:pt x="4923630" y="2801870"/>
                  <a:pt x="4912656" y="2810653"/>
                  <a:pt x="4903876" y="2815045"/>
                </a:cubicBezTo>
                <a:cubicBezTo>
                  <a:pt x="4857781" y="2834807"/>
                  <a:pt x="4818271" y="2861156"/>
                  <a:pt x="4778761" y="2887506"/>
                </a:cubicBezTo>
                <a:cubicBezTo>
                  <a:pt x="4765591" y="2898485"/>
                  <a:pt x="4723886" y="2911659"/>
                  <a:pt x="4710716" y="2911659"/>
                </a:cubicBezTo>
                <a:cubicBezTo>
                  <a:pt x="4699741" y="2913855"/>
                  <a:pt x="4690961" y="2911659"/>
                  <a:pt x="4684376" y="2902876"/>
                </a:cubicBezTo>
                <a:cubicBezTo>
                  <a:pt x="4675596" y="2891897"/>
                  <a:pt x="4669011" y="2898485"/>
                  <a:pt x="4660231" y="2900680"/>
                </a:cubicBezTo>
                <a:cubicBezTo>
                  <a:pt x="4644866" y="2905072"/>
                  <a:pt x="4644866" y="2911659"/>
                  <a:pt x="4644866" y="2922638"/>
                </a:cubicBezTo>
                <a:cubicBezTo>
                  <a:pt x="4644866" y="2931421"/>
                  <a:pt x="4644866" y="2940205"/>
                  <a:pt x="4658036" y="2940205"/>
                </a:cubicBezTo>
                <a:cubicBezTo>
                  <a:pt x="4664621" y="2940205"/>
                  <a:pt x="4669011" y="2948988"/>
                  <a:pt x="4675596" y="2946792"/>
                </a:cubicBezTo>
                <a:cubicBezTo>
                  <a:pt x="4693156" y="2946792"/>
                  <a:pt x="4697546" y="2962162"/>
                  <a:pt x="4706326" y="2968750"/>
                </a:cubicBezTo>
                <a:cubicBezTo>
                  <a:pt x="4701936" y="2999491"/>
                  <a:pt x="4728276" y="2999491"/>
                  <a:pt x="4745836" y="3008274"/>
                </a:cubicBezTo>
                <a:cubicBezTo>
                  <a:pt x="4800711" y="3036819"/>
                  <a:pt x="4857781" y="3052190"/>
                  <a:pt x="4914850" y="3069756"/>
                </a:cubicBezTo>
                <a:cubicBezTo>
                  <a:pt x="4925826" y="3074148"/>
                  <a:pt x="4938996" y="3078539"/>
                  <a:pt x="4952166" y="3082931"/>
                </a:cubicBezTo>
                <a:cubicBezTo>
                  <a:pt x="4969726" y="3089518"/>
                  <a:pt x="4989480" y="3093910"/>
                  <a:pt x="5002650" y="3076343"/>
                </a:cubicBezTo>
                <a:cubicBezTo>
                  <a:pt x="5011430" y="3067560"/>
                  <a:pt x="5022406" y="3069756"/>
                  <a:pt x="5031186" y="3071952"/>
                </a:cubicBezTo>
                <a:cubicBezTo>
                  <a:pt x="5042160" y="3071952"/>
                  <a:pt x="5050940" y="3082931"/>
                  <a:pt x="5061916" y="3080735"/>
                </a:cubicBezTo>
                <a:cubicBezTo>
                  <a:pt x="5066306" y="3080735"/>
                  <a:pt x="5075086" y="3089518"/>
                  <a:pt x="5075086" y="3096105"/>
                </a:cubicBezTo>
                <a:cubicBezTo>
                  <a:pt x="5081670" y="3131238"/>
                  <a:pt x="5064110" y="3188328"/>
                  <a:pt x="5018016" y="3212482"/>
                </a:cubicBezTo>
                <a:cubicBezTo>
                  <a:pt x="4993870" y="3225657"/>
                  <a:pt x="4978506" y="3230048"/>
                  <a:pt x="4956556" y="3212482"/>
                </a:cubicBezTo>
                <a:cubicBezTo>
                  <a:pt x="4941190" y="3199307"/>
                  <a:pt x="4921436" y="3190524"/>
                  <a:pt x="4906071" y="3177349"/>
                </a:cubicBezTo>
                <a:cubicBezTo>
                  <a:pt x="4890706" y="3166370"/>
                  <a:pt x="4875341" y="3148804"/>
                  <a:pt x="4851196" y="3166370"/>
                </a:cubicBezTo>
                <a:cubicBezTo>
                  <a:pt x="4835831" y="3175154"/>
                  <a:pt x="4807296" y="3155392"/>
                  <a:pt x="4794126" y="3137825"/>
                </a:cubicBezTo>
                <a:cubicBezTo>
                  <a:pt x="4783151" y="3120259"/>
                  <a:pt x="4778761" y="3098301"/>
                  <a:pt x="4761201" y="3085126"/>
                </a:cubicBezTo>
                <a:cubicBezTo>
                  <a:pt x="4745836" y="3069756"/>
                  <a:pt x="4732666" y="3056581"/>
                  <a:pt x="4708521" y="3060973"/>
                </a:cubicBezTo>
                <a:cubicBezTo>
                  <a:pt x="4704131" y="3063169"/>
                  <a:pt x="4695351" y="3063169"/>
                  <a:pt x="4693156" y="3058777"/>
                </a:cubicBezTo>
                <a:cubicBezTo>
                  <a:pt x="4664621" y="3032428"/>
                  <a:pt x="4642671" y="3054385"/>
                  <a:pt x="4620721" y="3065364"/>
                </a:cubicBezTo>
                <a:cubicBezTo>
                  <a:pt x="4600966" y="3078539"/>
                  <a:pt x="4583406" y="3080735"/>
                  <a:pt x="4565846" y="3065364"/>
                </a:cubicBezTo>
                <a:cubicBezTo>
                  <a:pt x="4552676" y="3056581"/>
                  <a:pt x="4532921" y="3054385"/>
                  <a:pt x="4524141" y="3039015"/>
                </a:cubicBezTo>
                <a:cubicBezTo>
                  <a:pt x="4517556" y="3032428"/>
                  <a:pt x="4510971" y="3034623"/>
                  <a:pt x="4502191" y="3034623"/>
                </a:cubicBezTo>
                <a:cubicBezTo>
                  <a:pt x="4493411" y="3036819"/>
                  <a:pt x="4491216" y="3032428"/>
                  <a:pt x="4486826" y="3023644"/>
                </a:cubicBezTo>
                <a:cubicBezTo>
                  <a:pt x="4478046" y="3003882"/>
                  <a:pt x="4462681" y="3006078"/>
                  <a:pt x="4447316" y="3017057"/>
                </a:cubicBezTo>
                <a:cubicBezTo>
                  <a:pt x="4427561" y="3032428"/>
                  <a:pt x="4418781" y="3054385"/>
                  <a:pt x="4407806" y="3076343"/>
                </a:cubicBezTo>
                <a:cubicBezTo>
                  <a:pt x="4396831" y="3100497"/>
                  <a:pt x="4394636" y="3100497"/>
                  <a:pt x="4372686" y="3087322"/>
                </a:cubicBezTo>
                <a:cubicBezTo>
                  <a:pt x="4370491" y="3087322"/>
                  <a:pt x="4366101" y="3087322"/>
                  <a:pt x="4366101" y="3085126"/>
                </a:cubicBezTo>
                <a:cubicBezTo>
                  <a:pt x="4359516" y="3071952"/>
                  <a:pt x="4344151" y="3065364"/>
                  <a:pt x="4335371" y="3065364"/>
                </a:cubicBezTo>
                <a:cubicBezTo>
                  <a:pt x="4324396" y="3063169"/>
                  <a:pt x="4311226" y="3076343"/>
                  <a:pt x="4302446" y="3085126"/>
                </a:cubicBezTo>
                <a:cubicBezTo>
                  <a:pt x="4291471" y="3093910"/>
                  <a:pt x="4278301" y="3102693"/>
                  <a:pt x="4273911" y="3113672"/>
                </a:cubicBezTo>
                <a:cubicBezTo>
                  <a:pt x="4262936" y="3148804"/>
                  <a:pt x="4236596" y="3142217"/>
                  <a:pt x="4210256" y="3140021"/>
                </a:cubicBezTo>
                <a:cubicBezTo>
                  <a:pt x="4205866" y="3140021"/>
                  <a:pt x="4203672" y="3131238"/>
                  <a:pt x="4194892" y="3137825"/>
                </a:cubicBezTo>
                <a:cubicBezTo>
                  <a:pt x="4161966" y="3164175"/>
                  <a:pt x="4135626" y="3197111"/>
                  <a:pt x="4089532" y="3201503"/>
                </a:cubicBezTo>
                <a:cubicBezTo>
                  <a:pt x="4071972" y="3223461"/>
                  <a:pt x="4043436" y="3225657"/>
                  <a:pt x="4023682" y="3247615"/>
                </a:cubicBezTo>
                <a:cubicBezTo>
                  <a:pt x="3990756" y="3282747"/>
                  <a:pt x="3990756" y="3282747"/>
                  <a:pt x="3938077" y="3289335"/>
                </a:cubicBezTo>
                <a:cubicBezTo>
                  <a:pt x="3927102" y="3291530"/>
                  <a:pt x="3924907" y="3293726"/>
                  <a:pt x="3924907" y="3302509"/>
                </a:cubicBezTo>
                <a:cubicBezTo>
                  <a:pt x="3927102" y="3322271"/>
                  <a:pt x="3916127" y="3339838"/>
                  <a:pt x="3907347" y="3357404"/>
                </a:cubicBezTo>
                <a:cubicBezTo>
                  <a:pt x="3905152" y="3361795"/>
                  <a:pt x="3907347" y="3366187"/>
                  <a:pt x="3900762" y="3368383"/>
                </a:cubicBezTo>
                <a:cubicBezTo>
                  <a:pt x="3861252" y="3381558"/>
                  <a:pt x="3841497" y="3416690"/>
                  <a:pt x="3821742" y="3447431"/>
                </a:cubicBezTo>
                <a:cubicBezTo>
                  <a:pt x="3817352" y="3451823"/>
                  <a:pt x="3817352" y="3458410"/>
                  <a:pt x="3810767" y="3456214"/>
                </a:cubicBezTo>
                <a:cubicBezTo>
                  <a:pt x="3766867" y="3454019"/>
                  <a:pt x="3736137" y="3484760"/>
                  <a:pt x="3703212" y="3506717"/>
                </a:cubicBezTo>
                <a:cubicBezTo>
                  <a:pt x="3670287" y="3530871"/>
                  <a:pt x="3639557" y="3559416"/>
                  <a:pt x="3604437" y="3581374"/>
                </a:cubicBezTo>
                <a:cubicBezTo>
                  <a:pt x="3586877" y="3592353"/>
                  <a:pt x="3573707" y="3609919"/>
                  <a:pt x="3560537" y="3625290"/>
                </a:cubicBezTo>
                <a:cubicBezTo>
                  <a:pt x="3553952" y="3629681"/>
                  <a:pt x="3556147" y="3636269"/>
                  <a:pt x="3560537" y="3640660"/>
                </a:cubicBezTo>
                <a:cubicBezTo>
                  <a:pt x="3562732" y="3642856"/>
                  <a:pt x="3564927" y="3645052"/>
                  <a:pt x="3564927" y="3647248"/>
                </a:cubicBezTo>
                <a:cubicBezTo>
                  <a:pt x="3575902" y="3688968"/>
                  <a:pt x="3575902" y="3688968"/>
                  <a:pt x="3545172" y="3717513"/>
                </a:cubicBezTo>
                <a:cubicBezTo>
                  <a:pt x="3532002" y="3730688"/>
                  <a:pt x="3523222" y="3754841"/>
                  <a:pt x="3494687" y="3748254"/>
                </a:cubicBezTo>
                <a:cubicBezTo>
                  <a:pt x="3507857" y="3759233"/>
                  <a:pt x="3521027" y="3750450"/>
                  <a:pt x="3529807" y="3757037"/>
                </a:cubicBezTo>
                <a:cubicBezTo>
                  <a:pt x="3542977" y="3761429"/>
                  <a:pt x="3551757" y="3770212"/>
                  <a:pt x="3562732" y="3754841"/>
                </a:cubicBezTo>
                <a:cubicBezTo>
                  <a:pt x="3564927" y="3754841"/>
                  <a:pt x="3571512" y="3757037"/>
                  <a:pt x="3573707" y="3761429"/>
                </a:cubicBezTo>
                <a:cubicBezTo>
                  <a:pt x="3586877" y="3772408"/>
                  <a:pt x="3602242" y="3778995"/>
                  <a:pt x="3617607" y="3785582"/>
                </a:cubicBezTo>
                <a:cubicBezTo>
                  <a:pt x="3652727" y="3796561"/>
                  <a:pt x="3674677" y="3825106"/>
                  <a:pt x="3698822" y="3851456"/>
                </a:cubicBezTo>
                <a:cubicBezTo>
                  <a:pt x="3714187" y="3866826"/>
                  <a:pt x="3720772" y="3888784"/>
                  <a:pt x="3711992" y="3912938"/>
                </a:cubicBezTo>
                <a:cubicBezTo>
                  <a:pt x="3703212" y="3937092"/>
                  <a:pt x="3694432" y="3963441"/>
                  <a:pt x="3670287" y="3978811"/>
                </a:cubicBezTo>
                <a:cubicBezTo>
                  <a:pt x="3665897" y="3983203"/>
                  <a:pt x="3665897" y="3987595"/>
                  <a:pt x="3668092" y="3994182"/>
                </a:cubicBezTo>
                <a:cubicBezTo>
                  <a:pt x="3670287" y="4020531"/>
                  <a:pt x="3681262" y="4044685"/>
                  <a:pt x="3679067" y="4068839"/>
                </a:cubicBezTo>
                <a:cubicBezTo>
                  <a:pt x="3679067" y="4110559"/>
                  <a:pt x="3659312" y="4143495"/>
                  <a:pt x="3624192" y="4169845"/>
                </a:cubicBezTo>
                <a:cubicBezTo>
                  <a:pt x="3606632" y="4180824"/>
                  <a:pt x="3593462" y="4196194"/>
                  <a:pt x="3571512" y="4193999"/>
                </a:cubicBezTo>
                <a:cubicBezTo>
                  <a:pt x="3536392" y="4191803"/>
                  <a:pt x="3499077" y="4202782"/>
                  <a:pt x="3463957" y="4178628"/>
                </a:cubicBezTo>
                <a:cubicBezTo>
                  <a:pt x="3420057" y="4147887"/>
                  <a:pt x="3387132" y="4112754"/>
                  <a:pt x="3389327" y="4055664"/>
                </a:cubicBezTo>
                <a:cubicBezTo>
                  <a:pt x="3389327" y="4051272"/>
                  <a:pt x="3391522" y="4044685"/>
                  <a:pt x="3389327" y="4038098"/>
                </a:cubicBezTo>
                <a:cubicBezTo>
                  <a:pt x="3387132" y="4027119"/>
                  <a:pt x="3384937" y="4013944"/>
                  <a:pt x="3378352" y="4005161"/>
                </a:cubicBezTo>
                <a:cubicBezTo>
                  <a:pt x="3373962" y="3998574"/>
                  <a:pt x="3358597" y="4000769"/>
                  <a:pt x="3349817" y="4000769"/>
                </a:cubicBezTo>
                <a:cubicBezTo>
                  <a:pt x="3312502" y="4005161"/>
                  <a:pt x="3279577" y="3985399"/>
                  <a:pt x="3242262" y="3991986"/>
                </a:cubicBezTo>
                <a:cubicBezTo>
                  <a:pt x="3235678" y="3994182"/>
                  <a:pt x="3229092" y="3989790"/>
                  <a:pt x="3224702" y="3996378"/>
                </a:cubicBezTo>
                <a:cubicBezTo>
                  <a:pt x="3222508" y="4007357"/>
                  <a:pt x="3242262" y="3994182"/>
                  <a:pt x="3237872" y="4009552"/>
                </a:cubicBezTo>
                <a:cubicBezTo>
                  <a:pt x="3231288" y="4027119"/>
                  <a:pt x="3237872" y="4033706"/>
                  <a:pt x="3248848" y="4027119"/>
                </a:cubicBezTo>
                <a:cubicBezTo>
                  <a:pt x="3268602" y="4016140"/>
                  <a:pt x="3288357" y="4020531"/>
                  <a:pt x="3308112" y="4018336"/>
                </a:cubicBezTo>
                <a:cubicBezTo>
                  <a:pt x="3316892" y="4018336"/>
                  <a:pt x="3321282" y="4020531"/>
                  <a:pt x="3319087" y="4031510"/>
                </a:cubicBezTo>
                <a:cubicBezTo>
                  <a:pt x="3319087" y="4038098"/>
                  <a:pt x="3321282" y="4044685"/>
                  <a:pt x="3310307" y="4046881"/>
                </a:cubicBezTo>
                <a:cubicBezTo>
                  <a:pt x="3286162" y="4049077"/>
                  <a:pt x="3262018" y="4064447"/>
                  <a:pt x="3237872" y="4046881"/>
                </a:cubicBezTo>
                <a:cubicBezTo>
                  <a:pt x="3231288" y="4042489"/>
                  <a:pt x="3215922" y="4053468"/>
                  <a:pt x="3213728" y="4060056"/>
                </a:cubicBezTo>
                <a:cubicBezTo>
                  <a:pt x="3207142" y="4092992"/>
                  <a:pt x="3220312" y="4125929"/>
                  <a:pt x="3253238" y="4141300"/>
                </a:cubicBezTo>
                <a:cubicBezTo>
                  <a:pt x="3279577" y="4152279"/>
                  <a:pt x="3305917" y="4165453"/>
                  <a:pt x="3325672" y="4187411"/>
                </a:cubicBezTo>
                <a:cubicBezTo>
                  <a:pt x="3332257" y="4193999"/>
                  <a:pt x="3338842" y="4198390"/>
                  <a:pt x="3347622" y="4189607"/>
                </a:cubicBezTo>
                <a:cubicBezTo>
                  <a:pt x="3354207" y="4180824"/>
                  <a:pt x="3356402" y="4196194"/>
                  <a:pt x="3362987" y="4196194"/>
                </a:cubicBezTo>
                <a:cubicBezTo>
                  <a:pt x="3369572" y="4193999"/>
                  <a:pt x="3384937" y="4191803"/>
                  <a:pt x="3380547" y="4204977"/>
                </a:cubicBezTo>
                <a:cubicBezTo>
                  <a:pt x="3378352" y="4213761"/>
                  <a:pt x="3371767" y="4222544"/>
                  <a:pt x="3358597" y="4220348"/>
                </a:cubicBezTo>
                <a:cubicBezTo>
                  <a:pt x="3352012" y="4220348"/>
                  <a:pt x="3347622" y="4215956"/>
                  <a:pt x="3343232" y="4213761"/>
                </a:cubicBezTo>
                <a:cubicBezTo>
                  <a:pt x="3303722" y="4200586"/>
                  <a:pt x="3270797" y="4174236"/>
                  <a:pt x="3231288" y="4154474"/>
                </a:cubicBezTo>
                <a:cubicBezTo>
                  <a:pt x="3226898" y="4152279"/>
                  <a:pt x="3222508" y="4150083"/>
                  <a:pt x="3215922" y="4147887"/>
                </a:cubicBezTo>
                <a:cubicBezTo>
                  <a:pt x="3191778" y="4136908"/>
                  <a:pt x="3172022" y="4150083"/>
                  <a:pt x="3169828" y="4176432"/>
                </a:cubicBezTo>
                <a:cubicBezTo>
                  <a:pt x="3169828" y="4185215"/>
                  <a:pt x="3169828" y="4196194"/>
                  <a:pt x="3169828" y="4207173"/>
                </a:cubicBezTo>
                <a:cubicBezTo>
                  <a:pt x="3169828" y="4215956"/>
                  <a:pt x="3169828" y="4226935"/>
                  <a:pt x="3169828" y="4240110"/>
                </a:cubicBezTo>
                <a:cubicBezTo>
                  <a:pt x="3150072" y="4240110"/>
                  <a:pt x="3128122" y="4233523"/>
                  <a:pt x="3112758" y="4240110"/>
                </a:cubicBezTo>
                <a:cubicBezTo>
                  <a:pt x="3095198" y="4248893"/>
                  <a:pt x="3084222" y="4268655"/>
                  <a:pt x="3068858" y="4284026"/>
                </a:cubicBezTo>
                <a:cubicBezTo>
                  <a:pt x="3055688" y="4295005"/>
                  <a:pt x="3044712" y="4308179"/>
                  <a:pt x="3031543" y="4319158"/>
                </a:cubicBezTo>
                <a:cubicBezTo>
                  <a:pt x="3016178" y="4334529"/>
                  <a:pt x="3016178" y="4334529"/>
                  <a:pt x="2994228" y="4321354"/>
                </a:cubicBezTo>
                <a:cubicBezTo>
                  <a:pt x="2976668" y="4312571"/>
                  <a:pt x="2943743" y="4319158"/>
                  <a:pt x="2930573" y="4334529"/>
                </a:cubicBezTo>
                <a:cubicBezTo>
                  <a:pt x="2926183" y="4338920"/>
                  <a:pt x="2923988" y="4343312"/>
                  <a:pt x="2923988" y="4345508"/>
                </a:cubicBezTo>
                <a:cubicBezTo>
                  <a:pt x="2930573" y="4371857"/>
                  <a:pt x="2913013" y="4393815"/>
                  <a:pt x="2915208" y="4417969"/>
                </a:cubicBezTo>
                <a:cubicBezTo>
                  <a:pt x="2917403" y="4428948"/>
                  <a:pt x="2908623" y="4435535"/>
                  <a:pt x="2902038" y="4439927"/>
                </a:cubicBezTo>
                <a:cubicBezTo>
                  <a:pt x="2897648" y="4442122"/>
                  <a:pt x="2891063" y="4439927"/>
                  <a:pt x="2891063" y="4435535"/>
                </a:cubicBezTo>
                <a:cubicBezTo>
                  <a:pt x="2888868" y="4417969"/>
                  <a:pt x="2888868" y="4400402"/>
                  <a:pt x="2888868" y="4382836"/>
                </a:cubicBezTo>
                <a:cubicBezTo>
                  <a:pt x="2891063" y="4365270"/>
                  <a:pt x="2886673" y="4356487"/>
                  <a:pt x="2873503" y="4363074"/>
                </a:cubicBezTo>
                <a:cubicBezTo>
                  <a:pt x="2862528" y="4365270"/>
                  <a:pt x="2851553" y="4371857"/>
                  <a:pt x="2842773" y="4376249"/>
                </a:cubicBezTo>
                <a:cubicBezTo>
                  <a:pt x="2836188" y="4382836"/>
                  <a:pt x="2831798" y="4389424"/>
                  <a:pt x="2823018" y="4396011"/>
                </a:cubicBezTo>
                <a:cubicBezTo>
                  <a:pt x="2812043" y="4382836"/>
                  <a:pt x="2812043" y="4367466"/>
                  <a:pt x="2820823" y="4356487"/>
                </a:cubicBezTo>
                <a:cubicBezTo>
                  <a:pt x="2833993" y="4341116"/>
                  <a:pt x="2818628" y="4338920"/>
                  <a:pt x="2812043" y="4336725"/>
                </a:cubicBezTo>
                <a:cubicBezTo>
                  <a:pt x="2807653" y="4334529"/>
                  <a:pt x="2794483" y="4330137"/>
                  <a:pt x="2792288" y="4343312"/>
                </a:cubicBezTo>
                <a:cubicBezTo>
                  <a:pt x="2792288" y="4363074"/>
                  <a:pt x="2783508" y="4378445"/>
                  <a:pt x="2783508" y="4398207"/>
                </a:cubicBezTo>
                <a:cubicBezTo>
                  <a:pt x="2779118" y="4435535"/>
                  <a:pt x="2779118" y="4472863"/>
                  <a:pt x="2765948" y="4510192"/>
                </a:cubicBezTo>
                <a:cubicBezTo>
                  <a:pt x="2763753" y="4514583"/>
                  <a:pt x="2765948" y="4523366"/>
                  <a:pt x="2765948" y="4529954"/>
                </a:cubicBezTo>
                <a:cubicBezTo>
                  <a:pt x="2765948" y="4538737"/>
                  <a:pt x="2768143" y="4547520"/>
                  <a:pt x="2757168" y="4545324"/>
                </a:cubicBezTo>
                <a:cubicBezTo>
                  <a:pt x="2748388" y="4545324"/>
                  <a:pt x="2743998" y="4538737"/>
                  <a:pt x="2741803" y="4532150"/>
                </a:cubicBezTo>
                <a:cubicBezTo>
                  <a:pt x="2737413" y="4527758"/>
                  <a:pt x="2741803" y="4521171"/>
                  <a:pt x="2739608" y="4516779"/>
                </a:cubicBezTo>
                <a:cubicBezTo>
                  <a:pt x="2735218" y="4499213"/>
                  <a:pt x="2750583" y="4490430"/>
                  <a:pt x="2750583" y="4475059"/>
                </a:cubicBezTo>
                <a:cubicBezTo>
                  <a:pt x="2748388" y="4464080"/>
                  <a:pt x="2743998" y="4448710"/>
                  <a:pt x="2754973" y="4437731"/>
                </a:cubicBezTo>
                <a:cubicBezTo>
                  <a:pt x="2761558" y="4431143"/>
                  <a:pt x="2757168" y="4422360"/>
                  <a:pt x="2757168" y="4413577"/>
                </a:cubicBezTo>
                <a:cubicBezTo>
                  <a:pt x="2759363" y="4396011"/>
                  <a:pt x="2754973" y="4376249"/>
                  <a:pt x="2759363" y="4360878"/>
                </a:cubicBezTo>
                <a:cubicBezTo>
                  <a:pt x="2765948" y="4334529"/>
                  <a:pt x="2757168" y="4316963"/>
                  <a:pt x="2737413" y="4301592"/>
                </a:cubicBezTo>
                <a:cubicBezTo>
                  <a:pt x="2715463" y="4305984"/>
                  <a:pt x="2728633" y="4332333"/>
                  <a:pt x="2713268" y="4341116"/>
                </a:cubicBezTo>
                <a:cubicBezTo>
                  <a:pt x="2715463" y="4376249"/>
                  <a:pt x="2695708" y="4404794"/>
                  <a:pt x="2695708" y="4439927"/>
                </a:cubicBezTo>
                <a:cubicBezTo>
                  <a:pt x="2695708" y="4459689"/>
                  <a:pt x="2680343" y="4477255"/>
                  <a:pt x="2678148" y="4497017"/>
                </a:cubicBezTo>
                <a:cubicBezTo>
                  <a:pt x="2675953" y="4505800"/>
                  <a:pt x="2664978" y="4503604"/>
                  <a:pt x="2658393" y="4501409"/>
                </a:cubicBezTo>
                <a:cubicBezTo>
                  <a:pt x="2651808" y="4501409"/>
                  <a:pt x="2651808" y="4492625"/>
                  <a:pt x="2654003" y="4488234"/>
                </a:cubicBezTo>
                <a:cubicBezTo>
                  <a:pt x="2669368" y="4457493"/>
                  <a:pt x="2667173" y="4420165"/>
                  <a:pt x="2678148" y="4389424"/>
                </a:cubicBezTo>
                <a:cubicBezTo>
                  <a:pt x="2682538" y="4378445"/>
                  <a:pt x="2682538" y="4367466"/>
                  <a:pt x="2686928" y="4356487"/>
                </a:cubicBezTo>
                <a:cubicBezTo>
                  <a:pt x="2693513" y="4338920"/>
                  <a:pt x="2680343" y="4319158"/>
                  <a:pt x="2673758" y="4301592"/>
                </a:cubicBezTo>
                <a:cubicBezTo>
                  <a:pt x="2667173" y="4281830"/>
                  <a:pt x="2664978" y="4259872"/>
                  <a:pt x="2671563" y="4242306"/>
                </a:cubicBezTo>
                <a:cubicBezTo>
                  <a:pt x="2680343" y="4224740"/>
                  <a:pt x="2673758" y="4211565"/>
                  <a:pt x="2671563" y="4196194"/>
                </a:cubicBezTo>
                <a:cubicBezTo>
                  <a:pt x="2667173" y="4174236"/>
                  <a:pt x="2656198" y="4158866"/>
                  <a:pt x="2645223" y="4141300"/>
                </a:cubicBezTo>
                <a:cubicBezTo>
                  <a:pt x="2640833" y="4130321"/>
                  <a:pt x="2632053" y="4121538"/>
                  <a:pt x="2616688" y="4132516"/>
                </a:cubicBezTo>
                <a:cubicBezTo>
                  <a:pt x="2605713" y="4139104"/>
                  <a:pt x="2590348" y="4134712"/>
                  <a:pt x="2583763" y="4121538"/>
                </a:cubicBezTo>
                <a:cubicBezTo>
                  <a:pt x="2570593" y="4101775"/>
                  <a:pt x="2550838" y="4103971"/>
                  <a:pt x="2533278" y="4108363"/>
                </a:cubicBezTo>
                <a:cubicBezTo>
                  <a:pt x="2502548" y="4117146"/>
                  <a:pt x="2474013" y="4123733"/>
                  <a:pt x="2441088" y="4125929"/>
                </a:cubicBezTo>
                <a:cubicBezTo>
                  <a:pt x="2427918" y="4125929"/>
                  <a:pt x="2414748" y="4119342"/>
                  <a:pt x="2401578" y="4114950"/>
                </a:cubicBezTo>
                <a:cubicBezTo>
                  <a:pt x="2357679" y="4092992"/>
                  <a:pt x="2326949" y="4057860"/>
                  <a:pt x="2300609" y="4018336"/>
                </a:cubicBezTo>
                <a:cubicBezTo>
                  <a:pt x="2276464" y="3981007"/>
                  <a:pt x="2254514" y="3943679"/>
                  <a:pt x="2234759" y="3904155"/>
                </a:cubicBezTo>
                <a:cubicBezTo>
                  <a:pt x="2221589" y="3877805"/>
                  <a:pt x="2199639" y="3851456"/>
                  <a:pt x="2190859" y="3822911"/>
                </a:cubicBezTo>
                <a:cubicBezTo>
                  <a:pt x="2177689" y="3785582"/>
                  <a:pt x="2151349" y="3772408"/>
                  <a:pt x="2118424" y="3761429"/>
                </a:cubicBezTo>
                <a:cubicBezTo>
                  <a:pt x="2094279" y="3754841"/>
                  <a:pt x="2092084" y="3752645"/>
                  <a:pt x="2083304" y="3772408"/>
                </a:cubicBezTo>
                <a:cubicBezTo>
                  <a:pt x="2076719" y="3781191"/>
                  <a:pt x="2074524" y="3789974"/>
                  <a:pt x="2063549" y="3789974"/>
                </a:cubicBezTo>
                <a:cubicBezTo>
                  <a:pt x="2048184" y="3789974"/>
                  <a:pt x="2035014" y="3792170"/>
                  <a:pt x="2021844" y="3781191"/>
                </a:cubicBezTo>
                <a:lnTo>
                  <a:pt x="2008717" y="3760713"/>
                </a:lnTo>
                <a:lnTo>
                  <a:pt x="1923143" y="3846286"/>
                </a:lnTo>
                <a:lnTo>
                  <a:pt x="1859631" y="3782774"/>
                </a:lnTo>
                <a:lnTo>
                  <a:pt x="1853652" y="3782563"/>
                </a:lnTo>
                <a:cubicBezTo>
                  <a:pt x="1846793" y="3784485"/>
                  <a:pt x="1840757" y="3788876"/>
                  <a:pt x="1835269" y="3796561"/>
                </a:cubicBezTo>
                <a:cubicBezTo>
                  <a:pt x="1822099" y="3814127"/>
                  <a:pt x="1797954" y="3825106"/>
                  <a:pt x="1791369" y="3849260"/>
                </a:cubicBezTo>
                <a:cubicBezTo>
                  <a:pt x="1776004" y="3849260"/>
                  <a:pt x="1771614" y="3866826"/>
                  <a:pt x="1760639" y="3869022"/>
                </a:cubicBezTo>
                <a:cubicBezTo>
                  <a:pt x="1738689" y="3873414"/>
                  <a:pt x="1740884" y="3888784"/>
                  <a:pt x="1738689" y="3904155"/>
                </a:cubicBezTo>
                <a:cubicBezTo>
                  <a:pt x="1738689" y="3917329"/>
                  <a:pt x="1745274" y="3932700"/>
                  <a:pt x="1732104" y="3945875"/>
                </a:cubicBezTo>
                <a:cubicBezTo>
                  <a:pt x="1727714" y="3948070"/>
                  <a:pt x="1725519" y="3961245"/>
                  <a:pt x="1740884" y="3967833"/>
                </a:cubicBezTo>
                <a:cubicBezTo>
                  <a:pt x="1762834" y="3978811"/>
                  <a:pt x="1756249" y="4005161"/>
                  <a:pt x="1756249" y="4024923"/>
                </a:cubicBezTo>
                <a:cubicBezTo>
                  <a:pt x="1734299" y="4022727"/>
                  <a:pt x="1725519" y="4007357"/>
                  <a:pt x="1723324" y="3987595"/>
                </a:cubicBezTo>
                <a:cubicBezTo>
                  <a:pt x="1721129" y="3974420"/>
                  <a:pt x="1714544" y="3967833"/>
                  <a:pt x="1701374" y="3965637"/>
                </a:cubicBezTo>
                <a:cubicBezTo>
                  <a:pt x="1696984" y="3965637"/>
                  <a:pt x="1692594" y="3965637"/>
                  <a:pt x="1688204" y="3963441"/>
                </a:cubicBezTo>
                <a:cubicBezTo>
                  <a:pt x="1675034" y="3950266"/>
                  <a:pt x="1661864" y="3930504"/>
                  <a:pt x="1644304" y="3923917"/>
                </a:cubicBezTo>
                <a:cubicBezTo>
                  <a:pt x="1628939" y="3917329"/>
                  <a:pt x="1609184" y="3917329"/>
                  <a:pt x="1593819" y="3906350"/>
                </a:cubicBezTo>
                <a:cubicBezTo>
                  <a:pt x="1587234" y="3901959"/>
                  <a:pt x="1576259" y="3897567"/>
                  <a:pt x="1571869" y="3888784"/>
                </a:cubicBezTo>
                <a:cubicBezTo>
                  <a:pt x="1545529" y="3860239"/>
                  <a:pt x="1508214" y="3842673"/>
                  <a:pt x="1484069" y="3811932"/>
                </a:cubicBezTo>
                <a:cubicBezTo>
                  <a:pt x="1479679" y="3807540"/>
                  <a:pt x="1473095" y="3805344"/>
                  <a:pt x="1468705" y="3811932"/>
                </a:cubicBezTo>
                <a:cubicBezTo>
                  <a:pt x="1466510" y="3814127"/>
                  <a:pt x="1466510" y="3818519"/>
                  <a:pt x="1468705" y="3822911"/>
                </a:cubicBezTo>
                <a:cubicBezTo>
                  <a:pt x="1490654" y="3862435"/>
                  <a:pt x="1514799" y="3901959"/>
                  <a:pt x="1549919" y="3928308"/>
                </a:cubicBezTo>
                <a:cubicBezTo>
                  <a:pt x="1560894" y="3937092"/>
                  <a:pt x="1565284" y="3941483"/>
                  <a:pt x="1563089" y="3952462"/>
                </a:cubicBezTo>
                <a:cubicBezTo>
                  <a:pt x="1563089" y="3965637"/>
                  <a:pt x="1547724" y="3981007"/>
                  <a:pt x="1536749" y="3983203"/>
                </a:cubicBezTo>
                <a:cubicBezTo>
                  <a:pt x="1523579" y="3985399"/>
                  <a:pt x="1512604" y="3978811"/>
                  <a:pt x="1512604" y="3967833"/>
                </a:cubicBezTo>
                <a:cubicBezTo>
                  <a:pt x="1510409" y="3954658"/>
                  <a:pt x="1495044" y="3961245"/>
                  <a:pt x="1495044" y="3952462"/>
                </a:cubicBezTo>
                <a:cubicBezTo>
                  <a:pt x="1495044" y="3941483"/>
                  <a:pt x="1486264" y="3939287"/>
                  <a:pt x="1481874" y="3932700"/>
                </a:cubicBezTo>
                <a:cubicBezTo>
                  <a:pt x="1464315" y="3912938"/>
                  <a:pt x="1451145" y="3893176"/>
                  <a:pt x="1448950" y="3866826"/>
                </a:cubicBezTo>
                <a:cubicBezTo>
                  <a:pt x="1448950" y="3847064"/>
                  <a:pt x="1429195" y="3838281"/>
                  <a:pt x="1427000" y="3818519"/>
                </a:cubicBezTo>
                <a:cubicBezTo>
                  <a:pt x="1427000" y="3787778"/>
                  <a:pt x="1400660" y="3768016"/>
                  <a:pt x="1394075" y="3739471"/>
                </a:cubicBezTo>
                <a:cubicBezTo>
                  <a:pt x="1385295" y="3704338"/>
                  <a:pt x="1367735" y="3671401"/>
                  <a:pt x="1361150" y="3634073"/>
                </a:cubicBezTo>
                <a:cubicBezTo>
                  <a:pt x="1358955" y="3618702"/>
                  <a:pt x="1347980" y="3612115"/>
                  <a:pt x="1334810" y="3605528"/>
                </a:cubicBezTo>
                <a:cubicBezTo>
                  <a:pt x="1326030" y="3603332"/>
                  <a:pt x="1317250" y="3596745"/>
                  <a:pt x="1317250" y="3587961"/>
                </a:cubicBezTo>
                <a:cubicBezTo>
                  <a:pt x="1319445" y="3570395"/>
                  <a:pt x="1304080" y="3563808"/>
                  <a:pt x="1295300" y="3552829"/>
                </a:cubicBezTo>
                <a:cubicBezTo>
                  <a:pt x="1277740" y="3592353"/>
                  <a:pt x="1271155" y="3634073"/>
                  <a:pt x="1273350" y="3671401"/>
                </a:cubicBezTo>
                <a:cubicBezTo>
                  <a:pt x="1273350" y="3688968"/>
                  <a:pt x="1286520" y="3693359"/>
                  <a:pt x="1293105" y="3704338"/>
                </a:cubicBezTo>
                <a:cubicBezTo>
                  <a:pt x="1304080" y="3721904"/>
                  <a:pt x="1310665" y="3737275"/>
                  <a:pt x="1308470" y="3759233"/>
                </a:cubicBezTo>
                <a:cubicBezTo>
                  <a:pt x="1308470" y="3772408"/>
                  <a:pt x="1308470" y="3783386"/>
                  <a:pt x="1308470" y="3800953"/>
                </a:cubicBezTo>
                <a:cubicBezTo>
                  <a:pt x="1286520" y="3792170"/>
                  <a:pt x="1264570" y="3789974"/>
                  <a:pt x="1262375" y="3759233"/>
                </a:cubicBezTo>
                <a:cubicBezTo>
                  <a:pt x="1262375" y="3746058"/>
                  <a:pt x="1249205" y="3724100"/>
                  <a:pt x="1233840" y="3721904"/>
                </a:cubicBezTo>
                <a:cubicBezTo>
                  <a:pt x="1216280" y="3719709"/>
                  <a:pt x="1218475" y="3706534"/>
                  <a:pt x="1216280" y="3699947"/>
                </a:cubicBezTo>
                <a:cubicBezTo>
                  <a:pt x="1211890" y="3682380"/>
                  <a:pt x="1205305" y="3662618"/>
                  <a:pt x="1194330" y="3649443"/>
                </a:cubicBezTo>
                <a:cubicBezTo>
                  <a:pt x="1181160" y="3634073"/>
                  <a:pt x="1189940" y="3614311"/>
                  <a:pt x="1178965" y="3596745"/>
                </a:cubicBezTo>
                <a:cubicBezTo>
                  <a:pt x="1172380" y="3587961"/>
                  <a:pt x="1172380" y="3576983"/>
                  <a:pt x="1157015" y="3570395"/>
                </a:cubicBezTo>
                <a:cubicBezTo>
                  <a:pt x="1137260" y="3561612"/>
                  <a:pt x="1128480" y="3544046"/>
                  <a:pt x="1135065" y="3519892"/>
                </a:cubicBezTo>
                <a:cubicBezTo>
                  <a:pt x="1146040" y="3517696"/>
                  <a:pt x="1159210" y="3519892"/>
                  <a:pt x="1167990" y="3515501"/>
                </a:cubicBezTo>
                <a:cubicBezTo>
                  <a:pt x="1178965" y="3506717"/>
                  <a:pt x="1185550" y="3493543"/>
                  <a:pt x="1185550" y="3478172"/>
                </a:cubicBezTo>
                <a:cubicBezTo>
                  <a:pt x="1185550" y="3467193"/>
                  <a:pt x="1198720" y="3464997"/>
                  <a:pt x="1196525" y="3451823"/>
                </a:cubicBezTo>
                <a:cubicBezTo>
                  <a:pt x="1194330" y="3445235"/>
                  <a:pt x="1209695" y="3451823"/>
                  <a:pt x="1211890" y="3443040"/>
                </a:cubicBezTo>
                <a:cubicBezTo>
                  <a:pt x="1211890" y="3440844"/>
                  <a:pt x="1200915" y="3440844"/>
                  <a:pt x="1196525" y="3436452"/>
                </a:cubicBezTo>
                <a:cubicBezTo>
                  <a:pt x="1192135" y="3429865"/>
                  <a:pt x="1189940" y="3423277"/>
                  <a:pt x="1185550" y="3414494"/>
                </a:cubicBezTo>
                <a:cubicBezTo>
                  <a:pt x="1183355" y="3403515"/>
                  <a:pt x="1187745" y="3396928"/>
                  <a:pt x="1200915" y="3394732"/>
                </a:cubicBezTo>
                <a:cubicBezTo>
                  <a:pt x="1227255" y="3392536"/>
                  <a:pt x="1236035" y="3383753"/>
                  <a:pt x="1238230" y="3355208"/>
                </a:cubicBezTo>
                <a:cubicBezTo>
                  <a:pt x="1238230" y="3346425"/>
                  <a:pt x="1253595" y="3344229"/>
                  <a:pt x="1242620" y="3333250"/>
                </a:cubicBezTo>
                <a:cubicBezTo>
                  <a:pt x="1211890" y="3342033"/>
                  <a:pt x="1194330" y="3368383"/>
                  <a:pt x="1167990" y="3383753"/>
                </a:cubicBezTo>
                <a:cubicBezTo>
                  <a:pt x="1163600" y="3385949"/>
                  <a:pt x="1161405" y="3390341"/>
                  <a:pt x="1159210" y="3392536"/>
                </a:cubicBezTo>
                <a:cubicBezTo>
                  <a:pt x="1152625" y="3396928"/>
                  <a:pt x="1148235" y="3396928"/>
                  <a:pt x="1143845" y="3392536"/>
                </a:cubicBezTo>
                <a:cubicBezTo>
                  <a:pt x="1141650" y="3388145"/>
                  <a:pt x="1141650" y="3383753"/>
                  <a:pt x="1143845" y="3379362"/>
                </a:cubicBezTo>
                <a:cubicBezTo>
                  <a:pt x="1159210" y="3366187"/>
                  <a:pt x="1172380" y="3348621"/>
                  <a:pt x="1187745" y="3337642"/>
                </a:cubicBezTo>
                <a:cubicBezTo>
                  <a:pt x="1209695" y="3322271"/>
                  <a:pt x="1207500" y="3300313"/>
                  <a:pt x="1203110" y="3282747"/>
                </a:cubicBezTo>
                <a:cubicBezTo>
                  <a:pt x="1198720" y="3269572"/>
                  <a:pt x="1196525" y="3249810"/>
                  <a:pt x="1174575" y="3245419"/>
                </a:cubicBezTo>
                <a:cubicBezTo>
                  <a:pt x="1163600" y="3243223"/>
                  <a:pt x="1152625" y="3234440"/>
                  <a:pt x="1141650" y="3227853"/>
                </a:cubicBezTo>
                <a:cubicBezTo>
                  <a:pt x="1110920" y="3210286"/>
                  <a:pt x="1099945" y="3183937"/>
                  <a:pt x="1110920" y="3151000"/>
                </a:cubicBezTo>
                <a:cubicBezTo>
                  <a:pt x="1119700" y="3124651"/>
                  <a:pt x="1126285" y="3100497"/>
                  <a:pt x="1108725" y="3074148"/>
                </a:cubicBezTo>
                <a:cubicBezTo>
                  <a:pt x="1097750" y="3060973"/>
                  <a:pt x="1082385" y="3036819"/>
                  <a:pt x="1067020" y="3025840"/>
                </a:cubicBezTo>
                <a:cubicBezTo>
                  <a:pt x="1053850" y="3014861"/>
                  <a:pt x="1045070" y="2997295"/>
                  <a:pt x="1025315" y="2990708"/>
                </a:cubicBezTo>
                <a:cubicBezTo>
                  <a:pt x="1018730" y="2988512"/>
                  <a:pt x="1018730" y="2981924"/>
                  <a:pt x="1018730" y="2977533"/>
                </a:cubicBezTo>
                <a:lnTo>
                  <a:pt x="1022125" y="2945268"/>
                </a:lnTo>
                <a:lnTo>
                  <a:pt x="0" y="19231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9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92" r:id="rId9"/>
    <p:sldLayoutId id="2147483682" r:id="rId10"/>
    <p:sldLayoutId id="214748369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3317540"/>
            <a:ext cx="6359855" cy="92333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54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Mehrsprachigkeit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5435533" y="424087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61">
            <a:extLst>
              <a:ext uri="{FF2B5EF4-FFF2-40B4-BE49-F238E27FC236}">
                <a16:creationId xmlns:a16="http://schemas.microsoft.com/office/drawing/2014/main" id="{F34A7B54-FD7C-45D2-A664-44AB7421643B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1">
            <a:extLst>
              <a:ext uri="{FF2B5EF4-FFF2-40B4-BE49-F238E27FC236}">
                <a16:creationId xmlns:a16="http://schemas.microsoft.com/office/drawing/2014/main" id="{63EE088D-7660-44CF-8A4A-AB1B8582216E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1739685" y="2065271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Json</a:t>
            </a:r>
            <a:r>
              <a:rPr lang="de-DE" dirty="0"/>
              <a:t>-basierte Sprachdateien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EF256-DB22-4820-A9F2-57260C8D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37" y="2065272"/>
            <a:ext cx="6141204" cy="42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1739685" y="2065271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Json</a:t>
            </a:r>
            <a:r>
              <a:rPr lang="de-DE" dirty="0"/>
              <a:t>-basierte Sprachdateien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F59E8A-3E6F-4794-840A-57C8A461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12" y="2049973"/>
            <a:ext cx="5959633" cy="42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5817653" y="2001467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Sprachdatei laden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286650-00C1-4C94-A7E3-9C133909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6" y="2041689"/>
            <a:ext cx="5186097" cy="17576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61421E-6B03-4AE8-A887-A4642481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6" y="4626244"/>
            <a:ext cx="9628232" cy="14680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6F31DD-6420-4834-B541-A2BE666BB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96"/>
          <a:stretch/>
        </p:blipFill>
        <p:spPr>
          <a:xfrm>
            <a:off x="631557" y="4140589"/>
            <a:ext cx="9628232" cy="5011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09E136D-1FDE-4177-AF44-C81E346C668D}"/>
              </a:ext>
            </a:extLst>
          </p:cNvPr>
          <p:cNvSpPr txBox="1"/>
          <p:nvPr/>
        </p:nvSpPr>
        <p:spPr>
          <a:xfrm>
            <a:off x="6896656" y="3713096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Sprachkonstanten einsetzen</a:t>
            </a:r>
          </a:p>
        </p:txBody>
      </p:sp>
    </p:spTree>
    <p:extLst>
      <p:ext uri="{BB962C8B-B14F-4D97-AF65-F5344CB8AC3E}">
        <p14:creationId xmlns:p14="http://schemas.microsoft.com/office/powerpoint/2010/main" val="311912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Dynamische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4246536" y="3429000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Issam, das musst du machen</a:t>
            </a:r>
          </a:p>
        </p:txBody>
      </p:sp>
    </p:spTree>
    <p:extLst>
      <p:ext uri="{BB962C8B-B14F-4D97-AF65-F5344CB8AC3E}">
        <p14:creationId xmlns:p14="http://schemas.microsoft.com/office/powerpoint/2010/main" val="416077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96365"/>
            <a:ext cx="4797245" cy="1477328"/>
            <a:chOff x="6665542" y="2426437"/>
            <a:chExt cx="4797245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426437"/>
              <a:ext cx="4777152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5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Handlungs</a:t>
              </a:r>
              <a:r>
                <a:rPr lang="en-US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5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Empfehlungen</a:t>
              </a:r>
              <a:endParaRPr lang="ko-KR" altLang="en-US" sz="45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33237"/>
              <a:ext cx="47770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88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37">
            <a:extLst>
              <a:ext uri="{FF2B5EF4-FFF2-40B4-BE49-F238E27FC236}">
                <a16:creationId xmlns:a16="http://schemas.microsoft.com/office/drawing/2014/main" id="{FE37E30B-5B4F-43B5-842A-C67BB4E8A305}"/>
              </a:ext>
            </a:extLst>
          </p:cNvPr>
          <p:cNvSpPr/>
          <p:nvPr/>
        </p:nvSpPr>
        <p:spPr>
          <a:xfrm rot="18900000">
            <a:off x="2793159" y="3192144"/>
            <a:ext cx="1310591" cy="1310591"/>
          </a:xfrm>
          <a:prstGeom prst="roundRect">
            <a:avLst>
              <a:gd name="adj" fmla="val 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EC46A63-1376-411F-9B9D-5CEF35C41BBB}"/>
              </a:ext>
            </a:extLst>
          </p:cNvPr>
          <p:cNvSpPr/>
          <p:nvPr/>
        </p:nvSpPr>
        <p:spPr>
          <a:xfrm flipH="1">
            <a:off x="3595375" y="3221928"/>
            <a:ext cx="1005590" cy="1252088"/>
          </a:xfrm>
          <a:custGeom>
            <a:avLst/>
            <a:gdLst>
              <a:gd name="connsiteX0" fmla="*/ 379545 w 1005590"/>
              <a:gd name="connsiteY0" fmla="*/ 0 h 1252088"/>
              <a:gd name="connsiteX1" fmla="*/ 1005590 w 1005590"/>
              <a:gd name="connsiteY1" fmla="*/ 626044 h 1252088"/>
              <a:gd name="connsiteX2" fmla="*/ 379545 w 1005590"/>
              <a:gd name="connsiteY2" fmla="*/ 1252088 h 1252088"/>
              <a:gd name="connsiteX3" fmla="*/ 0 w 1005590"/>
              <a:gd name="connsiteY3" fmla="*/ 872545 h 1252088"/>
              <a:gd name="connsiteX4" fmla="*/ 246501 w 1005590"/>
              <a:gd name="connsiteY4" fmla="*/ 626044 h 1252088"/>
              <a:gd name="connsiteX5" fmla="*/ 0 w 1005590"/>
              <a:gd name="connsiteY5" fmla="*/ 379544 h 125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90" h="1252088">
                <a:moveTo>
                  <a:pt x="379545" y="0"/>
                </a:moveTo>
                <a:lnTo>
                  <a:pt x="1005590" y="626044"/>
                </a:lnTo>
                <a:lnTo>
                  <a:pt x="379545" y="1252088"/>
                </a:lnTo>
                <a:lnTo>
                  <a:pt x="0" y="872545"/>
                </a:lnTo>
                <a:lnTo>
                  <a:pt x="246501" y="626044"/>
                </a:lnTo>
                <a:lnTo>
                  <a:pt x="0" y="3795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450848-3206-4A43-BA43-19D8AE5FF7C0}"/>
              </a:ext>
            </a:extLst>
          </p:cNvPr>
          <p:cNvGrpSpPr/>
          <p:nvPr/>
        </p:nvGrpSpPr>
        <p:grpSpPr>
          <a:xfrm>
            <a:off x="743298" y="1713879"/>
            <a:ext cx="4043549" cy="728318"/>
            <a:chOff x="467544" y="1628800"/>
            <a:chExt cx="2795302" cy="728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05D6DC-5DDD-4CC5-BD4C-71123589E283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250C79-EB04-4317-AC13-15BD4921142A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576EFE-F930-42FD-8355-167AC0CAC76F}"/>
              </a:ext>
            </a:extLst>
          </p:cNvPr>
          <p:cNvGrpSpPr/>
          <p:nvPr/>
        </p:nvGrpSpPr>
        <p:grpSpPr>
          <a:xfrm>
            <a:off x="743298" y="5361197"/>
            <a:ext cx="4043549" cy="728318"/>
            <a:chOff x="467544" y="5498541"/>
            <a:chExt cx="2795302" cy="728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66D9D6-50F9-43C9-9C07-E40A6DD9CB48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9745A5-0F1B-4227-94BB-7A1EC39A1517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Freeform 32">
            <a:extLst>
              <a:ext uri="{FF2B5EF4-FFF2-40B4-BE49-F238E27FC236}">
                <a16:creationId xmlns:a16="http://schemas.microsoft.com/office/drawing/2014/main" id="{7E449D1B-6D83-43C1-A386-5C5DE297D651}"/>
              </a:ext>
            </a:extLst>
          </p:cNvPr>
          <p:cNvSpPr/>
          <p:nvPr/>
        </p:nvSpPr>
        <p:spPr>
          <a:xfrm>
            <a:off x="4814154" y="4264491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9">
            <a:extLst>
              <a:ext uri="{FF2B5EF4-FFF2-40B4-BE49-F238E27FC236}">
                <a16:creationId xmlns:a16="http://schemas.microsoft.com/office/drawing/2014/main" id="{C3E4DC30-425D-4D91-9918-35D788BEABB1}"/>
              </a:ext>
            </a:extLst>
          </p:cNvPr>
          <p:cNvSpPr/>
          <p:nvPr/>
        </p:nvSpPr>
        <p:spPr>
          <a:xfrm flipH="1">
            <a:off x="7014588" y="4264493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33">
            <a:extLst>
              <a:ext uri="{FF2B5EF4-FFF2-40B4-BE49-F238E27FC236}">
                <a16:creationId xmlns:a16="http://schemas.microsoft.com/office/drawing/2014/main" id="{1B1DBA41-EE30-47E2-86F7-CF044737CD36}"/>
              </a:ext>
            </a:extLst>
          </p:cNvPr>
          <p:cNvSpPr/>
          <p:nvPr/>
        </p:nvSpPr>
        <p:spPr>
          <a:xfrm>
            <a:off x="4251960" y="1886178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00">
            <a:extLst>
              <a:ext uri="{FF2B5EF4-FFF2-40B4-BE49-F238E27FC236}">
                <a16:creationId xmlns:a16="http://schemas.microsoft.com/office/drawing/2014/main" id="{62899E6E-9FA8-46FD-AD18-9E856D000FCD}"/>
              </a:ext>
            </a:extLst>
          </p:cNvPr>
          <p:cNvSpPr/>
          <p:nvPr/>
        </p:nvSpPr>
        <p:spPr>
          <a:xfrm flipH="1">
            <a:off x="6953698" y="1882763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7E615B-838E-462F-AAA6-32CC7D7C63ED}"/>
              </a:ext>
            </a:extLst>
          </p:cNvPr>
          <p:cNvGrpSpPr/>
          <p:nvPr/>
        </p:nvGrpSpPr>
        <p:grpSpPr>
          <a:xfrm>
            <a:off x="7365856" y="1713879"/>
            <a:ext cx="4043549" cy="728318"/>
            <a:chOff x="5841856" y="1628800"/>
            <a:chExt cx="2795302" cy="7283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2C234A-F879-409D-B38F-E6CF347A9DEA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07B4C2-B45B-4FA0-9CA0-8D3ADD62AD72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AA3C5-5731-4257-9F49-907C44212C40}"/>
              </a:ext>
            </a:extLst>
          </p:cNvPr>
          <p:cNvGrpSpPr/>
          <p:nvPr/>
        </p:nvGrpSpPr>
        <p:grpSpPr>
          <a:xfrm>
            <a:off x="7365856" y="5361197"/>
            <a:ext cx="4043549" cy="728318"/>
            <a:chOff x="5841856" y="5498541"/>
            <a:chExt cx="2795302" cy="7283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D16069-A68F-4C38-B207-077143D14721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584F2-08CA-4B74-AC99-A4B7CF395E57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A2B14C-7556-4254-AB0C-614C49B40F7E}"/>
              </a:ext>
            </a:extLst>
          </p:cNvPr>
          <p:cNvSpPr txBox="1"/>
          <p:nvPr/>
        </p:nvSpPr>
        <p:spPr>
          <a:xfrm>
            <a:off x="5177408" y="2858511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49B6-370B-4F99-A3E2-AB90D2394974}"/>
              </a:ext>
            </a:extLst>
          </p:cNvPr>
          <p:cNvSpPr txBox="1"/>
          <p:nvPr/>
        </p:nvSpPr>
        <p:spPr>
          <a:xfrm>
            <a:off x="5241272" y="4656712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F81624E7-454A-462F-83D4-B7075F1B5DE1}"/>
              </a:ext>
            </a:extLst>
          </p:cNvPr>
          <p:cNvSpPr/>
          <p:nvPr/>
        </p:nvSpPr>
        <p:spPr>
          <a:xfrm rot="18900000">
            <a:off x="8086450" y="3192145"/>
            <a:ext cx="1310591" cy="1310591"/>
          </a:xfrm>
          <a:prstGeom prst="roundRect">
            <a:avLst>
              <a:gd name="adj" fmla="val 0"/>
            </a:avLst>
          </a:prstGeom>
          <a:solidFill>
            <a:schemeClr val="accent4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498513-314A-48B5-B341-F1D098DF97AF}"/>
              </a:ext>
            </a:extLst>
          </p:cNvPr>
          <p:cNvGrpSpPr/>
          <p:nvPr/>
        </p:nvGrpSpPr>
        <p:grpSpPr>
          <a:xfrm>
            <a:off x="5642555" y="3405137"/>
            <a:ext cx="884604" cy="884604"/>
            <a:chOff x="4182377" y="2551068"/>
            <a:chExt cx="756084" cy="756084"/>
          </a:xfrm>
        </p:grpSpPr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id="{17B4E59B-D46C-413F-AFC1-F9A80240CF6F}"/>
                </a:ext>
              </a:extLst>
            </p:cNvPr>
            <p:cNvSpPr/>
            <p:nvPr/>
          </p:nvSpPr>
          <p:spPr>
            <a:xfrm rot="18900000">
              <a:off x="4182377" y="2551068"/>
              <a:ext cx="756084" cy="756084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ed Rectangle 44">
              <a:extLst>
                <a:ext uri="{FF2B5EF4-FFF2-40B4-BE49-F238E27FC236}">
                  <a16:creationId xmlns:a16="http://schemas.microsoft.com/office/drawing/2014/main" id="{73AFBF75-91B3-464F-8125-4CA3600DA662}"/>
                </a:ext>
              </a:extLst>
            </p:cNvPr>
            <p:cNvSpPr/>
            <p:nvPr/>
          </p:nvSpPr>
          <p:spPr>
            <a:xfrm rot="18900000">
              <a:off x="4261107" y="2629798"/>
              <a:ext cx="598625" cy="598625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9F10AC-6E04-4CCB-A9E7-E2249F724279}"/>
              </a:ext>
            </a:extLst>
          </p:cNvPr>
          <p:cNvSpPr/>
          <p:nvPr/>
        </p:nvSpPr>
        <p:spPr>
          <a:xfrm>
            <a:off x="7597196" y="3221928"/>
            <a:ext cx="1005590" cy="1252088"/>
          </a:xfrm>
          <a:custGeom>
            <a:avLst/>
            <a:gdLst>
              <a:gd name="connsiteX0" fmla="*/ 379545 w 1005590"/>
              <a:gd name="connsiteY0" fmla="*/ 0 h 1252088"/>
              <a:gd name="connsiteX1" fmla="*/ 1005590 w 1005590"/>
              <a:gd name="connsiteY1" fmla="*/ 626044 h 1252088"/>
              <a:gd name="connsiteX2" fmla="*/ 379545 w 1005590"/>
              <a:gd name="connsiteY2" fmla="*/ 1252088 h 1252088"/>
              <a:gd name="connsiteX3" fmla="*/ 0 w 1005590"/>
              <a:gd name="connsiteY3" fmla="*/ 872545 h 1252088"/>
              <a:gd name="connsiteX4" fmla="*/ 246501 w 1005590"/>
              <a:gd name="connsiteY4" fmla="*/ 626044 h 1252088"/>
              <a:gd name="connsiteX5" fmla="*/ 0 w 1005590"/>
              <a:gd name="connsiteY5" fmla="*/ 379544 h 125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90" h="1252088">
                <a:moveTo>
                  <a:pt x="379545" y="0"/>
                </a:moveTo>
                <a:lnTo>
                  <a:pt x="1005590" y="626044"/>
                </a:lnTo>
                <a:lnTo>
                  <a:pt x="379545" y="1252088"/>
                </a:lnTo>
                <a:lnTo>
                  <a:pt x="0" y="872545"/>
                </a:lnTo>
                <a:lnTo>
                  <a:pt x="246501" y="626044"/>
                </a:lnTo>
                <a:lnTo>
                  <a:pt x="0" y="3795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hevron 41">
            <a:extLst>
              <a:ext uri="{FF2B5EF4-FFF2-40B4-BE49-F238E27FC236}">
                <a16:creationId xmlns:a16="http://schemas.microsoft.com/office/drawing/2014/main" id="{A9E37D1F-76F8-42B4-86AC-CEE9C9D4511E}"/>
              </a:ext>
            </a:extLst>
          </p:cNvPr>
          <p:cNvSpPr/>
          <p:nvPr/>
        </p:nvSpPr>
        <p:spPr>
          <a:xfrm rot="10800000">
            <a:off x="4918935" y="3558147"/>
            <a:ext cx="427590" cy="58973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allelogram 15">
            <a:extLst>
              <a:ext uri="{FF2B5EF4-FFF2-40B4-BE49-F238E27FC236}">
                <a16:creationId xmlns:a16="http://schemas.microsoft.com/office/drawing/2014/main" id="{41EF75B9-8CCA-4F45-8389-71A07BF9082B}"/>
              </a:ext>
            </a:extLst>
          </p:cNvPr>
          <p:cNvSpPr/>
          <p:nvPr/>
        </p:nvSpPr>
        <p:spPr>
          <a:xfrm flipH="1">
            <a:off x="3851292" y="368093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F19733E5-77D1-45F6-80AA-20A16BC26A86}"/>
              </a:ext>
            </a:extLst>
          </p:cNvPr>
          <p:cNvSpPr/>
          <p:nvPr/>
        </p:nvSpPr>
        <p:spPr>
          <a:xfrm>
            <a:off x="3015816" y="37120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200283B-B047-4C12-AAA5-BA8F71CA964B}"/>
              </a:ext>
            </a:extLst>
          </p:cNvPr>
          <p:cNvSpPr/>
          <p:nvPr/>
        </p:nvSpPr>
        <p:spPr>
          <a:xfrm>
            <a:off x="5904720" y="366380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Chord 15">
            <a:extLst>
              <a:ext uri="{FF2B5EF4-FFF2-40B4-BE49-F238E27FC236}">
                <a16:creationId xmlns:a16="http://schemas.microsoft.com/office/drawing/2014/main" id="{985218D9-621C-4788-9E93-85C4D5C0CCD9}"/>
              </a:ext>
            </a:extLst>
          </p:cNvPr>
          <p:cNvSpPr/>
          <p:nvPr/>
        </p:nvSpPr>
        <p:spPr>
          <a:xfrm>
            <a:off x="8903023" y="36270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56547D58-D55D-4FFB-BCEE-A40984D24C96}"/>
              </a:ext>
            </a:extLst>
          </p:cNvPr>
          <p:cNvSpPr/>
          <p:nvPr/>
        </p:nvSpPr>
        <p:spPr>
          <a:xfrm>
            <a:off x="7942580" y="370170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Chevron 40">
            <a:extLst>
              <a:ext uri="{FF2B5EF4-FFF2-40B4-BE49-F238E27FC236}">
                <a16:creationId xmlns:a16="http://schemas.microsoft.com/office/drawing/2014/main" id="{A38650CB-0131-40C8-B78B-2E604CDA4A22}"/>
              </a:ext>
            </a:extLst>
          </p:cNvPr>
          <p:cNvSpPr/>
          <p:nvPr/>
        </p:nvSpPr>
        <p:spPr>
          <a:xfrm>
            <a:off x="6772391" y="3549243"/>
            <a:ext cx="427590" cy="58973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7B6108-358A-44EC-AE75-59E2188ECA6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61C0A-6FB0-488B-A884-E116D1EDB8D5}"/>
              </a:ext>
            </a:extLst>
          </p:cNvPr>
          <p:cNvSpPr txBox="1"/>
          <p:nvPr/>
        </p:nvSpPr>
        <p:spPr>
          <a:xfrm>
            <a:off x="535354" y="138364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841B88-EDAD-4ED5-B35D-29329F61A9BF}"/>
              </a:ext>
            </a:extLst>
          </p:cNvPr>
          <p:cNvSpPr txBox="1"/>
          <p:nvPr/>
        </p:nvSpPr>
        <p:spPr>
          <a:xfrm>
            <a:off x="602899" y="304038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2FB789-D14E-4A22-877C-979093C50069}"/>
              </a:ext>
            </a:extLst>
          </p:cNvPr>
          <p:cNvSpPr txBox="1"/>
          <p:nvPr/>
        </p:nvSpPr>
        <p:spPr>
          <a:xfrm>
            <a:off x="602899" y="4991073"/>
            <a:ext cx="334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EF7A5D-7214-4BAE-99ED-C7B6932E942F}"/>
              </a:ext>
            </a:extLst>
          </p:cNvPr>
          <p:cNvSpPr txBox="1"/>
          <p:nvPr/>
        </p:nvSpPr>
        <p:spPr>
          <a:xfrm>
            <a:off x="602899" y="116982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9E88E-06CC-4652-BA92-65E245D93F8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88DEB0-3498-4BD2-88F4-23EF38942D8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7035E-E3D0-4BB0-A47F-F126AD0046D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425361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6CE87D-63E2-4DD9-8207-6FD199FFDC57}"/>
              </a:ext>
            </a:extLst>
          </p:cNvPr>
          <p:cNvGrpSpPr/>
          <p:nvPr/>
        </p:nvGrpSpPr>
        <p:grpSpPr>
          <a:xfrm>
            <a:off x="8686949" y="1958554"/>
            <a:ext cx="2534798" cy="1675972"/>
            <a:chOff x="3339117" y="1875220"/>
            <a:chExt cx="2534798" cy="16759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86BDB2-4D79-4460-995B-FA53DF96C053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335D9-B0C8-4B15-9A15-E3E847606EB5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8D6F4-97DE-47C7-A33A-D4F44C6F0B22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67B95A-CCCF-4D4D-8490-E161520E2719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EB74-90ED-42A5-83A5-F1A4D5885169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3BC796-010D-47FE-9317-48E0C207E367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12" name="Rounded Rectangle 1">
                <a:extLst>
                  <a:ext uri="{FF2B5EF4-FFF2-40B4-BE49-F238E27FC236}">
                    <a16:creationId xmlns:a16="http://schemas.microsoft.com/office/drawing/2014/main" id="{085DD029-D428-47E2-BC01-A6F25A0663DB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3">
                <a:extLst>
                  <a:ext uri="{FF2B5EF4-FFF2-40B4-BE49-F238E27FC236}">
                    <a16:creationId xmlns:a16="http://schemas.microsoft.com/office/drawing/2014/main" id="{3AE65ED5-077E-4132-A2B4-886AB5A64BE5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A211F-BC9B-46E7-9560-C880CBD32ECC}"/>
              </a:ext>
            </a:extLst>
          </p:cNvPr>
          <p:cNvGrpSpPr/>
          <p:nvPr/>
        </p:nvGrpSpPr>
        <p:grpSpPr>
          <a:xfrm>
            <a:off x="3398335" y="1958554"/>
            <a:ext cx="2534798" cy="1675972"/>
            <a:chOff x="3339117" y="1875220"/>
            <a:chExt cx="2534798" cy="16759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36B8D6-CBAC-4D5A-8C94-A19B0597A5FD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E8FD0B-4135-4CD1-BE85-20D5ABA11FD4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71645-AD2A-41A9-B3B5-ED4D8A356AA3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623252-7BE7-4F3B-9C0F-02C0B3BBCDC0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866AE-E33D-4BD0-94C7-F2F46758473C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6DB6A6-E729-47AE-B809-ED7786DE2220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21" name="Rounded Rectangle 1">
                <a:extLst>
                  <a:ext uri="{FF2B5EF4-FFF2-40B4-BE49-F238E27FC236}">
                    <a16:creationId xmlns:a16="http://schemas.microsoft.com/office/drawing/2014/main" id="{BD74FB48-1318-4AA5-955C-DA62E451906F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3">
                <a:extLst>
                  <a:ext uri="{FF2B5EF4-FFF2-40B4-BE49-F238E27FC236}">
                    <a16:creationId xmlns:a16="http://schemas.microsoft.com/office/drawing/2014/main" id="{1514BA3D-FB58-498F-964B-677B2E529F6B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263F9E-1307-4905-8055-4413B71DD5CD}"/>
              </a:ext>
            </a:extLst>
          </p:cNvPr>
          <p:cNvGrpSpPr/>
          <p:nvPr/>
        </p:nvGrpSpPr>
        <p:grpSpPr>
          <a:xfrm flipH="1">
            <a:off x="6299233" y="4234749"/>
            <a:ext cx="2534798" cy="1675972"/>
            <a:chOff x="3339117" y="1875220"/>
            <a:chExt cx="2534798" cy="16759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FEDF45-68EA-4B8B-B8E0-7BB729B4C94C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74E056-D2B8-42D0-A2D3-77A7437931FB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E6910C-22B5-44B2-ACA8-374E230F2F83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EB1655-2C6D-4F73-AD2B-8A1423EC9F20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2B0F6E-2EC5-4E2C-AC2C-9CC1793660DE}"/>
                  </a:ext>
                </a:extLst>
              </p:cNvPr>
              <p:cNvSpPr txBox="1"/>
              <p:nvPr/>
            </p:nvSpPr>
            <p:spPr>
              <a:xfrm flipH="1"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BC3B1F-7AD8-43C7-9495-50519CED7C89}"/>
                  </a:ext>
                </a:extLst>
              </p:cNvPr>
              <p:cNvSpPr txBox="1"/>
              <p:nvPr/>
            </p:nvSpPr>
            <p:spPr>
              <a:xfrm flipH="1"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30" name="Rounded Rectangle 1">
                <a:extLst>
                  <a:ext uri="{FF2B5EF4-FFF2-40B4-BE49-F238E27FC236}">
                    <a16:creationId xmlns:a16="http://schemas.microsoft.com/office/drawing/2014/main" id="{46291DA7-7A33-4EDE-BB03-50B736E8DA6E}"/>
                  </a:ext>
                </a:extLst>
              </p:cNvPr>
              <p:cNvSpPr/>
              <p:nvPr/>
            </p:nvSpPr>
            <p:spPr>
              <a:xfrm flipH="1"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297BEBBB-CAD6-4D5F-AF25-099FFB8663DF}"/>
                  </a:ext>
                </a:extLst>
              </p:cNvPr>
              <p:cNvSpPr/>
              <p:nvPr/>
            </p:nvSpPr>
            <p:spPr>
              <a:xfrm flipH="1"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C9C8CE-E7C4-4D1D-A3E8-7CD62CC5712A}"/>
              </a:ext>
            </a:extLst>
          </p:cNvPr>
          <p:cNvGrpSpPr/>
          <p:nvPr/>
        </p:nvGrpSpPr>
        <p:grpSpPr>
          <a:xfrm flipH="1">
            <a:off x="1010619" y="4234749"/>
            <a:ext cx="2534798" cy="1675972"/>
            <a:chOff x="3339117" y="1875220"/>
            <a:chExt cx="2534798" cy="16759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7B148D-ABDD-4ACB-B675-66C7E6B16F76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09F4E0-6438-4805-8E93-5A958FBCC2E3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88FEA8-C2A3-4FEE-9B95-0AE6A3015A8C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35C890-585F-40E1-8BFC-E46FFFD3039A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59447D-B63B-46E6-AF0F-ABE7F951FBAA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F85395-7E0E-4B8C-8EAF-9DA93C2B7451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39" name="Rounded Rectangle 1">
                <a:extLst>
                  <a:ext uri="{FF2B5EF4-FFF2-40B4-BE49-F238E27FC236}">
                    <a16:creationId xmlns:a16="http://schemas.microsoft.com/office/drawing/2014/main" id="{721A71E4-77EA-4E8B-A5D1-B67B80180681}"/>
                  </a:ext>
                </a:extLst>
              </p:cNvPr>
              <p:cNvSpPr/>
              <p:nvPr/>
            </p:nvSpPr>
            <p:spPr>
              <a:xfrm flipH="1"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C8EFCC96-191E-424D-8840-3AE8AC48ED73}"/>
                  </a:ext>
                </a:extLst>
              </p:cNvPr>
              <p:cNvSpPr/>
              <p:nvPr/>
            </p:nvSpPr>
            <p:spPr>
              <a:xfrm flipH="1"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21C578-6BAB-4D84-A679-3D361A2B7E6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28C67A-B5E2-4A13-B76D-9FFF13958A4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2117AE58-C018-4C57-91DA-A0FC86BB2E0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08AC076-E860-4BAC-9A5A-DA3B558BD8C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83590-CF54-4F55-959C-4A85846957F9}"/>
              </a:ext>
            </a:extLst>
          </p:cNvPr>
          <p:cNvSpPr txBox="1"/>
          <p:nvPr/>
        </p:nvSpPr>
        <p:spPr>
          <a:xfrm>
            <a:off x="8191499" y="2057193"/>
            <a:ext cx="324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BCA41-B47B-4990-8A22-71A80867A0A9}"/>
              </a:ext>
            </a:extLst>
          </p:cNvPr>
          <p:cNvSpPr txBox="1"/>
          <p:nvPr/>
        </p:nvSpPr>
        <p:spPr>
          <a:xfrm>
            <a:off x="6464839" y="575665"/>
            <a:ext cx="4975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Infographic Designed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C614391B-99B0-469F-A4C1-B12B05B2B733}"/>
              </a:ext>
            </a:extLst>
          </p:cNvPr>
          <p:cNvSpPr/>
          <p:nvPr/>
        </p:nvSpPr>
        <p:spPr>
          <a:xfrm>
            <a:off x="4771186" y="24003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1F339904-4087-4AFE-8890-F84070383E59}"/>
              </a:ext>
            </a:extLst>
          </p:cNvPr>
          <p:cNvSpPr/>
          <p:nvPr/>
        </p:nvSpPr>
        <p:spPr>
          <a:xfrm>
            <a:off x="4771186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47D8CAE4-79EC-4AE7-91D9-B13C7189E0CB}"/>
              </a:ext>
            </a:extLst>
          </p:cNvPr>
          <p:cNvSpPr/>
          <p:nvPr/>
        </p:nvSpPr>
        <p:spPr>
          <a:xfrm>
            <a:off x="2925090" y="2400386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47A3C85-36A0-455F-B2EF-8C8D791A30B9}"/>
              </a:ext>
            </a:extLst>
          </p:cNvPr>
          <p:cNvSpPr/>
          <p:nvPr/>
        </p:nvSpPr>
        <p:spPr>
          <a:xfrm>
            <a:off x="2925090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2304740-03F0-4AA3-B1BD-57166F1B03D7}"/>
              </a:ext>
            </a:extLst>
          </p:cNvPr>
          <p:cNvSpPr/>
          <p:nvPr/>
        </p:nvSpPr>
        <p:spPr>
          <a:xfrm>
            <a:off x="1078995" y="24003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746213D5-0A2F-42F3-BE0D-23F5E2B53742}"/>
              </a:ext>
            </a:extLst>
          </p:cNvPr>
          <p:cNvSpPr/>
          <p:nvPr/>
        </p:nvSpPr>
        <p:spPr>
          <a:xfrm>
            <a:off x="1078995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2D0EA-FAB4-4B1D-93D1-EF809902AA04}"/>
              </a:ext>
            </a:extLst>
          </p:cNvPr>
          <p:cNvSpPr txBox="1"/>
          <p:nvPr/>
        </p:nvSpPr>
        <p:spPr>
          <a:xfrm>
            <a:off x="1218681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0BD7-87D7-43FF-9D5F-E2747E4DE135}"/>
              </a:ext>
            </a:extLst>
          </p:cNvPr>
          <p:cNvSpPr txBox="1"/>
          <p:nvPr/>
        </p:nvSpPr>
        <p:spPr>
          <a:xfrm>
            <a:off x="3064777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9347-F0BD-463D-B9B4-4F08365312AA}"/>
              </a:ext>
            </a:extLst>
          </p:cNvPr>
          <p:cNvSpPr txBox="1"/>
          <p:nvPr/>
        </p:nvSpPr>
        <p:spPr>
          <a:xfrm>
            <a:off x="1218681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E6C68-541F-46C5-BA67-1AFF4A9D7750}"/>
              </a:ext>
            </a:extLst>
          </p:cNvPr>
          <p:cNvSpPr txBox="1"/>
          <p:nvPr/>
        </p:nvSpPr>
        <p:spPr>
          <a:xfrm>
            <a:off x="3064777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6692F-3E23-45A0-B90F-6072563B2632}"/>
              </a:ext>
            </a:extLst>
          </p:cNvPr>
          <p:cNvSpPr txBox="1"/>
          <p:nvPr/>
        </p:nvSpPr>
        <p:spPr>
          <a:xfrm>
            <a:off x="4910872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27174-734D-445A-86D4-D01F6393F01E}"/>
              </a:ext>
            </a:extLst>
          </p:cNvPr>
          <p:cNvSpPr txBox="1"/>
          <p:nvPr/>
        </p:nvSpPr>
        <p:spPr>
          <a:xfrm>
            <a:off x="4910872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690553" y="1413867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4597-C46D-439A-B062-6FD64D798C40}"/>
              </a:ext>
            </a:extLst>
          </p:cNvPr>
          <p:cNvSpPr txBox="1"/>
          <p:nvPr/>
        </p:nvSpPr>
        <p:spPr>
          <a:xfrm>
            <a:off x="690553" y="5517415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459CB58F-A6E2-4970-A3B4-5C72C215FC40}"/>
              </a:ext>
            </a:extLst>
          </p:cNvPr>
          <p:cNvSpPr/>
          <p:nvPr/>
        </p:nvSpPr>
        <p:spPr>
          <a:xfrm rot="20700000">
            <a:off x="3427609" y="4238837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Trapezoid 3">
            <a:extLst>
              <a:ext uri="{FF2B5EF4-FFF2-40B4-BE49-F238E27FC236}">
                <a16:creationId xmlns:a16="http://schemas.microsoft.com/office/drawing/2014/main" id="{3CE7EE92-D814-40C8-8569-E38A109A3086}"/>
              </a:ext>
            </a:extLst>
          </p:cNvPr>
          <p:cNvSpPr/>
          <p:nvPr/>
        </p:nvSpPr>
        <p:spPr>
          <a:xfrm>
            <a:off x="3486921" y="2707976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Down Arrow 1">
            <a:extLst>
              <a:ext uri="{FF2B5EF4-FFF2-40B4-BE49-F238E27FC236}">
                <a16:creationId xmlns:a16="http://schemas.microsoft.com/office/drawing/2014/main" id="{DAFC8D54-EB1C-4E8C-8A56-BFE4EEB5441B}"/>
              </a:ext>
            </a:extLst>
          </p:cNvPr>
          <p:cNvSpPr/>
          <p:nvPr/>
        </p:nvSpPr>
        <p:spPr>
          <a:xfrm rot="10800000" flipH="1">
            <a:off x="1617924" y="4222016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176F3D92-B7A1-4CEA-BC01-6BA6008EA3A7}"/>
              </a:ext>
            </a:extLst>
          </p:cNvPr>
          <p:cNvSpPr/>
          <p:nvPr/>
        </p:nvSpPr>
        <p:spPr>
          <a:xfrm rot="14270044">
            <a:off x="1618483" y="2668806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Frame 1">
            <a:extLst>
              <a:ext uri="{FF2B5EF4-FFF2-40B4-BE49-F238E27FC236}">
                <a16:creationId xmlns:a16="http://schemas.microsoft.com/office/drawing/2014/main" id="{C44CB12D-7663-4249-975D-B9308A0C661E}"/>
              </a:ext>
            </a:extLst>
          </p:cNvPr>
          <p:cNvSpPr/>
          <p:nvPr/>
        </p:nvSpPr>
        <p:spPr>
          <a:xfrm>
            <a:off x="5297260" y="4222016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F700D923-E58B-48E4-A934-0F0AA47A4D3A}"/>
              </a:ext>
            </a:extLst>
          </p:cNvPr>
          <p:cNvSpPr/>
          <p:nvPr/>
        </p:nvSpPr>
        <p:spPr>
          <a:xfrm>
            <a:off x="5324267" y="2665990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7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623356" y="1596764"/>
            <a:ext cx="8705367" cy="3809294"/>
            <a:chOff x="518018" y="928084"/>
            <a:chExt cx="6127115" cy="38650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6107614" cy="989391"/>
              <a:chOff x="4801964" y="769273"/>
              <a:chExt cx="6107614" cy="9893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3631508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DEFINITION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6223759" y="1446380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Was ist Mehrsprachigkeit in der Informatik?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133862"/>
              <a:ext cx="6120611" cy="942536"/>
              <a:chOff x="4801964" y="609959"/>
              <a:chExt cx="6120611" cy="94253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5" y="721029"/>
                <a:ext cx="4077340" cy="59333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TECHNICHE KONZEPTE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60995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6236756" y="1240211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State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of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the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Art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604855"/>
              <a:ext cx="6127115" cy="1188303"/>
              <a:chOff x="4801964" y="715860"/>
              <a:chExt cx="6127115" cy="11883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826945"/>
                <a:ext cx="4077337" cy="107721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HANDLUNGSEMPFEHLUNG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715860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6243260" y="1392978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Welche Methode ist welchem Kontext am besten?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93B7ECC5-AB45-431D-AFA4-3E5154F5AA19}"/>
              </a:ext>
            </a:extLst>
          </p:cNvPr>
          <p:cNvSpPr txBox="1"/>
          <p:nvPr/>
        </p:nvSpPr>
        <p:spPr>
          <a:xfrm>
            <a:off x="1179883" y="693291"/>
            <a:ext cx="582128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4400" b="1" dirty="0">
                <a:solidFill>
                  <a:srgbClr val="FCBE0E"/>
                </a:solidFill>
                <a:cs typeface="Arial" pitchFamily="34" charset="0"/>
              </a:rPr>
              <a:t>GLIEDERUNG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ECDB962A-2A84-493B-AB13-E336E01B1EEA}"/>
              </a:ext>
            </a:extLst>
          </p:cNvPr>
          <p:cNvSpPr txBox="1"/>
          <p:nvPr/>
        </p:nvSpPr>
        <p:spPr>
          <a:xfrm>
            <a:off x="2643819" y="2564815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Warum ist Mehrsprachigkeit wichtig?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B150F78-DC2C-4ED4-923F-5A42F1ABEB43}"/>
              </a:ext>
            </a:extLst>
          </p:cNvPr>
          <p:cNvSpPr txBox="1"/>
          <p:nvPr/>
        </p:nvSpPr>
        <p:spPr>
          <a:xfrm>
            <a:off x="2643817" y="3689772"/>
            <a:ext cx="619999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Vorgehensweisen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ko-KR" sz="1400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3572653E-6FA5-4A12-9FC3-89F014087668}"/>
              </a:ext>
            </a:extLst>
          </p:cNvPr>
          <p:cNvSpPr txBox="1"/>
          <p:nvPr/>
        </p:nvSpPr>
        <p:spPr>
          <a:xfrm>
            <a:off x="2153898" y="5350441"/>
            <a:ext cx="579305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3200" b="1" dirty="0">
                <a:solidFill>
                  <a:schemeClr val="bg1"/>
                </a:solidFill>
                <a:cs typeface="Arial" pitchFamily="34" charset="0"/>
              </a:rPr>
              <a:t>Projektvorstellung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14BB7DF9-27AC-4E80-ACD2-4A7F08543500}"/>
              </a:ext>
            </a:extLst>
          </p:cNvPr>
          <p:cNvSpPr txBox="1"/>
          <p:nvPr/>
        </p:nvSpPr>
        <p:spPr>
          <a:xfrm>
            <a:off x="614103" y="5314860"/>
            <a:ext cx="153979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de-DE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6ED3D775-6719-4517-958E-658C25F98752}"/>
              </a:ext>
            </a:extLst>
          </p:cNvPr>
          <p:cNvSpPr txBox="1"/>
          <p:nvPr/>
        </p:nvSpPr>
        <p:spPr>
          <a:xfrm>
            <a:off x="2661899" y="595750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Worum geht es in unserem Projekt?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B05CFD99-0348-414A-84E3-629FDC709C24}"/>
              </a:ext>
            </a:extLst>
          </p:cNvPr>
          <p:cNvSpPr txBox="1"/>
          <p:nvPr/>
        </p:nvSpPr>
        <p:spPr>
          <a:xfrm>
            <a:off x="2652655" y="622665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Live-Demonstration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D23AA04C-518F-4137-983C-2DC226216264}"/>
              </a:ext>
            </a:extLst>
          </p:cNvPr>
          <p:cNvSpPr txBox="1"/>
          <p:nvPr/>
        </p:nvSpPr>
        <p:spPr>
          <a:xfrm>
            <a:off x="2643433" y="3958922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Vor- und Nachteile jeder 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C8AEF1-2F5B-48EA-8410-18B745C42C1E}"/>
              </a:ext>
            </a:extLst>
          </p:cNvPr>
          <p:cNvGrpSpPr/>
          <p:nvPr/>
        </p:nvGrpSpPr>
        <p:grpSpPr>
          <a:xfrm>
            <a:off x="923926" y="1979653"/>
            <a:ext cx="10370282" cy="747393"/>
            <a:chOff x="446336" y="1815481"/>
            <a:chExt cx="8277460" cy="74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026064-21EC-49DE-8736-E3809985ABCB}"/>
                </a:ext>
              </a:extLst>
            </p:cNvPr>
            <p:cNvSpPr/>
            <p:nvPr/>
          </p:nvSpPr>
          <p:spPr>
            <a:xfrm>
              <a:off x="6491548" y="2104806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4"/>
                </a:gs>
                <a:gs pos="100000">
                  <a:schemeClr val="accent4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FACE2043-F68F-48F1-9700-84C47583BB31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2F3E86-D72B-4FC3-A7E6-C09C5FBEDAB4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F0B3E7CE-DB7E-488A-A414-321E4D778B70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29A383-0BE0-47CE-A390-484A48D4CB5D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6A1170-17DF-48CC-BAB6-97BAA406A37B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0A92E0-9C19-4BE5-8B64-8A303E7421D6}"/>
                </a:ext>
              </a:extLst>
            </p:cNvPr>
            <p:cNvSpPr/>
            <p:nvPr/>
          </p:nvSpPr>
          <p:spPr>
            <a:xfrm>
              <a:off x="446336" y="1840756"/>
              <a:ext cx="2232248" cy="432048"/>
            </a:xfrm>
            <a:prstGeom prst="rect">
              <a:avLst/>
            </a:prstGeom>
            <a:solidFill>
              <a:schemeClr val="accent1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9FA38-81F7-439A-A927-07A352A1EF30}"/>
              </a:ext>
            </a:extLst>
          </p:cNvPr>
          <p:cNvGrpSpPr/>
          <p:nvPr/>
        </p:nvGrpSpPr>
        <p:grpSpPr>
          <a:xfrm>
            <a:off x="1352854" y="3746926"/>
            <a:ext cx="2016224" cy="2378609"/>
            <a:chOff x="302738" y="4417056"/>
            <a:chExt cx="2099766" cy="23786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CB118E-C67A-4D7B-989B-A5B2EE57139E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52B463-14EF-4D15-A5AF-AC1CF9AA4837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E876A9-DF2C-4853-9A64-8C20D17AFA3D}"/>
              </a:ext>
            </a:extLst>
          </p:cNvPr>
          <p:cNvSpPr txBox="1"/>
          <p:nvPr/>
        </p:nvSpPr>
        <p:spPr>
          <a:xfrm>
            <a:off x="1438530" y="2067062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BDDA6-8DC3-41AB-A239-86084F05F36E}"/>
              </a:ext>
            </a:extLst>
          </p:cNvPr>
          <p:cNvSpPr txBox="1"/>
          <p:nvPr/>
        </p:nvSpPr>
        <p:spPr>
          <a:xfrm>
            <a:off x="3994982" y="236395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B9C54-E69A-4085-9528-3102003D19F4}"/>
              </a:ext>
            </a:extLst>
          </p:cNvPr>
          <p:cNvSpPr txBox="1"/>
          <p:nvPr/>
        </p:nvSpPr>
        <p:spPr>
          <a:xfrm>
            <a:off x="9107887" y="233426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76638-610A-4E4D-A990-CCFE93E771D7}"/>
              </a:ext>
            </a:extLst>
          </p:cNvPr>
          <p:cNvSpPr txBox="1"/>
          <p:nvPr/>
        </p:nvSpPr>
        <p:spPr>
          <a:xfrm>
            <a:off x="6551434" y="2037460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2B51DE-8111-4264-9C72-A92C0BB20A3E}"/>
              </a:ext>
            </a:extLst>
          </p:cNvPr>
          <p:cNvGrpSpPr/>
          <p:nvPr/>
        </p:nvGrpSpPr>
        <p:grpSpPr>
          <a:xfrm>
            <a:off x="3909306" y="3746926"/>
            <a:ext cx="2016224" cy="2378609"/>
            <a:chOff x="302738" y="4417056"/>
            <a:chExt cx="2099766" cy="23786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CB968C-3EBB-4322-B111-9B24C3D64A65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7414C1-635A-440B-A119-0BA1FCE22E2A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0B8B79-883F-4C59-BDE4-476DC911112B}"/>
              </a:ext>
            </a:extLst>
          </p:cNvPr>
          <p:cNvGrpSpPr/>
          <p:nvPr/>
        </p:nvGrpSpPr>
        <p:grpSpPr>
          <a:xfrm>
            <a:off x="6465758" y="3746926"/>
            <a:ext cx="2016224" cy="2378609"/>
            <a:chOff x="302738" y="4417056"/>
            <a:chExt cx="2099766" cy="237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DFF71B-AFFB-4CEF-8CEB-15DB894E1BCD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A71CD2-2930-47EE-A64D-3412DD160E96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4E745-185E-45C9-A5C4-C2C8623AB3D5}"/>
              </a:ext>
            </a:extLst>
          </p:cNvPr>
          <p:cNvGrpSpPr/>
          <p:nvPr/>
        </p:nvGrpSpPr>
        <p:grpSpPr>
          <a:xfrm>
            <a:off x="9022211" y="3746926"/>
            <a:ext cx="2016224" cy="2378609"/>
            <a:chOff x="302738" y="4417056"/>
            <a:chExt cx="2099766" cy="237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274CD1-5B25-4B59-9CBC-46A22FC27AF5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8924AE-E510-4B5A-B09F-34D26678A975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</p:grpSp>
      <p:sp>
        <p:nvSpPr>
          <p:cNvPr id="27" name="Rectangle 130">
            <a:extLst>
              <a:ext uri="{FF2B5EF4-FFF2-40B4-BE49-F238E27FC236}">
                <a16:creationId xmlns:a16="http://schemas.microsoft.com/office/drawing/2014/main" id="{3F6362CD-9A43-45D3-9F40-4A102D884D5E}"/>
              </a:ext>
            </a:extLst>
          </p:cNvPr>
          <p:cNvSpPr/>
          <p:nvPr/>
        </p:nvSpPr>
        <p:spPr>
          <a:xfrm>
            <a:off x="2099407" y="3072511"/>
            <a:ext cx="523121" cy="52549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544DB5AE-5DD5-4FF2-8AD2-2136E182C397}"/>
              </a:ext>
            </a:extLst>
          </p:cNvPr>
          <p:cNvSpPr/>
          <p:nvPr/>
        </p:nvSpPr>
        <p:spPr>
          <a:xfrm>
            <a:off x="7205210" y="3110678"/>
            <a:ext cx="537322" cy="44915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6625985F-B23B-4912-AB51-1B6FF790EF32}"/>
              </a:ext>
            </a:extLst>
          </p:cNvPr>
          <p:cNvSpPr/>
          <p:nvPr/>
        </p:nvSpPr>
        <p:spPr>
          <a:xfrm>
            <a:off x="9787325" y="3125554"/>
            <a:ext cx="485996" cy="419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B1FB9B22-3FA7-43E6-B025-F067F093D2D4}"/>
              </a:ext>
            </a:extLst>
          </p:cNvPr>
          <p:cNvSpPr>
            <a:spLocks noChangeAspect="1"/>
          </p:cNvSpPr>
          <p:nvPr/>
        </p:nvSpPr>
        <p:spPr>
          <a:xfrm>
            <a:off x="4644184" y="3119234"/>
            <a:ext cx="546471" cy="4320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2E7CCEE-435D-4625-B26B-E4D40208C6EB}"/>
              </a:ext>
            </a:extLst>
          </p:cNvPr>
          <p:cNvSpPr txBox="1">
            <a:spLocks/>
          </p:cNvSpPr>
          <p:nvPr/>
        </p:nvSpPr>
        <p:spPr>
          <a:xfrm>
            <a:off x="8388058" y="699017"/>
            <a:ext cx="3092412" cy="14740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2800" b="1" dirty="0">
                <a:solidFill>
                  <a:srgbClr val="5D6268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7" name="Oval 91">
            <a:extLst>
              <a:ext uri="{FF2B5EF4-FFF2-40B4-BE49-F238E27FC236}">
                <a16:creationId xmlns:a16="http://schemas.microsoft.com/office/drawing/2014/main" id="{B8D04A34-E904-4C11-9E5F-1F0A413CE8D3}"/>
              </a:ext>
            </a:extLst>
          </p:cNvPr>
          <p:cNvSpPr/>
          <p:nvPr/>
        </p:nvSpPr>
        <p:spPr>
          <a:xfrm>
            <a:off x="4351041" y="1994001"/>
            <a:ext cx="772350" cy="77235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94">
            <a:extLst>
              <a:ext uri="{FF2B5EF4-FFF2-40B4-BE49-F238E27FC236}">
                <a16:creationId xmlns:a16="http://schemas.microsoft.com/office/drawing/2014/main" id="{C973BAFE-AFBA-4D8F-BF47-24BA2EA3018E}"/>
              </a:ext>
            </a:extLst>
          </p:cNvPr>
          <p:cNvSpPr/>
          <p:nvPr/>
        </p:nvSpPr>
        <p:spPr>
          <a:xfrm>
            <a:off x="3505433" y="2938672"/>
            <a:ext cx="772350" cy="77235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95">
            <a:extLst>
              <a:ext uri="{FF2B5EF4-FFF2-40B4-BE49-F238E27FC236}">
                <a16:creationId xmlns:a16="http://schemas.microsoft.com/office/drawing/2014/main" id="{DC56328C-A8DE-4F11-A22B-9EE1FAB2A878}"/>
              </a:ext>
            </a:extLst>
          </p:cNvPr>
          <p:cNvSpPr/>
          <p:nvPr/>
        </p:nvSpPr>
        <p:spPr>
          <a:xfrm>
            <a:off x="4282373" y="3883341"/>
            <a:ext cx="772350" cy="7723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124">
            <a:extLst>
              <a:ext uri="{FF2B5EF4-FFF2-40B4-BE49-F238E27FC236}">
                <a16:creationId xmlns:a16="http://schemas.microsoft.com/office/drawing/2014/main" id="{F5CA276E-984A-4A99-B87B-F70252A27659}"/>
              </a:ext>
            </a:extLst>
          </p:cNvPr>
          <p:cNvGrpSpPr/>
          <p:nvPr/>
        </p:nvGrpSpPr>
        <p:grpSpPr>
          <a:xfrm>
            <a:off x="1294691" y="2033684"/>
            <a:ext cx="2983092" cy="657346"/>
            <a:chOff x="4965551" y="1783849"/>
            <a:chExt cx="1780587" cy="6573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AF850C-090C-4508-9622-F768AA36A94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1089A-F77D-45EB-8254-B8A5C213E78A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7">
            <a:extLst>
              <a:ext uri="{FF2B5EF4-FFF2-40B4-BE49-F238E27FC236}">
                <a16:creationId xmlns:a16="http://schemas.microsoft.com/office/drawing/2014/main" id="{47F15E67-F438-4E42-9C50-904C166CA794}"/>
              </a:ext>
            </a:extLst>
          </p:cNvPr>
          <p:cNvGrpSpPr/>
          <p:nvPr/>
        </p:nvGrpSpPr>
        <p:grpSpPr>
          <a:xfrm>
            <a:off x="449807" y="2983455"/>
            <a:ext cx="2983092" cy="657346"/>
            <a:chOff x="4965551" y="1783849"/>
            <a:chExt cx="1780587" cy="6573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8CA146-9749-4DB7-A54C-6B11CBBFEAE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20916-B5C1-42CE-A04E-10228D393CD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30">
            <a:extLst>
              <a:ext uri="{FF2B5EF4-FFF2-40B4-BE49-F238E27FC236}">
                <a16:creationId xmlns:a16="http://schemas.microsoft.com/office/drawing/2014/main" id="{6940BD1F-AEBD-4A56-AB0E-266BE9EEAAB9}"/>
              </a:ext>
            </a:extLst>
          </p:cNvPr>
          <p:cNvGrpSpPr/>
          <p:nvPr/>
        </p:nvGrpSpPr>
        <p:grpSpPr>
          <a:xfrm>
            <a:off x="1136087" y="3933227"/>
            <a:ext cx="2983092" cy="657346"/>
            <a:chOff x="4965551" y="1783849"/>
            <a:chExt cx="1780587" cy="6573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23521-7091-4754-B05E-52867F1BDC9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EE05DD-7746-4228-A9B7-CACA428D189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C7FE786F-31F5-437C-B10A-FA8D20AC9B56}"/>
              </a:ext>
            </a:extLst>
          </p:cNvPr>
          <p:cNvSpPr/>
          <p:nvPr/>
        </p:nvSpPr>
        <p:spPr>
          <a:xfrm flipH="1">
            <a:off x="4531637" y="4153938"/>
            <a:ext cx="273823" cy="27450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F7DDEDE1-0253-498E-9E2C-44FB02EBBB81}"/>
              </a:ext>
            </a:extLst>
          </p:cNvPr>
          <p:cNvSpPr>
            <a:spLocks noChangeAspect="1"/>
          </p:cNvSpPr>
          <p:nvPr/>
        </p:nvSpPr>
        <p:spPr>
          <a:xfrm rot="9900000">
            <a:off x="4613098" y="2270428"/>
            <a:ext cx="308325" cy="26186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723634AB-D977-4642-8D40-B63FE4D78EA8}"/>
              </a:ext>
            </a:extLst>
          </p:cNvPr>
          <p:cNvSpPr>
            <a:spLocks noChangeAspect="1"/>
          </p:cNvSpPr>
          <p:nvPr/>
        </p:nvSpPr>
        <p:spPr>
          <a:xfrm>
            <a:off x="3751379" y="3177162"/>
            <a:ext cx="297352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AFEAB-B13A-49F5-8414-024E520F9BA4}"/>
              </a:ext>
            </a:extLst>
          </p:cNvPr>
          <p:cNvSpPr txBox="1"/>
          <p:nvPr/>
        </p:nvSpPr>
        <p:spPr>
          <a:xfrm>
            <a:off x="3845603" y="5961347"/>
            <a:ext cx="347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Oval 95">
            <a:extLst>
              <a:ext uri="{FF2B5EF4-FFF2-40B4-BE49-F238E27FC236}">
                <a16:creationId xmlns:a16="http://schemas.microsoft.com/office/drawing/2014/main" id="{0DEF9681-AE39-446D-90C3-94C83A4B814E}"/>
              </a:ext>
            </a:extLst>
          </p:cNvPr>
          <p:cNvSpPr/>
          <p:nvPr/>
        </p:nvSpPr>
        <p:spPr>
          <a:xfrm>
            <a:off x="5196649" y="4828010"/>
            <a:ext cx="772350" cy="77235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130">
            <a:extLst>
              <a:ext uri="{FF2B5EF4-FFF2-40B4-BE49-F238E27FC236}">
                <a16:creationId xmlns:a16="http://schemas.microsoft.com/office/drawing/2014/main" id="{34396A92-AB82-45D0-AA25-AD5421E56D5A}"/>
              </a:ext>
            </a:extLst>
          </p:cNvPr>
          <p:cNvGrpSpPr/>
          <p:nvPr/>
        </p:nvGrpSpPr>
        <p:grpSpPr>
          <a:xfrm>
            <a:off x="1822367" y="4882997"/>
            <a:ext cx="2983092" cy="657346"/>
            <a:chOff x="4965551" y="1783849"/>
            <a:chExt cx="1780587" cy="6573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4FDC1B-0313-4FCC-B1F6-BE6AED173726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4DE6FB-568E-43A9-8D52-B6E26ED9226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91">
            <a:extLst>
              <a:ext uri="{FF2B5EF4-FFF2-40B4-BE49-F238E27FC236}">
                <a16:creationId xmlns:a16="http://schemas.microsoft.com/office/drawing/2014/main" id="{25C54D93-9DB4-421A-B2B7-A0D447D59A75}"/>
              </a:ext>
            </a:extLst>
          </p:cNvPr>
          <p:cNvSpPr/>
          <p:nvPr/>
        </p:nvSpPr>
        <p:spPr>
          <a:xfrm>
            <a:off x="5196649" y="1049332"/>
            <a:ext cx="772350" cy="7723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124">
            <a:extLst>
              <a:ext uri="{FF2B5EF4-FFF2-40B4-BE49-F238E27FC236}">
                <a16:creationId xmlns:a16="http://schemas.microsoft.com/office/drawing/2014/main" id="{C04E4097-7A01-453D-8F15-6EB7F2078691}"/>
              </a:ext>
            </a:extLst>
          </p:cNvPr>
          <p:cNvGrpSpPr/>
          <p:nvPr/>
        </p:nvGrpSpPr>
        <p:grpSpPr>
          <a:xfrm>
            <a:off x="2139575" y="1083912"/>
            <a:ext cx="2983092" cy="657346"/>
            <a:chOff x="4965551" y="1783849"/>
            <a:chExt cx="1780587" cy="6573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4994D-672C-42B4-A471-F3AA5CB17CF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F5BEB3-30BF-4844-8570-66D6F517F72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1FC487FF-7962-40B9-8D48-7BF08DA49F92}"/>
              </a:ext>
            </a:extLst>
          </p:cNvPr>
          <p:cNvSpPr/>
          <p:nvPr/>
        </p:nvSpPr>
        <p:spPr>
          <a:xfrm>
            <a:off x="5435881" y="1339845"/>
            <a:ext cx="305764" cy="20095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F27D8F0A-8ACE-4EB3-8140-B8428878F1C1}"/>
              </a:ext>
            </a:extLst>
          </p:cNvPr>
          <p:cNvSpPr/>
          <p:nvPr/>
        </p:nvSpPr>
        <p:spPr>
          <a:xfrm>
            <a:off x="5448453" y="5103079"/>
            <a:ext cx="268740" cy="2064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03972-1AE0-4491-BB12-5F01600618C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5901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90CFE81-97C8-41E2-B4DE-438566B8AF65}"/>
              </a:ext>
            </a:extLst>
          </p:cNvPr>
          <p:cNvGrpSpPr/>
          <p:nvPr/>
        </p:nvGrpSpPr>
        <p:grpSpPr>
          <a:xfrm>
            <a:off x="1778945" y="1426813"/>
            <a:ext cx="8555605" cy="5021018"/>
            <a:chOff x="2687161" y="3731096"/>
            <a:chExt cx="5158677" cy="3027467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28082DB-67FD-4765-BA17-8E3BCD0BD78C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BCB8170-D9CA-432C-884E-0AFA25753F8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B569714-030C-4F4E-BEA4-65F779F6227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A49D7FE-FFB1-4706-ADBD-2D2A67CF5E58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119191E-31ED-4745-AFEF-E5D027719B61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D44F8AB-D342-4507-B29B-B6C6BA7D0E93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21C20ED-A59F-47BD-9E5B-1F586EBB78E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9FE4D6F-7F93-46D8-ABBC-8DCF11A201C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55F977-667B-4A42-A3E6-B55BBC3FF64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AEEDF29-0A26-4821-84A3-29A11B2E139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6E82DF2-947E-4FEB-B86D-A247C41BEA66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B1B81E0-58EC-4658-8D23-E6FE0466748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1EE7BEE-6DCC-4A72-899A-B5E7CF51DFC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9116173-5255-4593-B25C-F8A2444B0C51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D207928-6D0B-44D0-B962-B109C0907A59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2D01EEB-A061-4C2C-A842-A870ABFC25DF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E900995-F460-4ABF-A71A-C3379185F89C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C36A467-A637-4F66-A061-02B45AE59789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5175CF0-B706-4D27-B765-86FC5DBBB2C7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1FD0C3A-2B6E-438C-9C54-870FFD93EC0A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20DABC5-0C16-4F3B-81FB-380B35857DF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211CAFF-C141-4FD2-AB05-CF8283623CD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1FF2B38-7CCB-4C6C-B8B2-5A5D0B30FF25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D58FFE6-D58F-4CA7-AA29-3F5A60B8A6A9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E968F36-0D51-46E9-A7E9-1B6083AFAD1D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E84E031-F187-4577-B725-045873902B1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3AEFD88-5908-4556-B3B4-E85CC57BE23A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7235AB3-DB92-4EFD-97FF-A2ACFDE6A27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A4F70FF-2543-487A-9CF3-DCE7EAD1AE4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CE100A7-5EF3-4225-9C72-CE89034ECE20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DFCAF1E-64D2-4D62-929B-6DA6ED7FDB0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CEF2497-F8D7-49CC-AC11-CEC6034AF3CF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985409E-F8C4-4075-8BAC-9CC40475852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4F27D20-9F6D-49C5-9A67-11A1B4B5706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460322A-32F3-4CF0-8EA9-291451DE4F5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67B4D8B-95F9-4F00-BDEA-D91D648D8AA3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31EED2D-EB71-434F-BDC4-800EA634C76C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DE748C9-82BB-42EA-96A9-EA7608745E1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1D45724-8F2A-4858-AD75-94CEC002DD97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A7EB538-DCC9-4588-8A4C-98D7F9C4D53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F300762-885C-42EE-8130-06FF5B2FAEEF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BAE7361-E1E2-4F2C-8C38-7AABE65F139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86E8DA2-6B6C-4F42-B3A0-FE793DBB844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13C52CA-6919-48D1-88A3-44CDCBD2E6D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56D00E7-900A-4D22-8D48-CC31D60CD49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B447A6E-65ED-443A-911E-AC9466E4B92B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936BE92-4519-4DA9-A04E-80238C3BD17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9C01E84-D2F0-4A60-B5D3-1C53E58CC8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097B274-FAC5-4A7C-AFC5-AE2118DEA074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35798E-4F2C-40FD-B3E8-1E02F773818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301C02BD-BDC1-457F-9D78-FDD2C278B519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AC379E0-72F0-4E8F-B3C1-FF677BDD0686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B13E0F7-A497-4351-90E0-B3B757F1F62C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CC9E7AA-3924-40ED-BC3C-DD3A6901E3F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CAF2054-5169-46FA-B14D-17F18F91853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F6AD699-8D85-48B5-8196-9BDE8DABD71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70EC809-94D6-42AF-A6FD-4137EC5EB20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5DA1822-8D11-4AF6-B4C4-0593D711B5B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294693A-4FB6-400A-B465-EC8E07783F8D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E8AC1549-814F-4CBC-9041-BBCA14EAF10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CBCC31A-8B7C-4910-B7C5-B8B79E232FF3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AC4402F-AAAC-4B2C-ABE2-C77B541FF373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87855D3-02D4-4B61-9F63-5EBE457E8A2A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7E91795-1215-43C6-AB3A-5FBF616D1AF2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E7383C8-F691-4FE5-AD09-1308DDAC127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F29643D-2FCD-43C0-A21F-E77AB2CFBB2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3E5EE6E-5950-42B7-9671-D9379406941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70A34CE1-D330-4437-9C7C-10977F5793B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024C47A-870F-414E-9EB0-BC006D103D3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5891890-9100-4F1E-9685-CB345353B6E4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EB8FF09-B8CD-466B-9FF3-3E2E10F3DA9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0940EDE-B351-4CA1-83A1-EA5B854E6CF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4A12BD4-3B66-4DB8-BCE0-7B7E14904783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9A99929-E3A4-4DEC-BF86-89C3F2496A8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68DF87C-6F87-47DB-86D4-FF733D0B4D60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9E588B5-4910-4E8C-8D6F-F28FEAFE842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FB07C47-40BE-4BA0-8FC8-F8B09A73CA9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03F99F6-B7E5-4E33-B815-090D0E2E6FBB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BA08F51-A646-49B9-8B8F-C814B50F41FC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A190FA3-102E-4421-A7BF-C83558AB178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9F55DD9-282B-43EA-A41B-39CDA1812D0A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61A9ED0-5929-4039-97C1-587767AABB6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7C74747-AA26-4D76-87E7-A6F50C2E612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E92BFD9-5003-487B-BD72-CF2997A6C13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BA4C7F1-E042-474A-AB21-23889F985662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B77D248-F146-4146-9630-3AB6061A7CD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34E8FF94-F8FA-44C3-8336-D2ADBB08659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AB974A-D9F2-4E0F-83B2-012B618102A6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944B200-D68A-4919-AE13-22006AA52308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A8C0D2A-6DB6-4E66-9B25-7EB4E5D2EF0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B550D67-CAE7-46D4-A1F2-AC0A7316D28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21186B3-6B55-401E-B451-456FDC2E942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FEA081F-844C-448F-ADFF-FA426DA72D1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3F4D9C4-5286-4184-91C4-D25BB382F97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6C560F5-7A1C-4EDA-AFC3-465F5874BB6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8341116-596B-462D-8368-78DA4B5A8EC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1B3DBC1-F119-490A-9511-906365CE363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FB92E51-A958-4233-99ED-098CA435799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34EB2EA-4B93-46F7-BDBF-479FF6A40E5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EFA84C8-9CF1-4937-90FA-056EBEFEAE78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76BE50C-C55F-4E6E-9E86-8D943463473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C8359BB-1684-4E5B-BC27-96DC120EC43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DC79B2D-5840-4864-BA58-426CBAB240D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27F60F8-9EDF-4BE8-81E7-20C9C0D90F0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8CBEBDF-461C-4673-A192-BAA61138AC5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EABF6C4-410D-4F25-91EB-700A51306706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BCA00BF-714A-4A11-A5F1-10E15CF5366E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7AAB80D6-2935-4FF1-ACEB-95052F6E8FEC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3038A95A-455A-4B0C-9493-5D25FBB60DC6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60926A5-D445-418A-B673-FA8E50918436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A769600-1E08-4681-ACFC-D6BB28A7BEA4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FE39FCAD-83D6-4A7A-999E-A94D3B2D800A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E4592B9-DEB9-4E99-8F52-CBFD86124609}"/>
              </a:ext>
            </a:extLst>
          </p:cNvPr>
          <p:cNvSpPr/>
          <p:nvPr/>
        </p:nvSpPr>
        <p:spPr>
          <a:xfrm>
            <a:off x="1294763" y="3323790"/>
            <a:ext cx="972000" cy="97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1" name="Right Arrow 8">
            <a:extLst>
              <a:ext uri="{FF2B5EF4-FFF2-40B4-BE49-F238E27FC236}">
                <a16:creationId xmlns:a16="http://schemas.microsoft.com/office/drawing/2014/main" id="{EACFE336-EFB0-4770-A02C-A02C39C11B3A}"/>
              </a:ext>
            </a:extLst>
          </p:cNvPr>
          <p:cNvSpPr/>
          <p:nvPr/>
        </p:nvSpPr>
        <p:spPr>
          <a:xfrm>
            <a:off x="2532488" y="3581952"/>
            <a:ext cx="13680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2C77802-9244-4BC7-A977-3C0C07413C88}"/>
              </a:ext>
            </a:extLst>
          </p:cNvPr>
          <p:cNvSpPr/>
          <p:nvPr/>
        </p:nvSpPr>
        <p:spPr>
          <a:xfrm>
            <a:off x="4166213" y="3323790"/>
            <a:ext cx="972000" cy="97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Right Arrow 10">
            <a:extLst>
              <a:ext uri="{FF2B5EF4-FFF2-40B4-BE49-F238E27FC236}">
                <a16:creationId xmlns:a16="http://schemas.microsoft.com/office/drawing/2014/main" id="{DE5903BB-0F37-43E9-B498-D5570BE8B93E}"/>
              </a:ext>
            </a:extLst>
          </p:cNvPr>
          <p:cNvSpPr/>
          <p:nvPr/>
        </p:nvSpPr>
        <p:spPr>
          <a:xfrm>
            <a:off x="5403938" y="3581952"/>
            <a:ext cx="13680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2B78739-EEF5-4C14-81C7-703803109BA2}"/>
              </a:ext>
            </a:extLst>
          </p:cNvPr>
          <p:cNvSpPr/>
          <p:nvPr/>
        </p:nvSpPr>
        <p:spPr>
          <a:xfrm>
            <a:off x="9909114" y="3323790"/>
            <a:ext cx="972000" cy="97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1B40BE7-C375-4BB1-A5E6-A3EE1168F794}"/>
              </a:ext>
            </a:extLst>
          </p:cNvPr>
          <p:cNvSpPr txBox="1"/>
          <p:nvPr/>
        </p:nvSpPr>
        <p:spPr>
          <a:xfrm>
            <a:off x="14080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DA45989-9E80-4AEE-8362-21664FD74F81}"/>
              </a:ext>
            </a:extLst>
          </p:cNvPr>
          <p:cNvSpPr txBox="1"/>
          <p:nvPr/>
        </p:nvSpPr>
        <p:spPr>
          <a:xfrm>
            <a:off x="427951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AAD1FD3-E653-4899-9EE4-1861FA9AAFBF}"/>
              </a:ext>
            </a:extLst>
          </p:cNvPr>
          <p:cNvSpPr txBox="1"/>
          <p:nvPr/>
        </p:nvSpPr>
        <p:spPr>
          <a:xfrm>
            <a:off x="10022415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62FC763-1202-4D2B-BF09-4D59D7AD319F}"/>
              </a:ext>
            </a:extLst>
          </p:cNvPr>
          <p:cNvGrpSpPr/>
          <p:nvPr/>
        </p:nvGrpSpPr>
        <p:grpSpPr>
          <a:xfrm>
            <a:off x="669662" y="4425824"/>
            <a:ext cx="2222200" cy="1114294"/>
            <a:chOff x="803640" y="3362835"/>
            <a:chExt cx="2059657" cy="1114294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F6467F9-AEE7-4EDA-B424-C5E22109A43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43EA49D-6254-41C0-858A-96FC9196D00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112F3B5-324C-472B-A892-43797AA7C755}"/>
              </a:ext>
            </a:extLst>
          </p:cNvPr>
          <p:cNvGrpSpPr/>
          <p:nvPr/>
        </p:nvGrpSpPr>
        <p:grpSpPr>
          <a:xfrm>
            <a:off x="3541113" y="4425824"/>
            <a:ext cx="2222200" cy="1114294"/>
            <a:chOff x="803640" y="3362835"/>
            <a:chExt cx="2059657" cy="1114294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0A98CF3-09C4-40AA-8635-F23C49F9B5B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10D1A6E-A227-425C-82CC-F76F0F0FE2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4D679750-8DC8-42FF-8684-5B63C901794D}"/>
              </a:ext>
            </a:extLst>
          </p:cNvPr>
          <p:cNvGrpSpPr/>
          <p:nvPr/>
        </p:nvGrpSpPr>
        <p:grpSpPr>
          <a:xfrm>
            <a:off x="9284015" y="4425824"/>
            <a:ext cx="2222200" cy="1114294"/>
            <a:chOff x="803640" y="3362835"/>
            <a:chExt cx="2059657" cy="1114294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C006488-06EC-45B7-9A37-1F95B9A74AF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8EE1B08-AF42-403B-9309-D9AAC9785DE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9352622-CBC7-45E2-A11C-B2572F5F8D71}"/>
              </a:ext>
            </a:extLst>
          </p:cNvPr>
          <p:cNvSpPr/>
          <p:nvPr/>
        </p:nvSpPr>
        <p:spPr>
          <a:xfrm>
            <a:off x="7037663" y="3323790"/>
            <a:ext cx="972000" cy="97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8" name="Right Arrow 302">
            <a:extLst>
              <a:ext uri="{FF2B5EF4-FFF2-40B4-BE49-F238E27FC236}">
                <a16:creationId xmlns:a16="http://schemas.microsoft.com/office/drawing/2014/main" id="{69FE96C2-F02B-4DB0-B005-B8E94BFCB390}"/>
              </a:ext>
            </a:extLst>
          </p:cNvPr>
          <p:cNvSpPr/>
          <p:nvPr/>
        </p:nvSpPr>
        <p:spPr>
          <a:xfrm>
            <a:off x="8275388" y="3581952"/>
            <a:ext cx="1368000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741CA28-81E3-4D6E-BB89-5DA3598EC7BD}"/>
              </a:ext>
            </a:extLst>
          </p:cNvPr>
          <p:cNvSpPr txBox="1"/>
          <p:nvPr/>
        </p:nvSpPr>
        <p:spPr>
          <a:xfrm>
            <a:off x="71509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D2E662B-87CC-4049-A5C4-8582811875E2}"/>
              </a:ext>
            </a:extLst>
          </p:cNvPr>
          <p:cNvGrpSpPr/>
          <p:nvPr/>
        </p:nvGrpSpPr>
        <p:grpSpPr>
          <a:xfrm>
            <a:off x="6412564" y="4425824"/>
            <a:ext cx="2222200" cy="1114294"/>
            <a:chOff x="803640" y="3362835"/>
            <a:chExt cx="2059657" cy="1114294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C2513AF-13F2-4E71-B532-8EC316B1BC9A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2F2B683-5670-4A69-8CE6-74735FC310F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25F820-6190-4E22-BF9E-E7D3161FF4B0}"/>
              </a:ext>
            </a:extLst>
          </p:cNvPr>
          <p:cNvGrpSpPr/>
          <p:nvPr/>
        </p:nvGrpSpPr>
        <p:grpSpPr>
          <a:xfrm>
            <a:off x="397611" y="1919297"/>
            <a:ext cx="5702157" cy="4976643"/>
            <a:chOff x="397611" y="1919297"/>
            <a:chExt cx="5702157" cy="497664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1A6287-45C6-47F3-9941-4FD7D1B4CA80}"/>
                </a:ext>
              </a:extLst>
            </p:cNvPr>
            <p:cNvSpPr/>
            <p:nvPr/>
          </p:nvSpPr>
          <p:spPr>
            <a:xfrm>
              <a:off x="2578425" y="3815455"/>
              <a:ext cx="1775467" cy="3057953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922007 w 1096736"/>
                <a:gd name="connsiteY0" fmla="*/ 763556 h 2182784"/>
                <a:gd name="connsiteX1" fmla="*/ 809962 w 1096736"/>
                <a:gd name="connsiteY1" fmla="*/ 377665 h 2182784"/>
                <a:gd name="connsiteX2" fmla="*/ 808786 w 1096736"/>
                <a:gd name="connsiteY2" fmla="*/ 364344 h 2182784"/>
                <a:gd name="connsiteX3" fmla="*/ 808786 w 1096736"/>
                <a:gd name="connsiteY3" fmla="*/ 209204 h 2182784"/>
                <a:gd name="connsiteX4" fmla="*/ 809570 w 1096736"/>
                <a:gd name="connsiteY4" fmla="*/ 99117 h 2182784"/>
                <a:gd name="connsiteX5" fmla="*/ 811920 w 1096736"/>
                <a:gd name="connsiteY5" fmla="*/ 63075 h 2182784"/>
                <a:gd name="connsiteX6" fmla="*/ 807611 w 1096736"/>
                <a:gd name="connsiteY6" fmla="*/ 46620 h 2182784"/>
                <a:gd name="connsiteX7" fmla="*/ 773527 w 1096736"/>
                <a:gd name="connsiteY7" fmla="*/ 14104 h 2182784"/>
                <a:gd name="connsiteX8" fmla="*/ 764517 w 1096736"/>
                <a:gd name="connsiteY8" fmla="*/ 24290 h 2182784"/>
                <a:gd name="connsiteX9" fmla="*/ 759032 w 1096736"/>
                <a:gd name="connsiteY9" fmla="*/ 50930 h 2182784"/>
                <a:gd name="connsiteX10" fmla="*/ 723773 w 1096736"/>
                <a:gd name="connsiteY10" fmla="*/ 101860 h 2182784"/>
                <a:gd name="connsiteX11" fmla="*/ 590180 w 1096736"/>
                <a:gd name="connsiteY11" fmla="*/ 184523 h 2182784"/>
                <a:gd name="connsiteX12" fmla="*/ 581169 w 1096736"/>
                <a:gd name="connsiteY12" fmla="*/ 191183 h 2182784"/>
                <a:gd name="connsiteX13" fmla="*/ 561972 w 1096736"/>
                <a:gd name="connsiteY13" fmla="*/ 205678 h 2182784"/>
                <a:gd name="connsiteX14" fmla="*/ 527889 w 1096736"/>
                <a:gd name="connsiteY14" fmla="*/ 208812 h 2182784"/>
                <a:gd name="connsiteX15" fmla="*/ 522404 w 1096736"/>
                <a:gd name="connsiteY15" fmla="*/ 202152 h 2182784"/>
                <a:gd name="connsiteX16" fmla="*/ 494588 w 1096736"/>
                <a:gd name="connsiteY16" fmla="*/ 189224 h 2182784"/>
                <a:gd name="connsiteX17" fmla="*/ 474216 w 1096736"/>
                <a:gd name="connsiteY17" fmla="*/ 179822 h 2182784"/>
                <a:gd name="connsiteX18" fmla="*/ 411142 w 1096736"/>
                <a:gd name="connsiteY18" fmla="*/ 147697 h 2182784"/>
                <a:gd name="connsiteX19" fmla="*/ 407616 w 1096736"/>
                <a:gd name="connsiteY19" fmla="*/ 146130 h 2182784"/>
                <a:gd name="connsiteX20" fmla="*/ 396255 w 1096736"/>
                <a:gd name="connsiteY20" fmla="*/ 139469 h 2182784"/>
                <a:gd name="connsiteX21" fmla="*/ 244640 w 1096736"/>
                <a:gd name="connsiteY21" fmla="*/ 64250 h 2182784"/>
                <a:gd name="connsiteX22" fmla="*/ 188617 w 1096736"/>
                <a:gd name="connsiteY22" fmla="*/ 36435 h 2182784"/>
                <a:gd name="connsiteX23" fmla="*/ 174122 w 1096736"/>
                <a:gd name="connsiteY23" fmla="*/ 18021 h 2182784"/>
                <a:gd name="connsiteX24" fmla="*/ 166287 w 1096736"/>
                <a:gd name="connsiteY24" fmla="*/ 0 h 2182784"/>
                <a:gd name="connsiteX25" fmla="*/ 145131 w 1096736"/>
                <a:gd name="connsiteY25" fmla="*/ 24681 h 2182784"/>
                <a:gd name="connsiteX26" fmla="*/ 136120 w 1096736"/>
                <a:gd name="connsiteY26" fmla="*/ 81880 h 2182784"/>
                <a:gd name="connsiteX27" fmla="*/ 136120 w 1096736"/>
                <a:gd name="connsiteY27" fmla="*/ 103035 h 2182784"/>
                <a:gd name="connsiteX28" fmla="*/ 133378 w 1096736"/>
                <a:gd name="connsiteY28" fmla="*/ 121840 h 2182784"/>
                <a:gd name="connsiteX29" fmla="*/ 128285 w 1096736"/>
                <a:gd name="connsiteY29" fmla="*/ 167285 h 2182784"/>
                <a:gd name="connsiteX30" fmla="*/ 169813 w 1096736"/>
                <a:gd name="connsiteY30" fmla="*/ 363561 h 2182784"/>
                <a:gd name="connsiteX31" fmla="*/ 177648 w 1096736"/>
                <a:gd name="connsiteY31" fmla="*/ 408614 h 2182784"/>
                <a:gd name="connsiteX32" fmla="*/ 131028 w 1096736"/>
                <a:gd name="connsiteY32" fmla="*/ 680110 h 2182784"/>
                <a:gd name="connsiteX33" fmla="*/ 83232 w 1096736"/>
                <a:gd name="connsiteY33" fmla="*/ 958265 h 2182784"/>
                <a:gd name="connsiteX34" fmla="*/ 35436 w 1096736"/>
                <a:gd name="connsiteY34" fmla="*/ 1234853 h 2182784"/>
                <a:gd name="connsiteX35" fmla="*/ 0 w 1096736"/>
                <a:gd name="connsiteY35" fmla="*/ 2182784 h 2182784"/>
                <a:gd name="connsiteX36" fmla="*/ 333963 w 1096736"/>
                <a:gd name="connsiteY36" fmla="*/ 1403313 h 2182784"/>
                <a:gd name="connsiteX37" fmla="*/ 472649 w 1096736"/>
                <a:gd name="connsiteY37" fmla="*/ 1403313 h 2182784"/>
                <a:gd name="connsiteX38" fmla="*/ 783321 w 1096736"/>
                <a:gd name="connsiteY38" fmla="*/ 1403313 h 2182784"/>
                <a:gd name="connsiteX39" fmla="*/ 898109 w 1096736"/>
                <a:gd name="connsiteY39" fmla="*/ 1403313 h 2182784"/>
                <a:gd name="connsiteX40" fmla="*/ 1096736 w 1096736"/>
                <a:gd name="connsiteY40" fmla="*/ 1403313 h 2182784"/>
                <a:gd name="connsiteX41" fmla="*/ 922007 w 1096736"/>
                <a:gd name="connsiteY41" fmla="*/ 763556 h 2182784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472649 w 1096736"/>
                <a:gd name="connsiteY36" fmla="*/ 1403313 h 2183631"/>
                <a:gd name="connsiteX37" fmla="*/ 783321 w 1096736"/>
                <a:gd name="connsiteY37" fmla="*/ 1403313 h 2183631"/>
                <a:gd name="connsiteX38" fmla="*/ 898109 w 1096736"/>
                <a:gd name="connsiteY38" fmla="*/ 1403313 h 2183631"/>
                <a:gd name="connsiteX39" fmla="*/ 1096736 w 1096736"/>
                <a:gd name="connsiteY39" fmla="*/ 1403313 h 2183631"/>
                <a:gd name="connsiteX40" fmla="*/ 922007 w 1096736"/>
                <a:gd name="connsiteY40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783321 w 1096736"/>
                <a:gd name="connsiteY36" fmla="*/ 1403313 h 2183631"/>
                <a:gd name="connsiteX37" fmla="*/ 898109 w 1096736"/>
                <a:gd name="connsiteY37" fmla="*/ 1403313 h 2183631"/>
                <a:gd name="connsiteX38" fmla="*/ 1096736 w 1096736"/>
                <a:gd name="connsiteY38" fmla="*/ 1403313 h 2183631"/>
                <a:gd name="connsiteX39" fmla="*/ 922007 w 1096736"/>
                <a:gd name="connsiteY39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898109 w 1096736"/>
                <a:gd name="connsiteY36" fmla="*/ 1403313 h 2183631"/>
                <a:gd name="connsiteX37" fmla="*/ 1096736 w 1096736"/>
                <a:gd name="connsiteY37" fmla="*/ 1403313 h 2183631"/>
                <a:gd name="connsiteX38" fmla="*/ 922007 w 1096736"/>
                <a:gd name="connsiteY38" fmla="*/ 763556 h 2183631"/>
                <a:gd name="connsiteX0" fmla="*/ 922007 w 1096736"/>
                <a:gd name="connsiteY0" fmla="*/ 763556 h 2183783"/>
                <a:gd name="connsiteX1" fmla="*/ 809962 w 1096736"/>
                <a:gd name="connsiteY1" fmla="*/ 377665 h 2183783"/>
                <a:gd name="connsiteX2" fmla="*/ 808786 w 1096736"/>
                <a:gd name="connsiteY2" fmla="*/ 364344 h 2183783"/>
                <a:gd name="connsiteX3" fmla="*/ 808786 w 1096736"/>
                <a:gd name="connsiteY3" fmla="*/ 209204 h 2183783"/>
                <a:gd name="connsiteX4" fmla="*/ 809570 w 1096736"/>
                <a:gd name="connsiteY4" fmla="*/ 99117 h 2183783"/>
                <a:gd name="connsiteX5" fmla="*/ 811920 w 1096736"/>
                <a:gd name="connsiteY5" fmla="*/ 63075 h 2183783"/>
                <a:gd name="connsiteX6" fmla="*/ 807611 w 1096736"/>
                <a:gd name="connsiteY6" fmla="*/ 46620 h 2183783"/>
                <a:gd name="connsiteX7" fmla="*/ 773527 w 1096736"/>
                <a:gd name="connsiteY7" fmla="*/ 14104 h 2183783"/>
                <a:gd name="connsiteX8" fmla="*/ 764517 w 1096736"/>
                <a:gd name="connsiteY8" fmla="*/ 24290 h 2183783"/>
                <a:gd name="connsiteX9" fmla="*/ 759032 w 1096736"/>
                <a:gd name="connsiteY9" fmla="*/ 50930 h 2183783"/>
                <a:gd name="connsiteX10" fmla="*/ 723773 w 1096736"/>
                <a:gd name="connsiteY10" fmla="*/ 101860 h 2183783"/>
                <a:gd name="connsiteX11" fmla="*/ 590180 w 1096736"/>
                <a:gd name="connsiteY11" fmla="*/ 184523 h 2183783"/>
                <a:gd name="connsiteX12" fmla="*/ 581169 w 1096736"/>
                <a:gd name="connsiteY12" fmla="*/ 191183 h 2183783"/>
                <a:gd name="connsiteX13" fmla="*/ 561972 w 1096736"/>
                <a:gd name="connsiteY13" fmla="*/ 205678 h 2183783"/>
                <a:gd name="connsiteX14" fmla="*/ 527889 w 1096736"/>
                <a:gd name="connsiteY14" fmla="*/ 208812 h 2183783"/>
                <a:gd name="connsiteX15" fmla="*/ 522404 w 1096736"/>
                <a:gd name="connsiteY15" fmla="*/ 202152 h 2183783"/>
                <a:gd name="connsiteX16" fmla="*/ 494588 w 1096736"/>
                <a:gd name="connsiteY16" fmla="*/ 189224 h 2183783"/>
                <a:gd name="connsiteX17" fmla="*/ 474216 w 1096736"/>
                <a:gd name="connsiteY17" fmla="*/ 179822 h 2183783"/>
                <a:gd name="connsiteX18" fmla="*/ 411142 w 1096736"/>
                <a:gd name="connsiteY18" fmla="*/ 147697 h 2183783"/>
                <a:gd name="connsiteX19" fmla="*/ 407616 w 1096736"/>
                <a:gd name="connsiteY19" fmla="*/ 146130 h 2183783"/>
                <a:gd name="connsiteX20" fmla="*/ 396255 w 1096736"/>
                <a:gd name="connsiteY20" fmla="*/ 139469 h 2183783"/>
                <a:gd name="connsiteX21" fmla="*/ 244640 w 1096736"/>
                <a:gd name="connsiteY21" fmla="*/ 64250 h 2183783"/>
                <a:gd name="connsiteX22" fmla="*/ 188617 w 1096736"/>
                <a:gd name="connsiteY22" fmla="*/ 36435 h 2183783"/>
                <a:gd name="connsiteX23" fmla="*/ 174122 w 1096736"/>
                <a:gd name="connsiteY23" fmla="*/ 18021 h 2183783"/>
                <a:gd name="connsiteX24" fmla="*/ 166287 w 1096736"/>
                <a:gd name="connsiteY24" fmla="*/ 0 h 2183783"/>
                <a:gd name="connsiteX25" fmla="*/ 145131 w 1096736"/>
                <a:gd name="connsiteY25" fmla="*/ 24681 h 2183783"/>
                <a:gd name="connsiteX26" fmla="*/ 136120 w 1096736"/>
                <a:gd name="connsiteY26" fmla="*/ 81880 h 2183783"/>
                <a:gd name="connsiteX27" fmla="*/ 136120 w 1096736"/>
                <a:gd name="connsiteY27" fmla="*/ 103035 h 2183783"/>
                <a:gd name="connsiteX28" fmla="*/ 133378 w 1096736"/>
                <a:gd name="connsiteY28" fmla="*/ 121840 h 2183783"/>
                <a:gd name="connsiteX29" fmla="*/ 128285 w 1096736"/>
                <a:gd name="connsiteY29" fmla="*/ 167285 h 2183783"/>
                <a:gd name="connsiteX30" fmla="*/ 169813 w 1096736"/>
                <a:gd name="connsiteY30" fmla="*/ 363561 h 2183783"/>
                <a:gd name="connsiteX31" fmla="*/ 177648 w 1096736"/>
                <a:gd name="connsiteY31" fmla="*/ 408614 h 2183783"/>
                <a:gd name="connsiteX32" fmla="*/ 131028 w 1096736"/>
                <a:gd name="connsiteY32" fmla="*/ 680110 h 2183783"/>
                <a:gd name="connsiteX33" fmla="*/ 83232 w 1096736"/>
                <a:gd name="connsiteY33" fmla="*/ 958265 h 2183783"/>
                <a:gd name="connsiteX34" fmla="*/ 35436 w 1096736"/>
                <a:gd name="connsiteY34" fmla="*/ 1234853 h 2183783"/>
                <a:gd name="connsiteX35" fmla="*/ 0 w 1096736"/>
                <a:gd name="connsiteY35" fmla="*/ 2182784 h 2183783"/>
                <a:gd name="connsiteX36" fmla="*/ 1096736 w 1096736"/>
                <a:gd name="connsiteY36" fmla="*/ 1403313 h 2183783"/>
                <a:gd name="connsiteX37" fmla="*/ 922007 w 1096736"/>
                <a:gd name="connsiteY37" fmla="*/ 763556 h 2183783"/>
                <a:gd name="connsiteX0" fmla="*/ 922007 w 1274510"/>
                <a:gd name="connsiteY0" fmla="*/ 763556 h 2294434"/>
                <a:gd name="connsiteX1" fmla="*/ 809962 w 1274510"/>
                <a:gd name="connsiteY1" fmla="*/ 377665 h 2294434"/>
                <a:gd name="connsiteX2" fmla="*/ 808786 w 1274510"/>
                <a:gd name="connsiteY2" fmla="*/ 364344 h 2294434"/>
                <a:gd name="connsiteX3" fmla="*/ 808786 w 1274510"/>
                <a:gd name="connsiteY3" fmla="*/ 209204 h 2294434"/>
                <a:gd name="connsiteX4" fmla="*/ 809570 w 1274510"/>
                <a:gd name="connsiteY4" fmla="*/ 99117 h 2294434"/>
                <a:gd name="connsiteX5" fmla="*/ 811920 w 1274510"/>
                <a:gd name="connsiteY5" fmla="*/ 63075 h 2294434"/>
                <a:gd name="connsiteX6" fmla="*/ 807611 w 1274510"/>
                <a:gd name="connsiteY6" fmla="*/ 46620 h 2294434"/>
                <a:gd name="connsiteX7" fmla="*/ 773527 w 1274510"/>
                <a:gd name="connsiteY7" fmla="*/ 14104 h 2294434"/>
                <a:gd name="connsiteX8" fmla="*/ 764517 w 1274510"/>
                <a:gd name="connsiteY8" fmla="*/ 24290 h 2294434"/>
                <a:gd name="connsiteX9" fmla="*/ 759032 w 1274510"/>
                <a:gd name="connsiteY9" fmla="*/ 50930 h 2294434"/>
                <a:gd name="connsiteX10" fmla="*/ 723773 w 1274510"/>
                <a:gd name="connsiteY10" fmla="*/ 101860 h 2294434"/>
                <a:gd name="connsiteX11" fmla="*/ 590180 w 1274510"/>
                <a:gd name="connsiteY11" fmla="*/ 184523 h 2294434"/>
                <a:gd name="connsiteX12" fmla="*/ 581169 w 1274510"/>
                <a:gd name="connsiteY12" fmla="*/ 191183 h 2294434"/>
                <a:gd name="connsiteX13" fmla="*/ 561972 w 1274510"/>
                <a:gd name="connsiteY13" fmla="*/ 205678 h 2294434"/>
                <a:gd name="connsiteX14" fmla="*/ 527889 w 1274510"/>
                <a:gd name="connsiteY14" fmla="*/ 208812 h 2294434"/>
                <a:gd name="connsiteX15" fmla="*/ 522404 w 1274510"/>
                <a:gd name="connsiteY15" fmla="*/ 202152 h 2294434"/>
                <a:gd name="connsiteX16" fmla="*/ 494588 w 1274510"/>
                <a:gd name="connsiteY16" fmla="*/ 189224 h 2294434"/>
                <a:gd name="connsiteX17" fmla="*/ 474216 w 1274510"/>
                <a:gd name="connsiteY17" fmla="*/ 179822 h 2294434"/>
                <a:gd name="connsiteX18" fmla="*/ 411142 w 1274510"/>
                <a:gd name="connsiteY18" fmla="*/ 147697 h 2294434"/>
                <a:gd name="connsiteX19" fmla="*/ 407616 w 1274510"/>
                <a:gd name="connsiteY19" fmla="*/ 146130 h 2294434"/>
                <a:gd name="connsiteX20" fmla="*/ 396255 w 1274510"/>
                <a:gd name="connsiteY20" fmla="*/ 139469 h 2294434"/>
                <a:gd name="connsiteX21" fmla="*/ 244640 w 1274510"/>
                <a:gd name="connsiteY21" fmla="*/ 64250 h 2294434"/>
                <a:gd name="connsiteX22" fmla="*/ 188617 w 1274510"/>
                <a:gd name="connsiteY22" fmla="*/ 36435 h 2294434"/>
                <a:gd name="connsiteX23" fmla="*/ 174122 w 1274510"/>
                <a:gd name="connsiteY23" fmla="*/ 18021 h 2294434"/>
                <a:gd name="connsiteX24" fmla="*/ 166287 w 1274510"/>
                <a:gd name="connsiteY24" fmla="*/ 0 h 2294434"/>
                <a:gd name="connsiteX25" fmla="*/ 145131 w 1274510"/>
                <a:gd name="connsiteY25" fmla="*/ 24681 h 2294434"/>
                <a:gd name="connsiteX26" fmla="*/ 136120 w 1274510"/>
                <a:gd name="connsiteY26" fmla="*/ 81880 h 2294434"/>
                <a:gd name="connsiteX27" fmla="*/ 136120 w 1274510"/>
                <a:gd name="connsiteY27" fmla="*/ 103035 h 2294434"/>
                <a:gd name="connsiteX28" fmla="*/ 133378 w 1274510"/>
                <a:gd name="connsiteY28" fmla="*/ 121840 h 2294434"/>
                <a:gd name="connsiteX29" fmla="*/ 128285 w 1274510"/>
                <a:gd name="connsiteY29" fmla="*/ 167285 h 2294434"/>
                <a:gd name="connsiteX30" fmla="*/ 169813 w 1274510"/>
                <a:gd name="connsiteY30" fmla="*/ 363561 h 2294434"/>
                <a:gd name="connsiteX31" fmla="*/ 177648 w 1274510"/>
                <a:gd name="connsiteY31" fmla="*/ 408614 h 2294434"/>
                <a:gd name="connsiteX32" fmla="*/ 131028 w 1274510"/>
                <a:gd name="connsiteY32" fmla="*/ 680110 h 2294434"/>
                <a:gd name="connsiteX33" fmla="*/ 83232 w 1274510"/>
                <a:gd name="connsiteY33" fmla="*/ 958265 h 2294434"/>
                <a:gd name="connsiteX34" fmla="*/ 35436 w 1274510"/>
                <a:gd name="connsiteY34" fmla="*/ 1234853 h 2294434"/>
                <a:gd name="connsiteX35" fmla="*/ 0 w 1274510"/>
                <a:gd name="connsiteY35" fmla="*/ 2182784 h 2294434"/>
                <a:gd name="connsiteX36" fmla="*/ 1274510 w 1274510"/>
                <a:gd name="connsiteY36" fmla="*/ 2182784 h 2294434"/>
                <a:gd name="connsiteX37" fmla="*/ 922007 w 1274510"/>
                <a:gd name="connsiteY37" fmla="*/ 763556 h 2294434"/>
                <a:gd name="connsiteX0" fmla="*/ 922007 w 1274510"/>
                <a:gd name="connsiteY0" fmla="*/ 763556 h 2198053"/>
                <a:gd name="connsiteX1" fmla="*/ 809962 w 1274510"/>
                <a:gd name="connsiteY1" fmla="*/ 377665 h 2198053"/>
                <a:gd name="connsiteX2" fmla="*/ 808786 w 1274510"/>
                <a:gd name="connsiteY2" fmla="*/ 364344 h 2198053"/>
                <a:gd name="connsiteX3" fmla="*/ 808786 w 1274510"/>
                <a:gd name="connsiteY3" fmla="*/ 209204 h 2198053"/>
                <a:gd name="connsiteX4" fmla="*/ 809570 w 1274510"/>
                <a:gd name="connsiteY4" fmla="*/ 99117 h 2198053"/>
                <a:gd name="connsiteX5" fmla="*/ 811920 w 1274510"/>
                <a:gd name="connsiteY5" fmla="*/ 63075 h 2198053"/>
                <a:gd name="connsiteX6" fmla="*/ 807611 w 1274510"/>
                <a:gd name="connsiteY6" fmla="*/ 46620 h 2198053"/>
                <a:gd name="connsiteX7" fmla="*/ 773527 w 1274510"/>
                <a:gd name="connsiteY7" fmla="*/ 14104 h 2198053"/>
                <a:gd name="connsiteX8" fmla="*/ 764517 w 1274510"/>
                <a:gd name="connsiteY8" fmla="*/ 24290 h 2198053"/>
                <a:gd name="connsiteX9" fmla="*/ 759032 w 1274510"/>
                <a:gd name="connsiteY9" fmla="*/ 50930 h 2198053"/>
                <a:gd name="connsiteX10" fmla="*/ 723773 w 1274510"/>
                <a:gd name="connsiteY10" fmla="*/ 101860 h 2198053"/>
                <a:gd name="connsiteX11" fmla="*/ 590180 w 1274510"/>
                <a:gd name="connsiteY11" fmla="*/ 184523 h 2198053"/>
                <a:gd name="connsiteX12" fmla="*/ 581169 w 1274510"/>
                <a:gd name="connsiteY12" fmla="*/ 191183 h 2198053"/>
                <a:gd name="connsiteX13" fmla="*/ 561972 w 1274510"/>
                <a:gd name="connsiteY13" fmla="*/ 205678 h 2198053"/>
                <a:gd name="connsiteX14" fmla="*/ 527889 w 1274510"/>
                <a:gd name="connsiteY14" fmla="*/ 208812 h 2198053"/>
                <a:gd name="connsiteX15" fmla="*/ 522404 w 1274510"/>
                <a:gd name="connsiteY15" fmla="*/ 202152 h 2198053"/>
                <a:gd name="connsiteX16" fmla="*/ 494588 w 1274510"/>
                <a:gd name="connsiteY16" fmla="*/ 189224 h 2198053"/>
                <a:gd name="connsiteX17" fmla="*/ 474216 w 1274510"/>
                <a:gd name="connsiteY17" fmla="*/ 179822 h 2198053"/>
                <a:gd name="connsiteX18" fmla="*/ 411142 w 1274510"/>
                <a:gd name="connsiteY18" fmla="*/ 147697 h 2198053"/>
                <a:gd name="connsiteX19" fmla="*/ 407616 w 1274510"/>
                <a:gd name="connsiteY19" fmla="*/ 146130 h 2198053"/>
                <a:gd name="connsiteX20" fmla="*/ 396255 w 1274510"/>
                <a:gd name="connsiteY20" fmla="*/ 139469 h 2198053"/>
                <a:gd name="connsiteX21" fmla="*/ 244640 w 1274510"/>
                <a:gd name="connsiteY21" fmla="*/ 64250 h 2198053"/>
                <a:gd name="connsiteX22" fmla="*/ 188617 w 1274510"/>
                <a:gd name="connsiteY22" fmla="*/ 36435 h 2198053"/>
                <a:gd name="connsiteX23" fmla="*/ 174122 w 1274510"/>
                <a:gd name="connsiteY23" fmla="*/ 18021 h 2198053"/>
                <a:gd name="connsiteX24" fmla="*/ 166287 w 1274510"/>
                <a:gd name="connsiteY24" fmla="*/ 0 h 2198053"/>
                <a:gd name="connsiteX25" fmla="*/ 145131 w 1274510"/>
                <a:gd name="connsiteY25" fmla="*/ 24681 h 2198053"/>
                <a:gd name="connsiteX26" fmla="*/ 136120 w 1274510"/>
                <a:gd name="connsiteY26" fmla="*/ 81880 h 2198053"/>
                <a:gd name="connsiteX27" fmla="*/ 136120 w 1274510"/>
                <a:gd name="connsiteY27" fmla="*/ 103035 h 2198053"/>
                <a:gd name="connsiteX28" fmla="*/ 133378 w 1274510"/>
                <a:gd name="connsiteY28" fmla="*/ 121840 h 2198053"/>
                <a:gd name="connsiteX29" fmla="*/ 128285 w 1274510"/>
                <a:gd name="connsiteY29" fmla="*/ 167285 h 2198053"/>
                <a:gd name="connsiteX30" fmla="*/ 169813 w 1274510"/>
                <a:gd name="connsiteY30" fmla="*/ 363561 h 2198053"/>
                <a:gd name="connsiteX31" fmla="*/ 177648 w 1274510"/>
                <a:gd name="connsiteY31" fmla="*/ 408614 h 2198053"/>
                <a:gd name="connsiteX32" fmla="*/ 131028 w 1274510"/>
                <a:gd name="connsiteY32" fmla="*/ 680110 h 2198053"/>
                <a:gd name="connsiteX33" fmla="*/ 83232 w 1274510"/>
                <a:gd name="connsiteY33" fmla="*/ 958265 h 2198053"/>
                <a:gd name="connsiteX34" fmla="*/ 35436 w 1274510"/>
                <a:gd name="connsiteY34" fmla="*/ 1234853 h 2198053"/>
                <a:gd name="connsiteX35" fmla="*/ 0 w 1274510"/>
                <a:gd name="connsiteY35" fmla="*/ 2182784 h 2198053"/>
                <a:gd name="connsiteX36" fmla="*/ 1274510 w 1274510"/>
                <a:gd name="connsiteY36" fmla="*/ 2182784 h 2198053"/>
                <a:gd name="connsiteX37" fmla="*/ 922007 w 1274510"/>
                <a:gd name="connsiteY37" fmla="*/ 763556 h 2198053"/>
                <a:gd name="connsiteX0" fmla="*/ 922007 w 1274510"/>
                <a:gd name="connsiteY0" fmla="*/ 763556 h 2195134"/>
                <a:gd name="connsiteX1" fmla="*/ 809962 w 1274510"/>
                <a:gd name="connsiteY1" fmla="*/ 377665 h 2195134"/>
                <a:gd name="connsiteX2" fmla="*/ 808786 w 1274510"/>
                <a:gd name="connsiteY2" fmla="*/ 364344 h 2195134"/>
                <a:gd name="connsiteX3" fmla="*/ 808786 w 1274510"/>
                <a:gd name="connsiteY3" fmla="*/ 209204 h 2195134"/>
                <a:gd name="connsiteX4" fmla="*/ 809570 w 1274510"/>
                <a:gd name="connsiteY4" fmla="*/ 99117 h 2195134"/>
                <a:gd name="connsiteX5" fmla="*/ 811920 w 1274510"/>
                <a:gd name="connsiteY5" fmla="*/ 63075 h 2195134"/>
                <a:gd name="connsiteX6" fmla="*/ 807611 w 1274510"/>
                <a:gd name="connsiteY6" fmla="*/ 46620 h 2195134"/>
                <a:gd name="connsiteX7" fmla="*/ 773527 w 1274510"/>
                <a:gd name="connsiteY7" fmla="*/ 14104 h 2195134"/>
                <a:gd name="connsiteX8" fmla="*/ 764517 w 1274510"/>
                <a:gd name="connsiteY8" fmla="*/ 24290 h 2195134"/>
                <a:gd name="connsiteX9" fmla="*/ 759032 w 1274510"/>
                <a:gd name="connsiteY9" fmla="*/ 50930 h 2195134"/>
                <a:gd name="connsiteX10" fmla="*/ 723773 w 1274510"/>
                <a:gd name="connsiteY10" fmla="*/ 101860 h 2195134"/>
                <a:gd name="connsiteX11" fmla="*/ 590180 w 1274510"/>
                <a:gd name="connsiteY11" fmla="*/ 184523 h 2195134"/>
                <a:gd name="connsiteX12" fmla="*/ 581169 w 1274510"/>
                <a:gd name="connsiteY12" fmla="*/ 191183 h 2195134"/>
                <a:gd name="connsiteX13" fmla="*/ 561972 w 1274510"/>
                <a:gd name="connsiteY13" fmla="*/ 205678 h 2195134"/>
                <a:gd name="connsiteX14" fmla="*/ 527889 w 1274510"/>
                <a:gd name="connsiteY14" fmla="*/ 208812 h 2195134"/>
                <a:gd name="connsiteX15" fmla="*/ 522404 w 1274510"/>
                <a:gd name="connsiteY15" fmla="*/ 202152 h 2195134"/>
                <a:gd name="connsiteX16" fmla="*/ 494588 w 1274510"/>
                <a:gd name="connsiteY16" fmla="*/ 189224 h 2195134"/>
                <a:gd name="connsiteX17" fmla="*/ 474216 w 1274510"/>
                <a:gd name="connsiteY17" fmla="*/ 179822 h 2195134"/>
                <a:gd name="connsiteX18" fmla="*/ 411142 w 1274510"/>
                <a:gd name="connsiteY18" fmla="*/ 147697 h 2195134"/>
                <a:gd name="connsiteX19" fmla="*/ 407616 w 1274510"/>
                <a:gd name="connsiteY19" fmla="*/ 146130 h 2195134"/>
                <a:gd name="connsiteX20" fmla="*/ 396255 w 1274510"/>
                <a:gd name="connsiteY20" fmla="*/ 139469 h 2195134"/>
                <a:gd name="connsiteX21" fmla="*/ 244640 w 1274510"/>
                <a:gd name="connsiteY21" fmla="*/ 64250 h 2195134"/>
                <a:gd name="connsiteX22" fmla="*/ 188617 w 1274510"/>
                <a:gd name="connsiteY22" fmla="*/ 36435 h 2195134"/>
                <a:gd name="connsiteX23" fmla="*/ 174122 w 1274510"/>
                <a:gd name="connsiteY23" fmla="*/ 18021 h 2195134"/>
                <a:gd name="connsiteX24" fmla="*/ 166287 w 1274510"/>
                <a:gd name="connsiteY24" fmla="*/ 0 h 2195134"/>
                <a:gd name="connsiteX25" fmla="*/ 145131 w 1274510"/>
                <a:gd name="connsiteY25" fmla="*/ 24681 h 2195134"/>
                <a:gd name="connsiteX26" fmla="*/ 136120 w 1274510"/>
                <a:gd name="connsiteY26" fmla="*/ 81880 h 2195134"/>
                <a:gd name="connsiteX27" fmla="*/ 136120 w 1274510"/>
                <a:gd name="connsiteY27" fmla="*/ 103035 h 2195134"/>
                <a:gd name="connsiteX28" fmla="*/ 133378 w 1274510"/>
                <a:gd name="connsiteY28" fmla="*/ 121840 h 2195134"/>
                <a:gd name="connsiteX29" fmla="*/ 128285 w 1274510"/>
                <a:gd name="connsiteY29" fmla="*/ 167285 h 2195134"/>
                <a:gd name="connsiteX30" fmla="*/ 169813 w 1274510"/>
                <a:gd name="connsiteY30" fmla="*/ 363561 h 2195134"/>
                <a:gd name="connsiteX31" fmla="*/ 177648 w 1274510"/>
                <a:gd name="connsiteY31" fmla="*/ 408614 h 2195134"/>
                <a:gd name="connsiteX32" fmla="*/ 131028 w 1274510"/>
                <a:gd name="connsiteY32" fmla="*/ 680110 h 2195134"/>
                <a:gd name="connsiteX33" fmla="*/ 83232 w 1274510"/>
                <a:gd name="connsiteY33" fmla="*/ 958265 h 2195134"/>
                <a:gd name="connsiteX34" fmla="*/ 35436 w 1274510"/>
                <a:gd name="connsiteY34" fmla="*/ 1234853 h 2195134"/>
                <a:gd name="connsiteX35" fmla="*/ 0 w 1274510"/>
                <a:gd name="connsiteY35" fmla="*/ 2182784 h 2195134"/>
                <a:gd name="connsiteX36" fmla="*/ 1274510 w 1274510"/>
                <a:gd name="connsiteY36" fmla="*/ 2182784 h 2195134"/>
                <a:gd name="connsiteX37" fmla="*/ 922007 w 1274510"/>
                <a:gd name="connsiteY37" fmla="*/ 763556 h 219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4510" h="2195134">
                  <a:moveTo>
                    <a:pt x="922007" y="763556"/>
                  </a:moveTo>
                  <a:cubicBezTo>
                    <a:pt x="886356" y="634664"/>
                    <a:pt x="852664" y="504597"/>
                    <a:pt x="809962" y="377665"/>
                  </a:cubicBezTo>
                  <a:cubicBezTo>
                    <a:pt x="808395" y="372963"/>
                    <a:pt x="808786" y="368654"/>
                    <a:pt x="808786" y="364344"/>
                  </a:cubicBezTo>
                  <a:lnTo>
                    <a:pt x="808786" y="209204"/>
                  </a:lnTo>
                  <a:cubicBezTo>
                    <a:pt x="808786" y="172378"/>
                    <a:pt x="809178" y="135944"/>
                    <a:pt x="809570" y="99117"/>
                  </a:cubicBezTo>
                  <a:cubicBezTo>
                    <a:pt x="814663" y="87364"/>
                    <a:pt x="811529" y="75220"/>
                    <a:pt x="811920" y="63075"/>
                  </a:cubicBezTo>
                  <a:cubicBezTo>
                    <a:pt x="812312" y="57198"/>
                    <a:pt x="811529" y="50930"/>
                    <a:pt x="807611" y="46620"/>
                  </a:cubicBezTo>
                  <a:cubicBezTo>
                    <a:pt x="797033" y="35259"/>
                    <a:pt x="786847" y="22723"/>
                    <a:pt x="773527" y="14104"/>
                  </a:cubicBezTo>
                  <a:cubicBezTo>
                    <a:pt x="766867" y="14104"/>
                    <a:pt x="765300" y="18805"/>
                    <a:pt x="764517" y="24290"/>
                  </a:cubicBezTo>
                  <a:cubicBezTo>
                    <a:pt x="763733" y="33300"/>
                    <a:pt x="760207" y="41919"/>
                    <a:pt x="759032" y="50930"/>
                  </a:cubicBezTo>
                  <a:cubicBezTo>
                    <a:pt x="756289" y="74044"/>
                    <a:pt x="748062" y="93633"/>
                    <a:pt x="723773" y="101860"/>
                  </a:cubicBezTo>
                  <a:lnTo>
                    <a:pt x="590180" y="184523"/>
                  </a:lnTo>
                  <a:cubicBezTo>
                    <a:pt x="587437" y="186873"/>
                    <a:pt x="584303" y="189224"/>
                    <a:pt x="581169" y="191183"/>
                  </a:cubicBezTo>
                  <a:cubicBezTo>
                    <a:pt x="575684" y="197059"/>
                    <a:pt x="565890" y="198235"/>
                    <a:pt x="561972" y="205678"/>
                  </a:cubicBezTo>
                  <a:cubicBezTo>
                    <a:pt x="551003" y="210771"/>
                    <a:pt x="539642" y="209596"/>
                    <a:pt x="527889" y="208812"/>
                  </a:cubicBezTo>
                  <a:cubicBezTo>
                    <a:pt x="529847" y="204895"/>
                    <a:pt x="525146" y="203328"/>
                    <a:pt x="522404" y="202152"/>
                  </a:cubicBezTo>
                  <a:cubicBezTo>
                    <a:pt x="513001" y="198235"/>
                    <a:pt x="504382" y="192750"/>
                    <a:pt x="494588" y="189224"/>
                  </a:cubicBezTo>
                  <a:cubicBezTo>
                    <a:pt x="487145" y="187265"/>
                    <a:pt x="479701" y="186090"/>
                    <a:pt x="474216" y="179822"/>
                  </a:cubicBezTo>
                  <a:cubicBezTo>
                    <a:pt x="453844" y="167677"/>
                    <a:pt x="431905" y="158666"/>
                    <a:pt x="411142" y="147697"/>
                  </a:cubicBezTo>
                  <a:cubicBezTo>
                    <a:pt x="409966" y="146913"/>
                    <a:pt x="408791" y="146521"/>
                    <a:pt x="407616" y="146130"/>
                  </a:cubicBezTo>
                  <a:cubicBezTo>
                    <a:pt x="403698" y="144563"/>
                    <a:pt x="399780" y="142212"/>
                    <a:pt x="396255" y="139469"/>
                  </a:cubicBezTo>
                  <a:lnTo>
                    <a:pt x="244640" y="64250"/>
                  </a:lnTo>
                  <a:cubicBezTo>
                    <a:pt x="225444" y="55631"/>
                    <a:pt x="207814" y="45053"/>
                    <a:pt x="188617" y="36435"/>
                  </a:cubicBezTo>
                  <a:cubicBezTo>
                    <a:pt x="180390" y="32517"/>
                    <a:pt x="176473" y="26640"/>
                    <a:pt x="174122" y="18021"/>
                  </a:cubicBezTo>
                  <a:cubicBezTo>
                    <a:pt x="172555" y="11753"/>
                    <a:pt x="173338" y="4309"/>
                    <a:pt x="166287" y="0"/>
                  </a:cubicBezTo>
                  <a:cubicBezTo>
                    <a:pt x="153358" y="3134"/>
                    <a:pt x="147090" y="12145"/>
                    <a:pt x="145131" y="24681"/>
                  </a:cubicBezTo>
                  <a:cubicBezTo>
                    <a:pt x="141997" y="43878"/>
                    <a:pt x="138471" y="62683"/>
                    <a:pt x="136120" y="81880"/>
                  </a:cubicBezTo>
                  <a:cubicBezTo>
                    <a:pt x="135337" y="88931"/>
                    <a:pt x="134162" y="95983"/>
                    <a:pt x="136120" y="103035"/>
                  </a:cubicBezTo>
                  <a:cubicBezTo>
                    <a:pt x="135337" y="109303"/>
                    <a:pt x="133770" y="115572"/>
                    <a:pt x="133378" y="121840"/>
                  </a:cubicBezTo>
                  <a:cubicBezTo>
                    <a:pt x="132595" y="137119"/>
                    <a:pt x="125151" y="152006"/>
                    <a:pt x="128285" y="167285"/>
                  </a:cubicBezTo>
                  <a:cubicBezTo>
                    <a:pt x="141997" y="232710"/>
                    <a:pt x="156492" y="298136"/>
                    <a:pt x="169813" y="363561"/>
                  </a:cubicBezTo>
                  <a:cubicBezTo>
                    <a:pt x="172947" y="378448"/>
                    <a:pt x="179999" y="393727"/>
                    <a:pt x="177648" y="408614"/>
                  </a:cubicBezTo>
                  <a:cubicBezTo>
                    <a:pt x="162761" y="499113"/>
                    <a:pt x="146698" y="589611"/>
                    <a:pt x="131028" y="680110"/>
                  </a:cubicBezTo>
                  <a:cubicBezTo>
                    <a:pt x="114965" y="772958"/>
                    <a:pt x="99294" y="865416"/>
                    <a:pt x="83232" y="958265"/>
                  </a:cubicBezTo>
                  <a:cubicBezTo>
                    <a:pt x="67169" y="1050330"/>
                    <a:pt x="49308" y="1030767"/>
                    <a:pt x="35436" y="1234853"/>
                  </a:cubicBezTo>
                  <a:cubicBezTo>
                    <a:pt x="21564" y="1438940"/>
                    <a:pt x="9403" y="2126762"/>
                    <a:pt x="0" y="2182784"/>
                  </a:cubicBezTo>
                  <a:cubicBezTo>
                    <a:pt x="204233" y="2204023"/>
                    <a:pt x="1072980" y="2193686"/>
                    <a:pt x="1274510" y="2182784"/>
                  </a:cubicBezTo>
                  <a:cubicBezTo>
                    <a:pt x="1216920" y="1970054"/>
                    <a:pt x="981164" y="977070"/>
                    <a:pt x="92200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C7E3B93-4F47-4357-9B89-65FECCB14806}"/>
                </a:ext>
              </a:extLst>
            </p:cNvPr>
            <p:cNvSpPr/>
            <p:nvPr/>
          </p:nvSpPr>
          <p:spPr>
            <a:xfrm>
              <a:off x="397611" y="3254824"/>
              <a:ext cx="2430775" cy="364111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569189 w 1744918"/>
                <a:gd name="connsiteY0" fmla="*/ 1800667 h 1816433"/>
                <a:gd name="connsiteX1" fmla="*/ 1568014 w 1744918"/>
                <a:gd name="connsiteY1" fmla="*/ 1801842 h 1816433"/>
                <a:gd name="connsiteX2" fmla="*/ 1413265 w 1744918"/>
                <a:gd name="connsiteY2" fmla="*/ 1809677 h 1816433"/>
                <a:gd name="connsiteX3" fmla="*/ 959989 w 1744918"/>
                <a:gd name="connsiteY3" fmla="*/ 1806935 h 1816433"/>
                <a:gd name="connsiteX4" fmla="*/ 964691 w 1744918"/>
                <a:gd name="connsiteY4" fmla="*/ 1694889 h 1816433"/>
                <a:gd name="connsiteX5" fmla="*/ 820912 w 1744918"/>
                <a:gd name="connsiteY5" fmla="*/ 1613793 h 1816433"/>
                <a:gd name="connsiteX6" fmla="*/ 395452 w 1744918"/>
                <a:gd name="connsiteY6" fmla="*/ 1453168 h 1816433"/>
                <a:gd name="connsiteX7" fmla="*/ 390359 w 1744918"/>
                <a:gd name="connsiteY7" fmla="*/ 1451601 h 1816433"/>
                <a:gd name="connsiteX8" fmla="*/ 196042 w 1744918"/>
                <a:gd name="connsiteY8" fmla="*/ 1350133 h 1816433"/>
                <a:gd name="connsiteX9" fmla="*/ 51871 w 1744918"/>
                <a:gd name="connsiteY9" fmla="*/ 1191859 h 1816433"/>
                <a:gd name="connsiteX10" fmla="*/ 6034 w 1744918"/>
                <a:gd name="connsiteY10" fmla="*/ 1120557 h 1816433"/>
                <a:gd name="connsiteX11" fmla="*/ 107502 w 1744918"/>
                <a:gd name="connsiteY11" fmla="*/ 827515 h 1816433"/>
                <a:gd name="connsiteX12" fmla="*/ 401720 w 1744918"/>
                <a:gd name="connsiteY12" fmla="*/ 469830 h 1816433"/>
                <a:gd name="connsiteX13" fmla="*/ 805241 w 1744918"/>
                <a:gd name="connsiteY13" fmla="*/ 8328 h 1816433"/>
                <a:gd name="connsiteX14" fmla="*/ 830314 w 1744918"/>
                <a:gd name="connsiteY14" fmla="*/ 8719 h 1816433"/>
                <a:gd name="connsiteX15" fmla="*/ 952546 w 1744918"/>
                <a:gd name="connsiteY15" fmla="*/ 125466 h 1816433"/>
                <a:gd name="connsiteX16" fmla="*/ 1092799 w 1744918"/>
                <a:gd name="connsiteY16" fmla="*/ 242605 h 1816433"/>
                <a:gd name="connsiteX17" fmla="*/ 1126099 w 1744918"/>
                <a:gd name="connsiteY17" fmla="*/ 282957 h 1816433"/>
                <a:gd name="connsiteX18" fmla="*/ 979578 w 1744918"/>
                <a:gd name="connsiteY18" fmla="*/ 589711 h 1816433"/>
                <a:gd name="connsiteX19" fmla="*/ 869883 w 1744918"/>
                <a:gd name="connsiteY19" fmla="*/ 706067 h 1816433"/>
                <a:gd name="connsiteX20" fmla="*/ 790354 w 1744918"/>
                <a:gd name="connsiteY20" fmla="*/ 860423 h 1816433"/>
                <a:gd name="connsiteX21" fmla="*/ 797406 w 1744918"/>
                <a:gd name="connsiteY21" fmla="*/ 874527 h 1816433"/>
                <a:gd name="connsiteX22" fmla="*/ 848727 w 1744918"/>
                <a:gd name="connsiteY22" fmla="*/ 846711 h 1816433"/>
                <a:gd name="connsiteX23" fmla="*/ 902791 w 1744918"/>
                <a:gd name="connsiteY23" fmla="*/ 688829 h 1816433"/>
                <a:gd name="connsiteX24" fmla="*/ 952154 w 1744918"/>
                <a:gd name="connsiteY24" fmla="*/ 665323 h 1816433"/>
                <a:gd name="connsiteX25" fmla="*/ 1325117 w 1744918"/>
                <a:gd name="connsiteY25" fmla="*/ 734666 h 1816433"/>
                <a:gd name="connsiteX26" fmla="*/ 1413265 w 1744918"/>
                <a:gd name="connsiteY26" fmla="*/ 771884 h 1816433"/>
                <a:gd name="connsiteX27" fmla="*/ 1421101 w 1744918"/>
                <a:gd name="connsiteY27" fmla="*/ 748769 h 1816433"/>
                <a:gd name="connsiteX28" fmla="*/ 1453225 w 1744918"/>
                <a:gd name="connsiteY28" fmla="*/ 714685 h 1816433"/>
                <a:gd name="connsiteX29" fmla="*/ 1633831 w 1744918"/>
                <a:gd name="connsiteY29" fmla="*/ 551710 h 1816433"/>
                <a:gd name="connsiteX30" fmla="*/ 1703174 w 1744918"/>
                <a:gd name="connsiteY30" fmla="*/ 509791 h 1816433"/>
                <a:gd name="connsiteX31" fmla="*/ 1711009 w 1744918"/>
                <a:gd name="connsiteY31" fmla="*/ 633981 h 1816433"/>
                <a:gd name="connsiteX32" fmla="*/ 1743917 w 1744918"/>
                <a:gd name="connsiteY32" fmla="*/ 795782 h 1816433"/>
                <a:gd name="connsiteX33" fmla="*/ 1721978 w 1744918"/>
                <a:gd name="connsiteY33" fmla="*/ 957973 h 1816433"/>
                <a:gd name="connsiteX34" fmla="*/ 1660862 w 1744918"/>
                <a:gd name="connsiteY34" fmla="*/ 1311348 h 1816433"/>
                <a:gd name="connsiteX35" fmla="*/ 1618552 w 1744918"/>
                <a:gd name="connsiteY35" fmla="*/ 1567565 h 1816433"/>
                <a:gd name="connsiteX36" fmla="*/ 1597396 w 1744918"/>
                <a:gd name="connsiteY36" fmla="*/ 1695673 h 1816433"/>
                <a:gd name="connsiteX37" fmla="*/ 1569189 w 1744918"/>
                <a:gd name="connsiteY37" fmla="*/ 1800667 h 1816433"/>
                <a:gd name="connsiteX0" fmla="*/ 1569189 w 1744918"/>
                <a:gd name="connsiteY0" fmla="*/ 1800667 h 1813903"/>
                <a:gd name="connsiteX1" fmla="*/ 1568014 w 1744918"/>
                <a:gd name="connsiteY1" fmla="*/ 1801842 h 1813903"/>
                <a:gd name="connsiteX2" fmla="*/ 959989 w 1744918"/>
                <a:gd name="connsiteY2" fmla="*/ 1806935 h 1813903"/>
                <a:gd name="connsiteX3" fmla="*/ 964691 w 1744918"/>
                <a:gd name="connsiteY3" fmla="*/ 1694889 h 1813903"/>
                <a:gd name="connsiteX4" fmla="*/ 820912 w 1744918"/>
                <a:gd name="connsiteY4" fmla="*/ 1613793 h 1813903"/>
                <a:gd name="connsiteX5" fmla="*/ 395452 w 1744918"/>
                <a:gd name="connsiteY5" fmla="*/ 1453168 h 1813903"/>
                <a:gd name="connsiteX6" fmla="*/ 390359 w 1744918"/>
                <a:gd name="connsiteY6" fmla="*/ 1451601 h 1813903"/>
                <a:gd name="connsiteX7" fmla="*/ 196042 w 1744918"/>
                <a:gd name="connsiteY7" fmla="*/ 1350133 h 1813903"/>
                <a:gd name="connsiteX8" fmla="*/ 51871 w 1744918"/>
                <a:gd name="connsiteY8" fmla="*/ 1191859 h 1813903"/>
                <a:gd name="connsiteX9" fmla="*/ 6034 w 1744918"/>
                <a:gd name="connsiteY9" fmla="*/ 1120557 h 1813903"/>
                <a:gd name="connsiteX10" fmla="*/ 107502 w 1744918"/>
                <a:gd name="connsiteY10" fmla="*/ 827515 h 1813903"/>
                <a:gd name="connsiteX11" fmla="*/ 401720 w 1744918"/>
                <a:gd name="connsiteY11" fmla="*/ 469830 h 1813903"/>
                <a:gd name="connsiteX12" fmla="*/ 805241 w 1744918"/>
                <a:gd name="connsiteY12" fmla="*/ 8328 h 1813903"/>
                <a:gd name="connsiteX13" fmla="*/ 830314 w 1744918"/>
                <a:gd name="connsiteY13" fmla="*/ 8719 h 1813903"/>
                <a:gd name="connsiteX14" fmla="*/ 952546 w 1744918"/>
                <a:gd name="connsiteY14" fmla="*/ 125466 h 1813903"/>
                <a:gd name="connsiteX15" fmla="*/ 1092799 w 1744918"/>
                <a:gd name="connsiteY15" fmla="*/ 242605 h 1813903"/>
                <a:gd name="connsiteX16" fmla="*/ 1126099 w 1744918"/>
                <a:gd name="connsiteY16" fmla="*/ 282957 h 1813903"/>
                <a:gd name="connsiteX17" fmla="*/ 979578 w 1744918"/>
                <a:gd name="connsiteY17" fmla="*/ 589711 h 1813903"/>
                <a:gd name="connsiteX18" fmla="*/ 869883 w 1744918"/>
                <a:gd name="connsiteY18" fmla="*/ 706067 h 1813903"/>
                <a:gd name="connsiteX19" fmla="*/ 790354 w 1744918"/>
                <a:gd name="connsiteY19" fmla="*/ 860423 h 1813903"/>
                <a:gd name="connsiteX20" fmla="*/ 797406 w 1744918"/>
                <a:gd name="connsiteY20" fmla="*/ 874527 h 1813903"/>
                <a:gd name="connsiteX21" fmla="*/ 848727 w 1744918"/>
                <a:gd name="connsiteY21" fmla="*/ 846711 h 1813903"/>
                <a:gd name="connsiteX22" fmla="*/ 902791 w 1744918"/>
                <a:gd name="connsiteY22" fmla="*/ 688829 h 1813903"/>
                <a:gd name="connsiteX23" fmla="*/ 952154 w 1744918"/>
                <a:gd name="connsiteY23" fmla="*/ 665323 h 1813903"/>
                <a:gd name="connsiteX24" fmla="*/ 1325117 w 1744918"/>
                <a:gd name="connsiteY24" fmla="*/ 734666 h 1813903"/>
                <a:gd name="connsiteX25" fmla="*/ 1413265 w 1744918"/>
                <a:gd name="connsiteY25" fmla="*/ 771884 h 1813903"/>
                <a:gd name="connsiteX26" fmla="*/ 1421101 w 1744918"/>
                <a:gd name="connsiteY26" fmla="*/ 748769 h 1813903"/>
                <a:gd name="connsiteX27" fmla="*/ 1453225 w 1744918"/>
                <a:gd name="connsiteY27" fmla="*/ 714685 h 1813903"/>
                <a:gd name="connsiteX28" fmla="*/ 1633831 w 1744918"/>
                <a:gd name="connsiteY28" fmla="*/ 551710 h 1813903"/>
                <a:gd name="connsiteX29" fmla="*/ 1703174 w 1744918"/>
                <a:gd name="connsiteY29" fmla="*/ 509791 h 1813903"/>
                <a:gd name="connsiteX30" fmla="*/ 1711009 w 1744918"/>
                <a:gd name="connsiteY30" fmla="*/ 633981 h 1813903"/>
                <a:gd name="connsiteX31" fmla="*/ 1743917 w 1744918"/>
                <a:gd name="connsiteY31" fmla="*/ 795782 h 1813903"/>
                <a:gd name="connsiteX32" fmla="*/ 1721978 w 1744918"/>
                <a:gd name="connsiteY32" fmla="*/ 957973 h 1813903"/>
                <a:gd name="connsiteX33" fmla="*/ 1660862 w 1744918"/>
                <a:gd name="connsiteY33" fmla="*/ 1311348 h 1813903"/>
                <a:gd name="connsiteX34" fmla="*/ 1618552 w 1744918"/>
                <a:gd name="connsiteY34" fmla="*/ 1567565 h 1813903"/>
                <a:gd name="connsiteX35" fmla="*/ 1597396 w 1744918"/>
                <a:gd name="connsiteY35" fmla="*/ 1695673 h 1813903"/>
                <a:gd name="connsiteX36" fmla="*/ 1569189 w 1744918"/>
                <a:gd name="connsiteY36" fmla="*/ 1800667 h 1813903"/>
                <a:gd name="connsiteX0" fmla="*/ 1569189 w 1744918"/>
                <a:gd name="connsiteY0" fmla="*/ 1800667 h 2614093"/>
                <a:gd name="connsiteX1" fmla="*/ 1568014 w 1744918"/>
                <a:gd name="connsiteY1" fmla="*/ 1801842 h 2614093"/>
                <a:gd name="connsiteX2" fmla="*/ 871102 w 1744918"/>
                <a:gd name="connsiteY2" fmla="*/ 2613756 h 2614093"/>
                <a:gd name="connsiteX3" fmla="*/ 964691 w 1744918"/>
                <a:gd name="connsiteY3" fmla="*/ 1694889 h 2614093"/>
                <a:gd name="connsiteX4" fmla="*/ 820912 w 1744918"/>
                <a:gd name="connsiteY4" fmla="*/ 1613793 h 2614093"/>
                <a:gd name="connsiteX5" fmla="*/ 395452 w 1744918"/>
                <a:gd name="connsiteY5" fmla="*/ 1453168 h 2614093"/>
                <a:gd name="connsiteX6" fmla="*/ 390359 w 1744918"/>
                <a:gd name="connsiteY6" fmla="*/ 1451601 h 2614093"/>
                <a:gd name="connsiteX7" fmla="*/ 196042 w 1744918"/>
                <a:gd name="connsiteY7" fmla="*/ 1350133 h 2614093"/>
                <a:gd name="connsiteX8" fmla="*/ 51871 w 1744918"/>
                <a:gd name="connsiteY8" fmla="*/ 1191859 h 2614093"/>
                <a:gd name="connsiteX9" fmla="*/ 6034 w 1744918"/>
                <a:gd name="connsiteY9" fmla="*/ 1120557 h 2614093"/>
                <a:gd name="connsiteX10" fmla="*/ 107502 w 1744918"/>
                <a:gd name="connsiteY10" fmla="*/ 827515 h 2614093"/>
                <a:gd name="connsiteX11" fmla="*/ 401720 w 1744918"/>
                <a:gd name="connsiteY11" fmla="*/ 469830 h 2614093"/>
                <a:gd name="connsiteX12" fmla="*/ 805241 w 1744918"/>
                <a:gd name="connsiteY12" fmla="*/ 8328 h 2614093"/>
                <a:gd name="connsiteX13" fmla="*/ 830314 w 1744918"/>
                <a:gd name="connsiteY13" fmla="*/ 8719 h 2614093"/>
                <a:gd name="connsiteX14" fmla="*/ 952546 w 1744918"/>
                <a:gd name="connsiteY14" fmla="*/ 125466 h 2614093"/>
                <a:gd name="connsiteX15" fmla="*/ 1092799 w 1744918"/>
                <a:gd name="connsiteY15" fmla="*/ 242605 h 2614093"/>
                <a:gd name="connsiteX16" fmla="*/ 1126099 w 1744918"/>
                <a:gd name="connsiteY16" fmla="*/ 282957 h 2614093"/>
                <a:gd name="connsiteX17" fmla="*/ 979578 w 1744918"/>
                <a:gd name="connsiteY17" fmla="*/ 589711 h 2614093"/>
                <a:gd name="connsiteX18" fmla="*/ 869883 w 1744918"/>
                <a:gd name="connsiteY18" fmla="*/ 706067 h 2614093"/>
                <a:gd name="connsiteX19" fmla="*/ 790354 w 1744918"/>
                <a:gd name="connsiteY19" fmla="*/ 860423 h 2614093"/>
                <a:gd name="connsiteX20" fmla="*/ 797406 w 1744918"/>
                <a:gd name="connsiteY20" fmla="*/ 874527 h 2614093"/>
                <a:gd name="connsiteX21" fmla="*/ 848727 w 1744918"/>
                <a:gd name="connsiteY21" fmla="*/ 846711 h 2614093"/>
                <a:gd name="connsiteX22" fmla="*/ 902791 w 1744918"/>
                <a:gd name="connsiteY22" fmla="*/ 688829 h 2614093"/>
                <a:gd name="connsiteX23" fmla="*/ 952154 w 1744918"/>
                <a:gd name="connsiteY23" fmla="*/ 665323 h 2614093"/>
                <a:gd name="connsiteX24" fmla="*/ 1325117 w 1744918"/>
                <a:gd name="connsiteY24" fmla="*/ 734666 h 2614093"/>
                <a:gd name="connsiteX25" fmla="*/ 1413265 w 1744918"/>
                <a:gd name="connsiteY25" fmla="*/ 771884 h 2614093"/>
                <a:gd name="connsiteX26" fmla="*/ 1421101 w 1744918"/>
                <a:gd name="connsiteY26" fmla="*/ 748769 h 2614093"/>
                <a:gd name="connsiteX27" fmla="*/ 1453225 w 1744918"/>
                <a:gd name="connsiteY27" fmla="*/ 714685 h 2614093"/>
                <a:gd name="connsiteX28" fmla="*/ 1633831 w 1744918"/>
                <a:gd name="connsiteY28" fmla="*/ 551710 h 2614093"/>
                <a:gd name="connsiteX29" fmla="*/ 1703174 w 1744918"/>
                <a:gd name="connsiteY29" fmla="*/ 509791 h 2614093"/>
                <a:gd name="connsiteX30" fmla="*/ 1711009 w 1744918"/>
                <a:gd name="connsiteY30" fmla="*/ 633981 h 2614093"/>
                <a:gd name="connsiteX31" fmla="*/ 1743917 w 1744918"/>
                <a:gd name="connsiteY31" fmla="*/ 795782 h 2614093"/>
                <a:gd name="connsiteX32" fmla="*/ 1721978 w 1744918"/>
                <a:gd name="connsiteY32" fmla="*/ 957973 h 2614093"/>
                <a:gd name="connsiteX33" fmla="*/ 1660862 w 1744918"/>
                <a:gd name="connsiteY33" fmla="*/ 1311348 h 2614093"/>
                <a:gd name="connsiteX34" fmla="*/ 1618552 w 1744918"/>
                <a:gd name="connsiteY34" fmla="*/ 1567565 h 2614093"/>
                <a:gd name="connsiteX35" fmla="*/ 1597396 w 1744918"/>
                <a:gd name="connsiteY35" fmla="*/ 1695673 h 2614093"/>
                <a:gd name="connsiteX36" fmla="*/ 1569189 w 1744918"/>
                <a:gd name="connsiteY36" fmla="*/ 1800667 h 2614093"/>
                <a:gd name="connsiteX0" fmla="*/ 1610214 w 1744918"/>
                <a:gd name="connsiteY0" fmla="*/ 2593814 h 2614040"/>
                <a:gd name="connsiteX1" fmla="*/ 1568014 w 1744918"/>
                <a:gd name="connsiteY1" fmla="*/ 1801842 h 2614040"/>
                <a:gd name="connsiteX2" fmla="*/ 871102 w 1744918"/>
                <a:gd name="connsiteY2" fmla="*/ 2613756 h 2614040"/>
                <a:gd name="connsiteX3" fmla="*/ 964691 w 1744918"/>
                <a:gd name="connsiteY3" fmla="*/ 1694889 h 2614040"/>
                <a:gd name="connsiteX4" fmla="*/ 820912 w 1744918"/>
                <a:gd name="connsiteY4" fmla="*/ 1613793 h 2614040"/>
                <a:gd name="connsiteX5" fmla="*/ 395452 w 1744918"/>
                <a:gd name="connsiteY5" fmla="*/ 1453168 h 2614040"/>
                <a:gd name="connsiteX6" fmla="*/ 390359 w 1744918"/>
                <a:gd name="connsiteY6" fmla="*/ 1451601 h 2614040"/>
                <a:gd name="connsiteX7" fmla="*/ 196042 w 1744918"/>
                <a:gd name="connsiteY7" fmla="*/ 1350133 h 2614040"/>
                <a:gd name="connsiteX8" fmla="*/ 51871 w 1744918"/>
                <a:gd name="connsiteY8" fmla="*/ 1191859 h 2614040"/>
                <a:gd name="connsiteX9" fmla="*/ 6034 w 1744918"/>
                <a:gd name="connsiteY9" fmla="*/ 1120557 h 2614040"/>
                <a:gd name="connsiteX10" fmla="*/ 107502 w 1744918"/>
                <a:gd name="connsiteY10" fmla="*/ 827515 h 2614040"/>
                <a:gd name="connsiteX11" fmla="*/ 401720 w 1744918"/>
                <a:gd name="connsiteY11" fmla="*/ 469830 h 2614040"/>
                <a:gd name="connsiteX12" fmla="*/ 805241 w 1744918"/>
                <a:gd name="connsiteY12" fmla="*/ 8328 h 2614040"/>
                <a:gd name="connsiteX13" fmla="*/ 830314 w 1744918"/>
                <a:gd name="connsiteY13" fmla="*/ 8719 h 2614040"/>
                <a:gd name="connsiteX14" fmla="*/ 952546 w 1744918"/>
                <a:gd name="connsiteY14" fmla="*/ 125466 h 2614040"/>
                <a:gd name="connsiteX15" fmla="*/ 1092799 w 1744918"/>
                <a:gd name="connsiteY15" fmla="*/ 242605 h 2614040"/>
                <a:gd name="connsiteX16" fmla="*/ 1126099 w 1744918"/>
                <a:gd name="connsiteY16" fmla="*/ 282957 h 2614040"/>
                <a:gd name="connsiteX17" fmla="*/ 979578 w 1744918"/>
                <a:gd name="connsiteY17" fmla="*/ 589711 h 2614040"/>
                <a:gd name="connsiteX18" fmla="*/ 869883 w 1744918"/>
                <a:gd name="connsiteY18" fmla="*/ 706067 h 2614040"/>
                <a:gd name="connsiteX19" fmla="*/ 790354 w 1744918"/>
                <a:gd name="connsiteY19" fmla="*/ 860423 h 2614040"/>
                <a:gd name="connsiteX20" fmla="*/ 797406 w 1744918"/>
                <a:gd name="connsiteY20" fmla="*/ 874527 h 2614040"/>
                <a:gd name="connsiteX21" fmla="*/ 848727 w 1744918"/>
                <a:gd name="connsiteY21" fmla="*/ 846711 h 2614040"/>
                <a:gd name="connsiteX22" fmla="*/ 902791 w 1744918"/>
                <a:gd name="connsiteY22" fmla="*/ 688829 h 2614040"/>
                <a:gd name="connsiteX23" fmla="*/ 952154 w 1744918"/>
                <a:gd name="connsiteY23" fmla="*/ 665323 h 2614040"/>
                <a:gd name="connsiteX24" fmla="*/ 1325117 w 1744918"/>
                <a:gd name="connsiteY24" fmla="*/ 734666 h 2614040"/>
                <a:gd name="connsiteX25" fmla="*/ 1413265 w 1744918"/>
                <a:gd name="connsiteY25" fmla="*/ 771884 h 2614040"/>
                <a:gd name="connsiteX26" fmla="*/ 1421101 w 1744918"/>
                <a:gd name="connsiteY26" fmla="*/ 748769 h 2614040"/>
                <a:gd name="connsiteX27" fmla="*/ 1453225 w 1744918"/>
                <a:gd name="connsiteY27" fmla="*/ 714685 h 2614040"/>
                <a:gd name="connsiteX28" fmla="*/ 1633831 w 1744918"/>
                <a:gd name="connsiteY28" fmla="*/ 551710 h 2614040"/>
                <a:gd name="connsiteX29" fmla="*/ 1703174 w 1744918"/>
                <a:gd name="connsiteY29" fmla="*/ 509791 h 2614040"/>
                <a:gd name="connsiteX30" fmla="*/ 1711009 w 1744918"/>
                <a:gd name="connsiteY30" fmla="*/ 633981 h 2614040"/>
                <a:gd name="connsiteX31" fmla="*/ 1743917 w 1744918"/>
                <a:gd name="connsiteY31" fmla="*/ 795782 h 2614040"/>
                <a:gd name="connsiteX32" fmla="*/ 1721978 w 1744918"/>
                <a:gd name="connsiteY32" fmla="*/ 957973 h 2614040"/>
                <a:gd name="connsiteX33" fmla="*/ 1660862 w 1744918"/>
                <a:gd name="connsiteY33" fmla="*/ 1311348 h 2614040"/>
                <a:gd name="connsiteX34" fmla="*/ 1618552 w 1744918"/>
                <a:gd name="connsiteY34" fmla="*/ 1567565 h 2614040"/>
                <a:gd name="connsiteX35" fmla="*/ 1597396 w 1744918"/>
                <a:gd name="connsiteY35" fmla="*/ 1695673 h 2614040"/>
                <a:gd name="connsiteX36" fmla="*/ 1610214 w 1744918"/>
                <a:gd name="connsiteY36" fmla="*/ 2593814 h 2614040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597396 w 1744918"/>
                <a:gd name="connsiteY34" fmla="*/ 1695673 h 2717764"/>
                <a:gd name="connsiteX35" fmla="*/ 1610214 w 1744918"/>
                <a:gd name="connsiteY35" fmla="*/ 2593814 h 2717764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610214 w 1744918"/>
                <a:gd name="connsiteY34" fmla="*/ 2593814 h 2717764"/>
                <a:gd name="connsiteX0" fmla="*/ 1610214 w 1744918"/>
                <a:gd name="connsiteY0" fmla="*/ 2593814 h 2662315"/>
                <a:gd name="connsiteX1" fmla="*/ 871102 w 1744918"/>
                <a:gd name="connsiteY1" fmla="*/ 2613756 h 2662315"/>
                <a:gd name="connsiteX2" fmla="*/ 964691 w 1744918"/>
                <a:gd name="connsiteY2" fmla="*/ 1694889 h 2662315"/>
                <a:gd name="connsiteX3" fmla="*/ 820912 w 1744918"/>
                <a:gd name="connsiteY3" fmla="*/ 1613793 h 2662315"/>
                <a:gd name="connsiteX4" fmla="*/ 395452 w 1744918"/>
                <a:gd name="connsiteY4" fmla="*/ 1453168 h 2662315"/>
                <a:gd name="connsiteX5" fmla="*/ 390359 w 1744918"/>
                <a:gd name="connsiteY5" fmla="*/ 1451601 h 2662315"/>
                <a:gd name="connsiteX6" fmla="*/ 196042 w 1744918"/>
                <a:gd name="connsiteY6" fmla="*/ 1350133 h 2662315"/>
                <a:gd name="connsiteX7" fmla="*/ 51871 w 1744918"/>
                <a:gd name="connsiteY7" fmla="*/ 1191859 h 2662315"/>
                <a:gd name="connsiteX8" fmla="*/ 6034 w 1744918"/>
                <a:gd name="connsiteY8" fmla="*/ 1120557 h 2662315"/>
                <a:gd name="connsiteX9" fmla="*/ 107502 w 1744918"/>
                <a:gd name="connsiteY9" fmla="*/ 827515 h 2662315"/>
                <a:gd name="connsiteX10" fmla="*/ 401720 w 1744918"/>
                <a:gd name="connsiteY10" fmla="*/ 469830 h 2662315"/>
                <a:gd name="connsiteX11" fmla="*/ 805241 w 1744918"/>
                <a:gd name="connsiteY11" fmla="*/ 8328 h 2662315"/>
                <a:gd name="connsiteX12" fmla="*/ 830314 w 1744918"/>
                <a:gd name="connsiteY12" fmla="*/ 8719 h 2662315"/>
                <a:gd name="connsiteX13" fmla="*/ 952546 w 1744918"/>
                <a:gd name="connsiteY13" fmla="*/ 125466 h 2662315"/>
                <a:gd name="connsiteX14" fmla="*/ 1092799 w 1744918"/>
                <a:gd name="connsiteY14" fmla="*/ 242605 h 2662315"/>
                <a:gd name="connsiteX15" fmla="*/ 1126099 w 1744918"/>
                <a:gd name="connsiteY15" fmla="*/ 282957 h 2662315"/>
                <a:gd name="connsiteX16" fmla="*/ 979578 w 1744918"/>
                <a:gd name="connsiteY16" fmla="*/ 589711 h 2662315"/>
                <a:gd name="connsiteX17" fmla="*/ 869883 w 1744918"/>
                <a:gd name="connsiteY17" fmla="*/ 706067 h 2662315"/>
                <a:gd name="connsiteX18" fmla="*/ 790354 w 1744918"/>
                <a:gd name="connsiteY18" fmla="*/ 860423 h 2662315"/>
                <a:gd name="connsiteX19" fmla="*/ 797406 w 1744918"/>
                <a:gd name="connsiteY19" fmla="*/ 874527 h 2662315"/>
                <a:gd name="connsiteX20" fmla="*/ 848727 w 1744918"/>
                <a:gd name="connsiteY20" fmla="*/ 846711 h 2662315"/>
                <a:gd name="connsiteX21" fmla="*/ 902791 w 1744918"/>
                <a:gd name="connsiteY21" fmla="*/ 688829 h 2662315"/>
                <a:gd name="connsiteX22" fmla="*/ 952154 w 1744918"/>
                <a:gd name="connsiteY22" fmla="*/ 665323 h 2662315"/>
                <a:gd name="connsiteX23" fmla="*/ 1325117 w 1744918"/>
                <a:gd name="connsiteY23" fmla="*/ 734666 h 2662315"/>
                <a:gd name="connsiteX24" fmla="*/ 1413265 w 1744918"/>
                <a:gd name="connsiteY24" fmla="*/ 771884 h 2662315"/>
                <a:gd name="connsiteX25" fmla="*/ 1421101 w 1744918"/>
                <a:gd name="connsiteY25" fmla="*/ 748769 h 2662315"/>
                <a:gd name="connsiteX26" fmla="*/ 1453225 w 1744918"/>
                <a:gd name="connsiteY26" fmla="*/ 714685 h 2662315"/>
                <a:gd name="connsiteX27" fmla="*/ 1633831 w 1744918"/>
                <a:gd name="connsiteY27" fmla="*/ 551710 h 2662315"/>
                <a:gd name="connsiteX28" fmla="*/ 1703174 w 1744918"/>
                <a:gd name="connsiteY28" fmla="*/ 509791 h 2662315"/>
                <a:gd name="connsiteX29" fmla="*/ 1711009 w 1744918"/>
                <a:gd name="connsiteY29" fmla="*/ 633981 h 2662315"/>
                <a:gd name="connsiteX30" fmla="*/ 1743917 w 1744918"/>
                <a:gd name="connsiteY30" fmla="*/ 795782 h 2662315"/>
                <a:gd name="connsiteX31" fmla="*/ 1721978 w 1744918"/>
                <a:gd name="connsiteY31" fmla="*/ 957973 h 2662315"/>
                <a:gd name="connsiteX32" fmla="*/ 1660862 w 1744918"/>
                <a:gd name="connsiteY32" fmla="*/ 1311348 h 2662315"/>
                <a:gd name="connsiteX33" fmla="*/ 1618552 w 1744918"/>
                <a:gd name="connsiteY33" fmla="*/ 1567565 h 2662315"/>
                <a:gd name="connsiteX34" fmla="*/ 1610214 w 1744918"/>
                <a:gd name="connsiteY34" fmla="*/ 2593814 h 2662315"/>
                <a:gd name="connsiteX0" fmla="*/ 1610214 w 1744918"/>
                <a:gd name="connsiteY0" fmla="*/ 2593814 h 2613756"/>
                <a:gd name="connsiteX1" fmla="*/ 871102 w 1744918"/>
                <a:gd name="connsiteY1" fmla="*/ 2613756 h 2613756"/>
                <a:gd name="connsiteX2" fmla="*/ 964691 w 1744918"/>
                <a:gd name="connsiteY2" fmla="*/ 1694889 h 2613756"/>
                <a:gd name="connsiteX3" fmla="*/ 820912 w 1744918"/>
                <a:gd name="connsiteY3" fmla="*/ 1613793 h 2613756"/>
                <a:gd name="connsiteX4" fmla="*/ 395452 w 1744918"/>
                <a:gd name="connsiteY4" fmla="*/ 1453168 h 2613756"/>
                <a:gd name="connsiteX5" fmla="*/ 390359 w 1744918"/>
                <a:gd name="connsiteY5" fmla="*/ 1451601 h 2613756"/>
                <a:gd name="connsiteX6" fmla="*/ 196042 w 1744918"/>
                <a:gd name="connsiteY6" fmla="*/ 1350133 h 2613756"/>
                <a:gd name="connsiteX7" fmla="*/ 51871 w 1744918"/>
                <a:gd name="connsiteY7" fmla="*/ 1191859 h 2613756"/>
                <a:gd name="connsiteX8" fmla="*/ 6034 w 1744918"/>
                <a:gd name="connsiteY8" fmla="*/ 1120557 h 2613756"/>
                <a:gd name="connsiteX9" fmla="*/ 107502 w 1744918"/>
                <a:gd name="connsiteY9" fmla="*/ 827515 h 2613756"/>
                <a:gd name="connsiteX10" fmla="*/ 401720 w 1744918"/>
                <a:gd name="connsiteY10" fmla="*/ 469830 h 2613756"/>
                <a:gd name="connsiteX11" fmla="*/ 805241 w 1744918"/>
                <a:gd name="connsiteY11" fmla="*/ 8328 h 2613756"/>
                <a:gd name="connsiteX12" fmla="*/ 830314 w 1744918"/>
                <a:gd name="connsiteY12" fmla="*/ 8719 h 2613756"/>
                <a:gd name="connsiteX13" fmla="*/ 952546 w 1744918"/>
                <a:gd name="connsiteY13" fmla="*/ 125466 h 2613756"/>
                <a:gd name="connsiteX14" fmla="*/ 1092799 w 1744918"/>
                <a:gd name="connsiteY14" fmla="*/ 242605 h 2613756"/>
                <a:gd name="connsiteX15" fmla="*/ 1126099 w 1744918"/>
                <a:gd name="connsiteY15" fmla="*/ 282957 h 2613756"/>
                <a:gd name="connsiteX16" fmla="*/ 979578 w 1744918"/>
                <a:gd name="connsiteY16" fmla="*/ 589711 h 2613756"/>
                <a:gd name="connsiteX17" fmla="*/ 869883 w 1744918"/>
                <a:gd name="connsiteY17" fmla="*/ 706067 h 2613756"/>
                <a:gd name="connsiteX18" fmla="*/ 790354 w 1744918"/>
                <a:gd name="connsiteY18" fmla="*/ 860423 h 2613756"/>
                <a:gd name="connsiteX19" fmla="*/ 797406 w 1744918"/>
                <a:gd name="connsiteY19" fmla="*/ 874527 h 2613756"/>
                <a:gd name="connsiteX20" fmla="*/ 848727 w 1744918"/>
                <a:gd name="connsiteY20" fmla="*/ 846711 h 2613756"/>
                <a:gd name="connsiteX21" fmla="*/ 902791 w 1744918"/>
                <a:gd name="connsiteY21" fmla="*/ 688829 h 2613756"/>
                <a:gd name="connsiteX22" fmla="*/ 952154 w 1744918"/>
                <a:gd name="connsiteY22" fmla="*/ 665323 h 2613756"/>
                <a:gd name="connsiteX23" fmla="*/ 1325117 w 1744918"/>
                <a:gd name="connsiteY23" fmla="*/ 734666 h 2613756"/>
                <a:gd name="connsiteX24" fmla="*/ 1413265 w 1744918"/>
                <a:gd name="connsiteY24" fmla="*/ 771884 h 2613756"/>
                <a:gd name="connsiteX25" fmla="*/ 1421101 w 1744918"/>
                <a:gd name="connsiteY25" fmla="*/ 748769 h 2613756"/>
                <a:gd name="connsiteX26" fmla="*/ 1453225 w 1744918"/>
                <a:gd name="connsiteY26" fmla="*/ 714685 h 2613756"/>
                <a:gd name="connsiteX27" fmla="*/ 1633831 w 1744918"/>
                <a:gd name="connsiteY27" fmla="*/ 551710 h 2613756"/>
                <a:gd name="connsiteX28" fmla="*/ 1703174 w 1744918"/>
                <a:gd name="connsiteY28" fmla="*/ 509791 h 2613756"/>
                <a:gd name="connsiteX29" fmla="*/ 1711009 w 1744918"/>
                <a:gd name="connsiteY29" fmla="*/ 633981 h 2613756"/>
                <a:gd name="connsiteX30" fmla="*/ 1743917 w 1744918"/>
                <a:gd name="connsiteY30" fmla="*/ 795782 h 2613756"/>
                <a:gd name="connsiteX31" fmla="*/ 1721978 w 1744918"/>
                <a:gd name="connsiteY31" fmla="*/ 957973 h 2613756"/>
                <a:gd name="connsiteX32" fmla="*/ 1660862 w 1744918"/>
                <a:gd name="connsiteY32" fmla="*/ 1311348 h 2613756"/>
                <a:gd name="connsiteX33" fmla="*/ 1618552 w 1744918"/>
                <a:gd name="connsiteY33" fmla="*/ 1567565 h 2613756"/>
                <a:gd name="connsiteX34" fmla="*/ 1610214 w 1744918"/>
                <a:gd name="connsiteY34" fmla="*/ 2593814 h 26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4918" h="2613756">
                  <a:moveTo>
                    <a:pt x="1610214" y="2593814"/>
                  </a:moveTo>
                  <a:cubicBezTo>
                    <a:pt x="1441303" y="2603241"/>
                    <a:pt x="1081251" y="2592640"/>
                    <a:pt x="871102" y="2613756"/>
                  </a:cubicBezTo>
                  <a:cubicBezTo>
                    <a:pt x="845246" y="2585157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5773" y="1909648"/>
                    <a:pt x="1612993" y="2251731"/>
                    <a:pt x="1610214" y="2593814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B87D9DC-1E0F-4CEC-AAAD-E4F07E47E8ED}"/>
                </a:ext>
              </a:extLst>
            </p:cNvPr>
            <p:cNvSpPr/>
            <p:nvPr/>
          </p:nvSpPr>
          <p:spPr>
            <a:xfrm>
              <a:off x="3700131" y="3306869"/>
              <a:ext cx="2399637" cy="3580739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569558"/>
                <a:gd name="connsiteX1" fmla="*/ 707191 w 1722566"/>
                <a:gd name="connsiteY1" fmla="*/ 1769574 h 2569558"/>
                <a:gd name="connsiteX2" fmla="*/ 622961 w 1722566"/>
                <a:gd name="connsiteY2" fmla="*/ 1769574 h 2569558"/>
                <a:gd name="connsiteX3" fmla="*/ 381196 w 1722566"/>
                <a:gd name="connsiteY3" fmla="*/ 2569558 h 2569558"/>
                <a:gd name="connsiteX4" fmla="*/ 283690 w 1722566"/>
                <a:gd name="connsiteY4" fmla="*/ 1751553 h 2569558"/>
                <a:gd name="connsiteX5" fmla="*/ 215130 w 1722566"/>
                <a:gd name="connsiteY5" fmla="*/ 1500821 h 2569558"/>
                <a:gd name="connsiteX6" fmla="*/ 35309 w 1722566"/>
                <a:gd name="connsiteY6" fmla="*/ 852445 h 2569558"/>
                <a:gd name="connsiteX7" fmla="*/ 4751 w 1722566"/>
                <a:gd name="connsiteY7" fmla="*/ 753720 h 2569558"/>
                <a:gd name="connsiteX8" fmla="*/ 50 w 1722566"/>
                <a:gd name="connsiteY8" fmla="*/ 725904 h 2569558"/>
                <a:gd name="connsiteX9" fmla="*/ 50 w 1722566"/>
                <a:gd name="connsiteY9" fmla="*/ 482224 h 2569558"/>
                <a:gd name="connsiteX10" fmla="*/ 1617 w 1722566"/>
                <a:gd name="connsiteY10" fmla="*/ 467337 h 2569558"/>
                <a:gd name="connsiteX11" fmla="*/ 15329 w 1722566"/>
                <a:gd name="connsiteY11" fmla="*/ 466945 h 2569558"/>
                <a:gd name="connsiteX12" fmla="*/ 34525 w 1722566"/>
                <a:gd name="connsiteY12" fmla="*/ 484183 h 2569558"/>
                <a:gd name="connsiteX13" fmla="*/ 158324 w 1722566"/>
                <a:gd name="connsiteY13" fmla="*/ 602497 h 2569558"/>
                <a:gd name="connsiteX14" fmla="*/ 184181 w 1722566"/>
                <a:gd name="connsiteY14" fmla="*/ 631488 h 2569558"/>
                <a:gd name="connsiteX15" fmla="*/ 214739 w 1722566"/>
                <a:gd name="connsiteY15" fmla="*/ 624828 h 2569558"/>
                <a:gd name="connsiteX16" fmla="*/ 316598 w 1722566"/>
                <a:gd name="connsiteY16" fmla="*/ 603281 h 2569558"/>
                <a:gd name="connsiteX17" fmla="*/ 494461 w 1722566"/>
                <a:gd name="connsiteY17" fmla="*/ 579383 h 2569558"/>
                <a:gd name="connsiteX18" fmla="*/ 634714 w 1722566"/>
                <a:gd name="connsiteY18" fmla="*/ 540598 h 2569558"/>
                <a:gd name="connsiteX19" fmla="*/ 749894 w 1722566"/>
                <a:gd name="connsiteY19" fmla="*/ 584084 h 2569558"/>
                <a:gd name="connsiteX20" fmla="*/ 801215 w 1722566"/>
                <a:gd name="connsiteY20" fmla="*/ 721203 h 2569558"/>
                <a:gd name="connsiteX21" fmla="*/ 805525 w 1722566"/>
                <a:gd name="connsiteY21" fmla="*/ 738441 h 2569558"/>
                <a:gd name="connsiteX22" fmla="*/ 828247 w 1722566"/>
                <a:gd name="connsiteY22" fmla="*/ 761947 h 2569558"/>
                <a:gd name="connsiteX23" fmla="*/ 892106 w 1722566"/>
                <a:gd name="connsiteY23" fmla="*/ 799165 h 2569558"/>
                <a:gd name="connsiteX24" fmla="*/ 929715 w 1722566"/>
                <a:gd name="connsiteY24" fmla="*/ 808959 h 2569558"/>
                <a:gd name="connsiteX25" fmla="*/ 951654 w 1722566"/>
                <a:gd name="connsiteY25" fmla="*/ 800732 h 2569558"/>
                <a:gd name="connsiteX26" fmla="*/ 936375 w 1722566"/>
                <a:gd name="connsiteY26" fmla="*/ 781927 h 2569558"/>
                <a:gd name="connsiteX27" fmla="*/ 744801 w 1722566"/>
                <a:gd name="connsiteY27" fmla="*/ 493194 h 2569558"/>
                <a:gd name="connsiteX28" fmla="*/ 619043 w 1722566"/>
                <a:gd name="connsiteY28" fmla="*/ 278505 h 2569558"/>
                <a:gd name="connsiteX29" fmla="*/ 632363 w 1722566"/>
                <a:gd name="connsiteY29" fmla="*/ 248731 h 2569558"/>
                <a:gd name="connsiteX30" fmla="*/ 821196 w 1722566"/>
                <a:gd name="connsiteY30" fmla="*/ 168418 h 2569558"/>
                <a:gd name="connsiteX31" fmla="*/ 884270 w 1722566"/>
                <a:gd name="connsiteY31" fmla="*/ 53238 h 2569558"/>
                <a:gd name="connsiteX32" fmla="*/ 913261 w 1722566"/>
                <a:gd name="connsiteY32" fmla="*/ 9752 h 2569558"/>
                <a:gd name="connsiteX33" fmla="*/ 971634 w 1722566"/>
                <a:gd name="connsiteY33" fmla="*/ 64991 h 2569558"/>
                <a:gd name="connsiteX34" fmla="*/ 1198077 w 1722566"/>
                <a:gd name="connsiteY34" fmla="*/ 294567 h 2569558"/>
                <a:gd name="connsiteX35" fmla="*/ 1428828 w 1722566"/>
                <a:gd name="connsiteY35" fmla="*/ 554701 h 2569558"/>
                <a:gd name="connsiteX36" fmla="*/ 1704632 w 1722566"/>
                <a:gd name="connsiteY36" fmla="*/ 927665 h 2569558"/>
                <a:gd name="connsiteX37" fmla="*/ 1718736 w 1722566"/>
                <a:gd name="connsiteY37" fmla="*/ 1061649 h 2569558"/>
                <a:gd name="connsiteX38" fmla="*/ 1661930 w 1722566"/>
                <a:gd name="connsiteY38" fmla="*/ 1210521 h 2569558"/>
                <a:gd name="connsiteX39" fmla="*/ 1510707 w 1722566"/>
                <a:gd name="connsiteY39" fmla="*/ 1304545 h 2569558"/>
                <a:gd name="connsiteX40" fmla="*/ 1153807 w 1722566"/>
                <a:gd name="connsiteY40" fmla="*/ 1446366 h 2569558"/>
                <a:gd name="connsiteX41" fmla="*/ 968500 w 1722566"/>
                <a:gd name="connsiteY41" fmla="*/ 1505914 h 2569558"/>
                <a:gd name="connsiteX42" fmla="*/ 817670 w 1722566"/>
                <a:gd name="connsiteY42" fmla="*/ 1537256 h 2569558"/>
                <a:gd name="connsiteX43" fmla="*/ 791029 w 1722566"/>
                <a:gd name="connsiteY43" fmla="*/ 1627362 h 2569558"/>
                <a:gd name="connsiteX44" fmla="*/ 782411 w 1722566"/>
                <a:gd name="connsiteY44" fmla="*/ 1769183 h 2569558"/>
                <a:gd name="connsiteX0" fmla="*/ 782411 w 1722566"/>
                <a:gd name="connsiteY0" fmla="*/ 1769183 h 2569568"/>
                <a:gd name="connsiteX1" fmla="*/ 707191 w 1722566"/>
                <a:gd name="connsiteY1" fmla="*/ 1769574 h 2569568"/>
                <a:gd name="connsiteX2" fmla="*/ 381196 w 1722566"/>
                <a:gd name="connsiteY2" fmla="*/ 2569558 h 2569568"/>
                <a:gd name="connsiteX3" fmla="*/ 283690 w 1722566"/>
                <a:gd name="connsiteY3" fmla="*/ 1751553 h 2569568"/>
                <a:gd name="connsiteX4" fmla="*/ 215130 w 1722566"/>
                <a:gd name="connsiteY4" fmla="*/ 1500821 h 2569568"/>
                <a:gd name="connsiteX5" fmla="*/ 35309 w 1722566"/>
                <a:gd name="connsiteY5" fmla="*/ 852445 h 2569568"/>
                <a:gd name="connsiteX6" fmla="*/ 4751 w 1722566"/>
                <a:gd name="connsiteY6" fmla="*/ 753720 h 2569568"/>
                <a:gd name="connsiteX7" fmla="*/ 50 w 1722566"/>
                <a:gd name="connsiteY7" fmla="*/ 725904 h 2569568"/>
                <a:gd name="connsiteX8" fmla="*/ 50 w 1722566"/>
                <a:gd name="connsiteY8" fmla="*/ 482224 h 2569568"/>
                <a:gd name="connsiteX9" fmla="*/ 1617 w 1722566"/>
                <a:gd name="connsiteY9" fmla="*/ 467337 h 2569568"/>
                <a:gd name="connsiteX10" fmla="*/ 15329 w 1722566"/>
                <a:gd name="connsiteY10" fmla="*/ 466945 h 2569568"/>
                <a:gd name="connsiteX11" fmla="*/ 34525 w 1722566"/>
                <a:gd name="connsiteY11" fmla="*/ 484183 h 2569568"/>
                <a:gd name="connsiteX12" fmla="*/ 158324 w 1722566"/>
                <a:gd name="connsiteY12" fmla="*/ 602497 h 2569568"/>
                <a:gd name="connsiteX13" fmla="*/ 184181 w 1722566"/>
                <a:gd name="connsiteY13" fmla="*/ 631488 h 2569568"/>
                <a:gd name="connsiteX14" fmla="*/ 214739 w 1722566"/>
                <a:gd name="connsiteY14" fmla="*/ 624828 h 2569568"/>
                <a:gd name="connsiteX15" fmla="*/ 316598 w 1722566"/>
                <a:gd name="connsiteY15" fmla="*/ 603281 h 2569568"/>
                <a:gd name="connsiteX16" fmla="*/ 494461 w 1722566"/>
                <a:gd name="connsiteY16" fmla="*/ 579383 h 2569568"/>
                <a:gd name="connsiteX17" fmla="*/ 634714 w 1722566"/>
                <a:gd name="connsiteY17" fmla="*/ 540598 h 2569568"/>
                <a:gd name="connsiteX18" fmla="*/ 749894 w 1722566"/>
                <a:gd name="connsiteY18" fmla="*/ 584084 h 2569568"/>
                <a:gd name="connsiteX19" fmla="*/ 801215 w 1722566"/>
                <a:gd name="connsiteY19" fmla="*/ 721203 h 2569568"/>
                <a:gd name="connsiteX20" fmla="*/ 805525 w 1722566"/>
                <a:gd name="connsiteY20" fmla="*/ 738441 h 2569568"/>
                <a:gd name="connsiteX21" fmla="*/ 828247 w 1722566"/>
                <a:gd name="connsiteY21" fmla="*/ 761947 h 2569568"/>
                <a:gd name="connsiteX22" fmla="*/ 892106 w 1722566"/>
                <a:gd name="connsiteY22" fmla="*/ 799165 h 2569568"/>
                <a:gd name="connsiteX23" fmla="*/ 929715 w 1722566"/>
                <a:gd name="connsiteY23" fmla="*/ 808959 h 2569568"/>
                <a:gd name="connsiteX24" fmla="*/ 951654 w 1722566"/>
                <a:gd name="connsiteY24" fmla="*/ 800732 h 2569568"/>
                <a:gd name="connsiteX25" fmla="*/ 936375 w 1722566"/>
                <a:gd name="connsiteY25" fmla="*/ 781927 h 2569568"/>
                <a:gd name="connsiteX26" fmla="*/ 744801 w 1722566"/>
                <a:gd name="connsiteY26" fmla="*/ 493194 h 2569568"/>
                <a:gd name="connsiteX27" fmla="*/ 619043 w 1722566"/>
                <a:gd name="connsiteY27" fmla="*/ 278505 h 2569568"/>
                <a:gd name="connsiteX28" fmla="*/ 632363 w 1722566"/>
                <a:gd name="connsiteY28" fmla="*/ 248731 h 2569568"/>
                <a:gd name="connsiteX29" fmla="*/ 821196 w 1722566"/>
                <a:gd name="connsiteY29" fmla="*/ 168418 h 2569568"/>
                <a:gd name="connsiteX30" fmla="*/ 884270 w 1722566"/>
                <a:gd name="connsiteY30" fmla="*/ 53238 h 2569568"/>
                <a:gd name="connsiteX31" fmla="*/ 913261 w 1722566"/>
                <a:gd name="connsiteY31" fmla="*/ 9752 h 2569568"/>
                <a:gd name="connsiteX32" fmla="*/ 971634 w 1722566"/>
                <a:gd name="connsiteY32" fmla="*/ 64991 h 2569568"/>
                <a:gd name="connsiteX33" fmla="*/ 1198077 w 1722566"/>
                <a:gd name="connsiteY33" fmla="*/ 294567 h 2569568"/>
                <a:gd name="connsiteX34" fmla="*/ 1428828 w 1722566"/>
                <a:gd name="connsiteY34" fmla="*/ 554701 h 2569568"/>
                <a:gd name="connsiteX35" fmla="*/ 1704632 w 1722566"/>
                <a:gd name="connsiteY35" fmla="*/ 927665 h 2569568"/>
                <a:gd name="connsiteX36" fmla="*/ 1718736 w 1722566"/>
                <a:gd name="connsiteY36" fmla="*/ 1061649 h 2569568"/>
                <a:gd name="connsiteX37" fmla="*/ 1661930 w 1722566"/>
                <a:gd name="connsiteY37" fmla="*/ 1210521 h 2569568"/>
                <a:gd name="connsiteX38" fmla="*/ 1510707 w 1722566"/>
                <a:gd name="connsiteY38" fmla="*/ 1304545 h 2569568"/>
                <a:gd name="connsiteX39" fmla="*/ 1153807 w 1722566"/>
                <a:gd name="connsiteY39" fmla="*/ 1446366 h 2569568"/>
                <a:gd name="connsiteX40" fmla="*/ 968500 w 1722566"/>
                <a:gd name="connsiteY40" fmla="*/ 1505914 h 2569568"/>
                <a:gd name="connsiteX41" fmla="*/ 817670 w 1722566"/>
                <a:gd name="connsiteY41" fmla="*/ 1537256 h 2569568"/>
                <a:gd name="connsiteX42" fmla="*/ 791029 w 1722566"/>
                <a:gd name="connsiteY42" fmla="*/ 1627362 h 2569568"/>
                <a:gd name="connsiteX43" fmla="*/ 782411 w 1722566"/>
                <a:gd name="connsiteY43" fmla="*/ 1769183 h 2569568"/>
                <a:gd name="connsiteX0" fmla="*/ 782411 w 1722566"/>
                <a:gd name="connsiteY0" fmla="*/ 1769183 h 2569567"/>
                <a:gd name="connsiteX1" fmla="*/ 381196 w 1722566"/>
                <a:gd name="connsiteY1" fmla="*/ 2569558 h 2569567"/>
                <a:gd name="connsiteX2" fmla="*/ 283690 w 1722566"/>
                <a:gd name="connsiteY2" fmla="*/ 1751553 h 2569567"/>
                <a:gd name="connsiteX3" fmla="*/ 215130 w 1722566"/>
                <a:gd name="connsiteY3" fmla="*/ 1500821 h 2569567"/>
                <a:gd name="connsiteX4" fmla="*/ 35309 w 1722566"/>
                <a:gd name="connsiteY4" fmla="*/ 852445 h 2569567"/>
                <a:gd name="connsiteX5" fmla="*/ 4751 w 1722566"/>
                <a:gd name="connsiteY5" fmla="*/ 753720 h 2569567"/>
                <a:gd name="connsiteX6" fmla="*/ 50 w 1722566"/>
                <a:gd name="connsiteY6" fmla="*/ 725904 h 2569567"/>
                <a:gd name="connsiteX7" fmla="*/ 50 w 1722566"/>
                <a:gd name="connsiteY7" fmla="*/ 482224 h 2569567"/>
                <a:gd name="connsiteX8" fmla="*/ 1617 w 1722566"/>
                <a:gd name="connsiteY8" fmla="*/ 467337 h 2569567"/>
                <a:gd name="connsiteX9" fmla="*/ 15329 w 1722566"/>
                <a:gd name="connsiteY9" fmla="*/ 466945 h 2569567"/>
                <a:gd name="connsiteX10" fmla="*/ 34525 w 1722566"/>
                <a:gd name="connsiteY10" fmla="*/ 484183 h 2569567"/>
                <a:gd name="connsiteX11" fmla="*/ 158324 w 1722566"/>
                <a:gd name="connsiteY11" fmla="*/ 602497 h 2569567"/>
                <a:gd name="connsiteX12" fmla="*/ 184181 w 1722566"/>
                <a:gd name="connsiteY12" fmla="*/ 631488 h 2569567"/>
                <a:gd name="connsiteX13" fmla="*/ 214739 w 1722566"/>
                <a:gd name="connsiteY13" fmla="*/ 624828 h 2569567"/>
                <a:gd name="connsiteX14" fmla="*/ 316598 w 1722566"/>
                <a:gd name="connsiteY14" fmla="*/ 603281 h 2569567"/>
                <a:gd name="connsiteX15" fmla="*/ 494461 w 1722566"/>
                <a:gd name="connsiteY15" fmla="*/ 579383 h 2569567"/>
                <a:gd name="connsiteX16" fmla="*/ 634714 w 1722566"/>
                <a:gd name="connsiteY16" fmla="*/ 540598 h 2569567"/>
                <a:gd name="connsiteX17" fmla="*/ 749894 w 1722566"/>
                <a:gd name="connsiteY17" fmla="*/ 584084 h 2569567"/>
                <a:gd name="connsiteX18" fmla="*/ 801215 w 1722566"/>
                <a:gd name="connsiteY18" fmla="*/ 721203 h 2569567"/>
                <a:gd name="connsiteX19" fmla="*/ 805525 w 1722566"/>
                <a:gd name="connsiteY19" fmla="*/ 738441 h 2569567"/>
                <a:gd name="connsiteX20" fmla="*/ 828247 w 1722566"/>
                <a:gd name="connsiteY20" fmla="*/ 761947 h 2569567"/>
                <a:gd name="connsiteX21" fmla="*/ 892106 w 1722566"/>
                <a:gd name="connsiteY21" fmla="*/ 799165 h 2569567"/>
                <a:gd name="connsiteX22" fmla="*/ 929715 w 1722566"/>
                <a:gd name="connsiteY22" fmla="*/ 808959 h 2569567"/>
                <a:gd name="connsiteX23" fmla="*/ 951654 w 1722566"/>
                <a:gd name="connsiteY23" fmla="*/ 800732 h 2569567"/>
                <a:gd name="connsiteX24" fmla="*/ 936375 w 1722566"/>
                <a:gd name="connsiteY24" fmla="*/ 781927 h 2569567"/>
                <a:gd name="connsiteX25" fmla="*/ 744801 w 1722566"/>
                <a:gd name="connsiteY25" fmla="*/ 493194 h 2569567"/>
                <a:gd name="connsiteX26" fmla="*/ 619043 w 1722566"/>
                <a:gd name="connsiteY26" fmla="*/ 278505 h 2569567"/>
                <a:gd name="connsiteX27" fmla="*/ 632363 w 1722566"/>
                <a:gd name="connsiteY27" fmla="*/ 248731 h 2569567"/>
                <a:gd name="connsiteX28" fmla="*/ 821196 w 1722566"/>
                <a:gd name="connsiteY28" fmla="*/ 168418 h 2569567"/>
                <a:gd name="connsiteX29" fmla="*/ 884270 w 1722566"/>
                <a:gd name="connsiteY29" fmla="*/ 53238 h 2569567"/>
                <a:gd name="connsiteX30" fmla="*/ 913261 w 1722566"/>
                <a:gd name="connsiteY30" fmla="*/ 9752 h 2569567"/>
                <a:gd name="connsiteX31" fmla="*/ 971634 w 1722566"/>
                <a:gd name="connsiteY31" fmla="*/ 64991 h 2569567"/>
                <a:gd name="connsiteX32" fmla="*/ 1198077 w 1722566"/>
                <a:gd name="connsiteY32" fmla="*/ 294567 h 2569567"/>
                <a:gd name="connsiteX33" fmla="*/ 1428828 w 1722566"/>
                <a:gd name="connsiteY33" fmla="*/ 554701 h 2569567"/>
                <a:gd name="connsiteX34" fmla="*/ 1704632 w 1722566"/>
                <a:gd name="connsiteY34" fmla="*/ 927665 h 2569567"/>
                <a:gd name="connsiteX35" fmla="*/ 1718736 w 1722566"/>
                <a:gd name="connsiteY35" fmla="*/ 1061649 h 2569567"/>
                <a:gd name="connsiteX36" fmla="*/ 1661930 w 1722566"/>
                <a:gd name="connsiteY36" fmla="*/ 1210521 h 2569567"/>
                <a:gd name="connsiteX37" fmla="*/ 1510707 w 1722566"/>
                <a:gd name="connsiteY37" fmla="*/ 1304545 h 2569567"/>
                <a:gd name="connsiteX38" fmla="*/ 1153807 w 1722566"/>
                <a:gd name="connsiteY38" fmla="*/ 1446366 h 2569567"/>
                <a:gd name="connsiteX39" fmla="*/ 968500 w 1722566"/>
                <a:gd name="connsiteY39" fmla="*/ 1505914 h 2569567"/>
                <a:gd name="connsiteX40" fmla="*/ 817670 w 1722566"/>
                <a:gd name="connsiteY40" fmla="*/ 1537256 h 2569567"/>
                <a:gd name="connsiteX41" fmla="*/ 791029 w 1722566"/>
                <a:gd name="connsiteY41" fmla="*/ 1627362 h 2569567"/>
                <a:gd name="connsiteX42" fmla="*/ 782411 w 1722566"/>
                <a:gd name="connsiteY42" fmla="*/ 1769183 h 2569567"/>
                <a:gd name="connsiteX0" fmla="*/ 884973 w 1722566"/>
                <a:gd name="connsiteY0" fmla="*/ 2541817 h 2620394"/>
                <a:gd name="connsiteX1" fmla="*/ 381196 w 1722566"/>
                <a:gd name="connsiteY1" fmla="*/ 2569558 h 2620394"/>
                <a:gd name="connsiteX2" fmla="*/ 283690 w 1722566"/>
                <a:gd name="connsiteY2" fmla="*/ 1751553 h 2620394"/>
                <a:gd name="connsiteX3" fmla="*/ 215130 w 1722566"/>
                <a:gd name="connsiteY3" fmla="*/ 1500821 h 2620394"/>
                <a:gd name="connsiteX4" fmla="*/ 35309 w 1722566"/>
                <a:gd name="connsiteY4" fmla="*/ 852445 h 2620394"/>
                <a:gd name="connsiteX5" fmla="*/ 4751 w 1722566"/>
                <a:gd name="connsiteY5" fmla="*/ 753720 h 2620394"/>
                <a:gd name="connsiteX6" fmla="*/ 50 w 1722566"/>
                <a:gd name="connsiteY6" fmla="*/ 725904 h 2620394"/>
                <a:gd name="connsiteX7" fmla="*/ 50 w 1722566"/>
                <a:gd name="connsiteY7" fmla="*/ 482224 h 2620394"/>
                <a:gd name="connsiteX8" fmla="*/ 1617 w 1722566"/>
                <a:gd name="connsiteY8" fmla="*/ 467337 h 2620394"/>
                <a:gd name="connsiteX9" fmla="*/ 15329 w 1722566"/>
                <a:gd name="connsiteY9" fmla="*/ 466945 h 2620394"/>
                <a:gd name="connsiteX10" fmla="*/ 34525 w 1722566"/>
                <a:gd name="connsiteY10" fmla="*/ 484183 h 2620394"/>
                <a:gd name="connsiteX11" fmla="*/ 158324 w 1722566"/>
                <a:gd name="connsiteY11" fmla="*/ 602497 h 2620394"/>
                <a:gd name="connsiteX12" fmla="*/ 184181 w 1722566"/>
                <a:gd name="connsiteY12" fmla="*/ 631488 h 2620394"/>
                <a:gd name="connsiteX13" fmla="*/ 214739 w 1722566"/>
                <a:gd name="connsiteY13" fmla="*/ 624828 h 2620394"/>
                <a:gd name="connsiteX14" fmla="*/ 316598 w 1722566"/>
                <a:gd name="connsiteY14" fmla="*/ 603281 h 2620394"/>
                <a:gd name="connsiteX15" fmla="*/ 494461 w 1722566"/>
                <a:gd name="connsiteY15" fmla="*/ 579383 h 2620394"/>
                <a:gd name="connsiteX16" fmla="*/ 634714 w 1722566"/>
                <a:gd name="connsiteY16" fmla="*/ 540598 h 2620394"/>
                <a:gd name="connsiteX17" fmla="*/ 749894 w 1722566"/>
                <a:gd name="connsiteY17" fmla="*/ 584084 h 2620394"/>
                <a:gd name="connsiteX18" fmla="*/ 801215 w 1722566"/>
                <a:gd name="connsiteY18" fmla="*/ 721203 h 2620394"/>
                <a:gd name="connsiteX19" fmla="*/ 805525 w 1722566"/>
                <a:gd name="connsiteY19" fmla="*/ 738441 h 2620394"/>
                <a:gd name="connsiteX20" fmla="*/ 828247 w 1722566"/>
                <a:gd name="connsiteY20" fmla="*/ 761947 h 2620394"/>
                <a:gd name="connsiteX21" fmla="*/ 892106 w 1722566"/>
                <a:gd name="connsiteY21" fmla="*/ 799165 h 2620394"/>
                <a:gd name="connsiteX22" fmla="*/ 929715 w 1722566"/>
                <a:gd name="connsiteY22" fmla="*/ 808959 h 2620394"/>
                <a:gd name="connsiteX23" fmla="*/ 951654 w 1722566"/>
                <a:gd name="connsiteY23" fmla="*/ 800732 h 2620394"/>
                <a:gd name="connsiteX24" fmla="*/ 936375 w 1722566"/>
                <a:gd name="connsiteY24" fmla="*/ 781927 h 2620394"/>
                <a:gd name="connsiteX25" fmla="*/ 744801 w 1722566"/>
                <a:gd name="connsiteY25" fmla="*/ 493194 h 2620394"/>
                <a:gd name="connsiteX26" fmla="*/ 619043 w 1722566"/>
                <a:gd name="connsiteY26" fmla="*/ 278505 h 2620394"/>
                <a:gd name="connsiteX27" fmla="*/ 632363 w 1722566"/>
                <a:gd name="connsiteY27" fmla="*/ 248731 h 2620394"/>
                <a:gd name="connsiteX28" fmla="*/ 821196 w 1722566"/>
                <a:gd name="connsiteY28" fmla="*/ 168418 h 2620394"/>
                <a:gd name="connsiteX29" fmla="*/ 884270 w 1722566"/>
                <a:gd name="connsiteY29" fmla="*/ 53238 h 2620394"/>
                <a:gd name="connsiteX30" fmla="*/ 913261 w 1722566"/>
                <a:gd name="connsiteY30" fmla="*/ 9752 h 2620394"/>
                <a:gd name="connsiteX31" fmla="*/ 971634 w 1722566"/>
                <a:gd name="connsiteY31" fmla="*/ 64991 h 2620394"/>
                <a:gd name="connsiteX32" fmla="*/ 1198077 w 1722566"/>
                <a:gd name="connsiteY32" fmla="*/ 294567 h 2620394"/>
                <a:gd name="connsiteX33" fmla="*/ 1428828 w 1722566"/>
                <a:gd name="connsiteY33" fmla="*/ 554701 h 2620394"/>
                <a:gd name="connsiteX34" fmla="*/ 1704632 w 1722566"/>
                <a:gd name="connsiteY34" fmla="*/ 927665 h 2620394"/>
                <a:gd name="connsiteX35" fmla="*/ 1718736 w 1722566"/>
                <a:gd name="connsiteY35" fmla="*/ 1061649 h 2620394"/>
                <a:gd name="connsiteX36" fmla="*/ 1661930 w 1722566"/>
                <a:gd name="connsiteY36" fmla="*/ 1210521 h 2620394"/>
                <a:gd name="connsiteX37" fmla="*/ 1510707 w 1722566"/>
                <a:gd name="connsiteY37" fmla="*/ 1304545 h 2620394"/>
                <a:gd name="connsiteX38" fmla="*/ 1153807 w 1722566"/>
                <a:gd name="connsiteY38" fmla="*/ 1446366 h 2620394"/>
                <a:gd name="connsiteX39" fmla="*/ 968500 w 1722566"/>
                <a:gd name="connsiteY39" fmla="*/ 1505914 h 2620394"/>
                <a:gd name="connsiteX40" fmla="*/ 817670 w 1722566"/>
                <a:gd name="connsiteY40" fmla="*/ 1537256 h 2620394"/>
                <a:gd name="connsiteX41" fmla="*/ 791029 w 1722566"/>
                <a:gd name="connsiteY41" fmla="*/ 1627362 h 2620394"/>
                <a:gd name="connsiteX42" fmla="*/ 884973 w 1722566"/>
                <a:gd name="connsiteY42" fmla="*/ 2541817 h 2620394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83690 w 1722566"/>
                <a:gd name="connsiteY2" fmla="*/ 1751553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90527 w 1722566"/>
                <a:gd name="connsiteY2" fmla="*/ 1908815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22566" h="2570413">
                  <a:moveTo>
                    <a:pt x="884973" y="2541817"/>
                  </a:moveTo>
                  <a:cubicBezTo>
                    <a:pt x="748292" y="2568938"/>
                    <a:pt x="464316" y="2572496"/>
                    <a:pt x="381196" y="2569558"/>
                  </a:cubicBezTo>
                  <a:cubicBezTo>
                    <a:pt x="375319" y="2564857"/>
                    <a:pt x="292094" y="1915475"/>
                    <a:pt x="290527" y="1908815"/>
                  </a:cubicBezTo>
                  <a:cubicBezTo>
                    <a:pt x="267412" y="1825368"/>
                    <a:pt x="257666" y="1676883"/>
                    <a:pt x="215130" y="1500821"/>
                  </a:cubicBezTo>
                  <a:cubicBezTo>
                    <a:pt x="172594" y="1324759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905344" y="2525362"/>
                    <a:pt x="884973" y="25418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B6CC913-88E1-4B1E-9CC3-B39ED8A5562F}"/>
                </a:ext>
              </a:extLst>
            </p:cNvPr>
            <p:cNvSpPr/>
            <p:nvPr/>
          </p:nvSpPr>
          <p:spPr>
            <a:xfrm>
              <a:off x="1541736" y="3080609"/>
              <a:ext cx="562128" cy="523925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AFC537-4BEB-448B-A851-AE72F996F48D}"/>
                </a:ext>
              </a:extLst>
            </p:cNvPr>
            <p:cNvSpPr/>
            <p:nvPr/>
          </p:nvSpPr>
          <p:spPr>
            <a:xfrm>
              <a:off x="4452221" y="3197169"/>
              <a:ext cx="485723" cy="45843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312CA2-9AC6-47B7-9A2A-101FF124F267}"/>
                </a:ext>
              </a:extLst>
            </p:cNvPr>
            <p:cNvSpPr/>
            <p:nvPr/>
          </p:nvSpPr>
          <p:spPr>
            <a:xfrm>
              <a:off x="1772045" y="1920045"/>
              <a:ext cx="3012573" cy="2188482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761F6F-90FA-464E-A595-36192D7920B8}"/>
                </a:ext>
              </a:extLst>
            </p:cNvPr>
            <p:cNvSpPr/>
            <p:nvPr/>
          </p:nvSpPr>
          <p:spPr>
            <a:xfrm>
              <a:off x="2911583" y="2102328"/>
              <a:ext cx="5458" cy="545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4BBA34-A8D3-4D30-9395-08A2C3A97539}"/>
                </a:ext>
              </a:extLst>
            </p:cNvPr>
            <p:cNvSpPr/>
            <p:nvPr/>
          </p:nvSpPr>
          <p:spPr>
            <a:xfrm>
              <a:off x="2783815" y="3494947"/>
              <a:ext cx="933242" cy="611246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1D81694-057D-4252-87E5-2BB1039FF6FF}"/>
                </a:ext>
              </a:extLst>
            </p:cNvPr>
            <p:cNvSpPr/>
            <p:nvPr/>
          </p:nvSpPr>
          <p:spPr>
            <a:xfrm>
              <a:off x="3752592" y="2580955"/>
              <a:ext cx="316538" cy="371114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643878-6CAD-4BA9-866F-662A21A34AD3}"/>
                </a:ext>
              </a:extLst>
            </p:cNvPr>
            <p:cNvSpPr/>
            <p:nvPr/>
          </p:nvSpPr>
          <p:spPr>
            <a:xfrm>
              <a:off x="2396934" y="2596237"/>
              <a:ext cx="81863" cy="2292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BC0632-D358-4249-BFC6-63A78F123ECD}"/>
                </a:ext>
              </a:extLst>
            </p:cNvPr>
            <p:cNvSpPr/>
            <p:nvPr/>
          </p:nvSpPr>
          <p:spPr>
            <a:xfrm>
              <a:off x="2436086" y="2125746"/>
              <a:ext cx="1577235" cy="665822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EE4C08-B5F0-416D-95DE-46BE40C54C0B}"/>
                </a:ext>
              </a:extLst>
            </p:cNvPr>
            <p:cNvSpPr/>
            <p:nvPr/>
          </p:nvSpPr>
          <p:spPr>
            <a:xfrm>
              <a:off x="2497355" y="2250773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F8F2E7-C232-4A27-BCE4-208A661A6F32}"/>
                </a:ext>
              </a:extLst>
            </p:cNvPr>
            <p:cNvSpPr/>
            <p:nvPr/>
          </p:nvSpPr>
          <p:spPr>
            <a:xfrm>
              <a:off x="3567582" y="2202201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E41448-F0B7-487D-9C21-C9AB94E8D928}"/>
                </a:ext>
              </a:extLst>
            </p:cNvPr>
            <p:cNvSpPr/>
            <p:nvPr/>
          </p:nvSpPr>
          <p:spPr>
            <a:xfrm>
              <a:off x="3109888" y="4112208"/>
              <a:ext cx="537326" cy="2736269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77394 w 372040"/>
                <a:gd name="connsiteY0" fmla="*/ 1742952 h 1742981"/>
                <a:gd name="connsiteX1" fmla="*/ 49615 w 372040"/>
                <a:gd name="connsiteY1" fmla="*/ 373064 h 1742981"/>
                <a:gd name="connsiteX2" fmla="*/ 55883 w 372040"/>
                <a:gd name="connsiteY2" fmla="*/ 340155 h 1742981"/>
                <a:gd name="connsiteX3" fmla="*/ 103287 w 372040"/>
                <a:gd name="connsiteY3" fmla="*/ 224975 h 1742981"/>
                <a:gd name="connsiteX4" fmla="*/ 1819 w 372040"/>
                <a:gd name="connsiteY4" fmla="*/ 97651 h 1742981"/>
                <a:gd name="connsiteX5" fmla="*/ 116999 w 372040"/>
                <a:gd name="connsiteY5" fmla="*/ 6369 h 1742981"/>
                <a:gd name="connsiteX6" fmla="*/ 151475 w 372040"/>
                <a:gd name="connsiteY6" fmla="*/ 2843 h 1742981"/>
                <a:gd name="connsiteX7" fmla="*/ 308574 w 372040"/>
                <a:gd name="connsiteY7" fmla="*/ 104311 h 1742981"/>
                <a:gd name="connsiteX8" fmla="*/ 229045 w 372040"/>
                <a:gd name="connsiteY8" fmla="*/ 224584 h 1742981"/>
                <a:gd name="connsiteX9" fmla="*/ 282717 w 372040"/>
                <a:gd name="connsiteY9" fmla="*/ 331536 h 1742981"/>
                <a:gd name="connsiteX10" fmla="*/ 298780 w 372040"/>
                <a:gd name="connsiteY10" fmla="*/ 378940 h 1742981"/>
                <a:gd name="connsiteX11" fmla="*/ 372040 w 372040"/>
                <a:gd name="connsiteY11" fmla="*/ 1190684 h 1742981"/>
                <a:gd name="connsiteX12" fmla="*/ 77394 w 372040"/>
                <a:gd name="connsiteY12" fmla="*/ 1742952 h 1742981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42952 h 1867299"/>
                <a:gd name="connsiteX1" fmla="*/ 297447 w 406227"/>
                <a:gd name="connsiteY1" fmla="*/ 1772765 h 1867299"/>
                <a:gd name="connsiteX2" fmla="*/ 49615 w 406227"/>
                <a:gd name="connsiteY2" fmla="*/ 373064 h 1867299"/>
                <a:gd name="connsiteX3" fmla="*/ 55883 w 406227"/>
                <a:gd name="connsiteY3" fmla="*/ 340155 h 1867299"/>
                <a:gd name="connsiteX4" fmla="*/ 103287 w 406227"/>
                <a:gd name="connsiteY4" fmla="*/ 224975 h 1867299"/>
                <a:gd name="connsiteX5" fmla="*/ 1819 w 406227"/>
                <a:gd name="connsiteY5" fmla="*/ 97651 h 1867299"/>
                <a:gd name="connsiteX6" fmla="*/ 116999 w 406227"/>
                <a:gd name="connsiteY6" fmla="*/ 6369 h 1867299"/>
                <a:gd name="connsiteX7" fmla="*/ 151475 w 406227"/>
                <a:gd name="connsiteY7" fmla="*/ 2843 h 1867299"/>
                <a:gd name="connsiteX8" fmla="*/ 308574 w 406227"/>
                <a:gd name="connsiteY8" fmla="*/ 104311 h 1867299"/>
                <a:gd name="connsiteX9" fmla="*/ 229045 w 406227"/>
                <a:gd name="connsiteY9" fmla="*/ 224584 h 1867299"/>
                <a:gd name="connsiteX10" fmla="*/ 282717 w 406227"/>
                <a:gd name="connsiteY10" fmla="*/ 331536 h 1867299"/>
                <a:gd name="connsiteX11" fmla="*/ 298780 w 406227"/>
                <a:gd name="connsiteY11" fmla="*/ 378940 h 1867299"/>
                <a:gd name="connsiteX12" fmla="*/ 406227 w 406227"/>
                <a:gd name="connsiteY12" fmla="*/ 1765031 h 1867299"/>
                <a:gd name="connsiteX13" fmla="*/ 77394 w 406227"/>
                <a:gd name="connsiteY13" fmla="*/ 1742952 h 1867299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90814 h 1791407"/>
                <a:gd name="connsiteX1" fmla="*/ 49615 w 406227"/>
                <a:gd name="connsiteY1" fmla="*/ 373064 h 1791407"/>
                <a:gd name="connsiteX2" fmla="*/ 55883 w 406227"/>
                <a:gd name="connsiteY2" fmla="*/ 340155 h 1791407"/>
                <a:gd name="connsiteX3" fmla="*/ 103287 w 406227"/>
                <a:gd name="connsiteY3" fmla="*/ 224975 h 1791407"/>
                <a:gd name="connsiteX4" fmla="*/ 1819 w 406227"/>
                <a:gd name="connsiteY4" fmla="*/ 97651 h 1791407"/>
                <a:gd name="connsiteX5" fmla="*/ 116999 w 406227"/>
                <a:gd name="connsiteY5" fmla="*/ 6369 h 1791407"/>
                <a:gd name="connsiteX6" fmla="*/ 151475 w 406227"/>
                <a:gd name="connsiteY6" fmla="*/ 2843 h 1791407"/>
                <a:gd name="connsiteX7" fmla="*/ 308574 w 406227"/>
                <a:gd name="connsiteY7" fmla="*/ 104311 h 1791407"/>
                <a:gd name="connsiteX8" fmla="*/ 229045 w 406227"/>
                <a:gd name="connsiteY8" fmla="*/ 224584 h 1791407"/>
                <a:gd name="connsiteX9" fmla="*/ 282717 w 406227"/>
                <a:gd name="connsiteY9" fmla="*/ 331536 h 1791407"/>
                <a:gd name="connsiteX10" fmla="*/ 298780 w 406227"/>
                <a:gd name="connsiteY10" fmla="*/ 378940 h 1791407"/>
                <a:gd name="connsiteX11" fmla="*/ 406227 w 406227"/>
                <a:gd name="connsiteY11" fmla="*/ 1765031 h 1791407"/>
                <a:gd name="connsiteX12" fmla="*/ 77394 w 406227"/>
                <a:gd name="connsiteY12" fmla="*/ 1790814 h 1791407"/>
                <a:gd name="connsiteX0" fmla="*/ 77394 w 406227"/>
                <a:gd name="connsiteY0" fmla="*/ 1790814 h 1895330"/>
                <a:gd name="connsiteX1" fmla="*/ 49615 w 406227"/>
                <a:gd name="connsiteY1" fmla="*/ 373064 h 1895330"/>
                <a:gd name="connsiteX2" fmla="*/ 55883 w 406227"/>
                <a:gd name="connsiteY2" fmla="*/ 340155 h 1895330"/>
                <a:gd name="connsiteX3" fmla="*/ 103287 w 406227"/>
                <a:gd name="connsiteY3" fmla="*/ 224975 h 1895330"/>
                <a:gd name="connsiteX4" fmla="*/ 1819 w 406227"/>
                <a:gd name="connsiteY4" fmla="*/ 97651 h 1895330"/>
                <a:gd name="connsiteX5" fmla="*/ 116999 w 406227"/>
                <a:gd name="connsiteY5" fmla="*/ 6369 h 1895330"/>
                <a:gd name="connsiteX6" fmla="*/ 151475 w 406227"/>
                <a:gd name="connsiteY6" fmla="*/ 2843 h 1895330"/>
                <a:gd name="connsiteX7" fmla="*/ 308574 w 406227"/>
                <a:gd name="connsiteY7" fmla="*/ 104311 h 1895330"/>
                <a:gd name="connsiteX8" fmla="*/ 229045 w 406227"/>
                <a:gd name="connsiteY8" fmla="*/ 224584 h 1895330"/>
                <a:gd name="connsiteX9" fmla="*/ 282717 w 406227"/>
                <a:gd name="connsiteY9" fmla="*/ 331536 h 1895330"/>
                <a:gd name="connsiteX10" fmla="*/ 298780 w 406227"/>
                <a:gd name="connsiteY10" fmla="*/ 378940 h 1895330"/>
                <a:gd name="connsiteX11" fmla="*/ 406227 w 406227"/>
                <a:gd name="connsiteY11" fmla="*/ 1765031 h 1895330"/>
                <a:gd name="connsiteX12" fmla="*/ 222235 w 406227"/>
                <a:gd name="connsiteY12" fmla="*/ 1786440 h 1895330"/>
                <a:gd name="connsiteX13" fmla="*/ 77394 w 406227"/>
                <a:gd name="connsiteY13" fmla="*/ 1790814 h 1895330"/>
                <a:gd name="connsiteX0" fmla="*/ 77394 w 406227"/>
                <a:gd name="connsiteY0" fmla="*/ 1790814 h 1947407"/>
                <a:gd name="connsiteX1" fmla="*/ 49615 w 406227"/>
                <a:gd name="connsiteY1" fmla="*/ 373064 h 1947407"/>
                <a:gd name="connsiteX2" fmla="*/ 55883 w 406227"/>
                <a:gd name="connsiteY2" fmla="*/ 340155 h 1947407"/>
                <a:gd name="connsiteX3" fmla="*/ 103287 w 406227"/>
                <a:gd name="connsiteY3" fmla="*/ 224975 h 1947407"/>
                <a:gd name="connsiteX4" fmla="*/ 1819 w 406227"/>
                <a:gd name="connsiteY4" fmla="*/ 97651 h 1947407"/>
                <a:gd name="connsiteX5" fmla="*/ 116999 w 406227"/>
                <a:gd name="connsiteY5" fmla="*/ 6369 h 1947407"/>
                <a:gd name="connsiteX6" fmla="*/ 151475 w 406227"/>
                <a:gd name="connsiteY6" fmla="*/ 2843 h 1947407"/>
                <a:gd name="connsiteX7" fmla="*/ 308574 w 406227"/>
                <a:gd name="connsiteY7" fmla="*/ 104311 h 1947407"/>
                <a:gd name="connsiteX8" fmla="*/ 229045 w 406227"/>
                <a:gd name="connsiteY8" fmla="*/ 224584 h 1947407"/>
                <a:gd name="connsiteX9" fmla="*/ 282717 w 406227"/>
                <a:gd name="connsiteY9" fmla="*/ 331536 h 1947407"/>
                <a:gd name="connsiteX10" fmla="*/ 298780 w 406227"/>
                <a:gd name="connsiteY10" fmla="*/ 378940 h 1947407"/>
                <a:gd name="connsiteX11" fmla="*/ 406227 w 406227"/>
                <a:gd name="connsiteY11" fmla="*/ 1765031 h 1947407"/>
                <a:gd name="connsiteX12" fmla="*/ 235910 w 406227"/>
                <a:gd name="connsiteY12" fmla="*/ 1923190 h 1947407"/>
                <a:gd name="connsiteX13" fmla="*/ 77394 w 406227"/>
                <a:gd name="connsiteY13" fmla="*/ 1790814 h 1947407"/>
                <a:gd name="connsiteX0" fmla="*/ 77394 w 406227"/>
                <a:gd name="connsiteY0" fmla="*/ 1790814 h 1913937"/>
                <a:gd name="connsiteX1" fmla="*/ 49615 w 406227"/>
                <a:gd name="connsiteY1" fmla="*/ 373064 h 1913937"/>
                <a:gd name="connsiteX2" fmla="*/ 55883 w 406227"/>
                <a:gd name="connsiteY2" fmla="*/ 340155 h 1913937"/>
                <a:gd name="connsiteX3" fmla="*/ 103287 w 406227"/>
                <a:gd name="connsiteY3" fmla="*/ 224975 h 1913937"/>
                <a:gd name="connsiteX4" fmla="*/ 1819 w 406227"/>
                <a:gd name="connsiteY4" fmla="*/ 97651 h 1913937"/>
                <a:gd name="connsiteX5" fmla="*/ 116999 w 406227"/>
                <a:gd name="connsiteY5" fmla="*/ 6369 h 1913937"/>
                <a:gd name="connsiteX6" fmla="*/ 151475 w 406227"/>
                <a:gd name="connsiteY6" fmla="*/ 2843 h 1913937"/>
                <a:gd name="connsiteX7" fmla="*/ 308574 w 406227"/>
                <a:gd name="connsiteY7" fmla="*/ 104311 h 1913937"/>
                <a:gd name="connsiteX8" fmla="*/ 229045 w 406227"/>
                <a:gd name="connsiteY8" fmla="*/ 224584 h 1913937"/>
                <a:gd name="connsiteX9" fmla="*/ 282717 w 406227"/>
                <a:gd name="connsiteY9" fmla="*/ 331536 h 1913937"/>
                <a:gd name="connsiteX10" fmla="*/ 298780 w 406227"/>
                <a:gd name="connsiteY10" fmla="*/ 378940 h 1913937"/>
                <a:gd name="connsiteX11" fmla="*/ 406227 w 406227"/>
                <a:gd name="connsiteY11" fmla="*/ 1765031 h 1913937"/>
                <a:gd name="connsiteX12" fmla="*/ 235910 w 406227"/>
                <a:gd name="connsiteY12" fmla="*/ 1847978 h 1913937"/>
                <a:gd name="connsiteX13" fmla="*/ 77394 w 406227"/>
                <a:gd name="connsiteY13" fmla="*/ 1790814 h 1913937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35910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15398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84600"/>
                <a:gd name="connsiteX1" fmla="*/ 49615 w 406227"/>
                <a:gd name="connsiteY1" fmla="*/ 373064 h 1884600"/>
                <a:gd name="connsiteX2" fmla="*/ 55883 w 406227"/>
                <a:gd name="connsiteY2" fmla="*/ 340155 h 1884600"/>
                <a:gd name="connsiteX3" fmla="*/ 103287 w 406227"/>
                <a:gd name="connsiteY3" fmla="*/ 224975 h 1884600"/>
                <a:gd name="connsiteX4" fmla="*/ 1819 w 406227"/>
                <a:gd name="connsiteY4" fmla="*/ 97651 h 1884600"/>
                <a:gd name="connsiteX5" fmla="*/ 116999 w 406227"/>
                <a:gd name="connsiteY5" fmla="*/ 6369 h 1884600"/>
                <a:gd name="connsiteX6" fmla="*/ 151475 w 406227"/>
                <a:gd name="connsiteY6" fmla="*/ 2843 h 1884600"/>
                <a:gd name="connsiteX7" fmla="*/ 308574 w 406227"/>
                <a:gd name="connsiteY7" fmla="*/ 104311 h 1884600"/>
                <a:gd name="connsiteX8" fmla="*/ 229045 w 406227"/>
                <a:gd name="connsiteY8" fmla="*/ 224584 h 1884600"/>
                <a:gd name="connsiteX9" fmla="*/ 282717 w 406227"/>
                <a:gd name="connsiteY9" fmla="*/ 331536 h 1884600"/>
                <a:gd name="connsiteX10" fmla="*/ 298780 w 406227"/>
                <a:gd name="connsiteY10" fmla="*/ 378940 h 1884600"/>
                <a:gd name="connsiteX11" fmla="*/ 406227 w 406227"/>
                <a:gd name="connsiteY11" fmla="*/ 1765031 h 1884600"/>
                <a:gd name="connsiteX12" fmla="*/ 215398 w 406227"/>
                <a:gd name="connsiteY12" fmla="*/ 1847978 h 1884600"/>
                <a:gd name="connsiteX13" fmla="*/ 77394 w 406227"/>
                <a:gd name="connsiteY13" fmla="*/ 1790814 h 1884600"/>
                <a:gd name="connsiteX0" fmla="*/ 77394 w 406227"/>
                <a:gd name="connsiteY0" fmla="*/ 1790814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7394 w 406227"/>
                <a:gd name="connsiteY13" fmla="*/ 1790814 h 1977890"/>
                <a:gd name="connsiteX0" fmla="*/ 70557 w 406227"/>
                <a:gd name="connsiteY0" fmla="*/ 1578853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0557 w 406227"/>
                <a:gd name="connsiteY13" fmla="*/ 1578853 h 1977890"/>
                <a:gd name="connsiteX0" fmla="*/ 70557 w 392552"/>
                <a:gd name="connsiteY0" fmla="*/ 1578853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70557 w 392552"/>
                <a:gd name="connsiteY13" fmla="*/ 1578853 h 1977890"/>
                <a:gd name="connsiteX0" fmla="*/ 84232 w 392552"/>
                <a:gd name="connsiteY0" fmla="*/ 1708765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84232 w 392552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715" h="1964215">
                  <a:moveTo>
                    <a:pt x="42296" y="1705118"/>
                  </a:moveTo>
                  <a:cubicBezTo>
                    <a:pt x="41208" y="1434834"/>
                    <a:pt x="53200" y="60686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81406" y="1649893"/>
                    <a:pt x="385715" y="1701215"/>
                  </a:cubicBezTo>
                  <a:cubicBezTo>
                    <a:pt x="331021" y="1807711"/>
                    <a:pt x="303480" y="1859634"/>
                    <a:pt x="222236" y="1964215"/>
                  </a:cubicBezTo>
                  <a:cubicBezTo>
                    <a:pt x="141449" y="1861847"/>
                    <a:pt x="112091" y="1824444"/>
                    <a:pt x="42296" y="1705118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4">
              <a:extLst>
                <a:ext uri="{FF2B5EF4-FFF2-40B4-BE49-F238E27FC236}">
                  <a16:creationId xmlns:a16="http://schemas.microsoft.com/office/drawing/2014/main" id="{17CE4E0B-557A-429E-8905-92F37266A537}"/>
                </a:ext>
              </a:extLst>
            </p:cNvPr>
            <p:cNvSpPr/>
            <p:nvPr/>
          </p:nvSpPr>
          <p:spPr>
            <a:xfrm>
              <a:off x="2339836" y="2605302"/>
              <a:ext cx="350478" cy="338987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C8F830-303B-4ADA-A8FB-FB2DFAD7DC29}"/>
                </a:ext>
              </a:extLst>
            </p:cNvPr>
            <p:cNvSpPr/>
            <p:nvPr/>
          </p:nvSpPr>
          <p:spPr>
            <a:xfrm>
              <a:off x="2887063" y="1919297"/>
              <a:ext cx="774718" cy="249016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04D66-6694-4959-9C8E-D3B726ACDA8F}"/>
              </a:ext>
            </a:extLst>
          </p:cNvPr>
          <p:cNvSpPr/>
          <p:nvPr/>
        </p:nvSpPr>
        <p:spPr>
          <a:xfrm>
            <a:off x="6417486" y="1588092"/>
            <a:ext cx="5774513" cy="1222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DDB29-5DF4-418C-9219-E3627064398E}"/>
              </a:ext>
            </a:extLst>
          </p:cNvPr>
          <p:cNvSpPr/>
          <p:nvPr/>
        </p:nvSpPr>
        <p:spPr>
          <a:xfrm>
            <a:off x="6596780" y="3042147"/>
            <a:ext cx="430886" cy="430886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B2696-ACB8-457B-87F4-A40228CC2A3B}"/>
              </a:ext>
            </a:extLst>
          </p:cNvPr>
          <p:cNvSpPr txBox="1"/>
          <p:nvPr/>
        </p:nvSpPr>
        <p:spPr>
          <a:xfrm>
            <a:off x="7071935" y="3026761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9D93B-2A54-4CAF-8263-CAD95C8C088B}"/>
              </a:ext>
            </a:extLst>
          </p:cNvPr>
          <p:cNvSpPr txBox="1"/>
          <p:nvPr/>
        </p:nvSpPr>
        <p:spPr>
          <a:xfrm>
            <a:off x="6712349" y="3149867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05FC64-F148-4093-9621-B27C541CAB65}"/>
              </a:ext>
            </a:extLst>
          </p:cNvPr>
          <p:cNvSpPr/>
          <p:nvPr/>
        </p:nvSpPr>
        <p:spPr>
          <a:xfrm>
            <a:off x="6596780" y="3762330"/>
            <a:ext cx="430886" cy="430886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1BDB9-E226-45B6-9693-F1078C54221B}"/>
              </a:ext>
            </a:extLst>
          </p:cNvPr>
          <p:cNvSpPr txBox="1"/>
          <p:nvPr/>
        </p:nvSpPr>
        <p:spPr>
          <a:xfrm>
            <a:off x="7071935" y="3746944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EAD63-2330-454A-9CFB-8A1115E0626D}"/>
              </a:ext>
            </a:extLst>
          </p:cNvPr>
          <p:cNvSpPr txBox="1"/>
          <p:nvPr/>
        </p:nvSpPr>
        <p:spPr>
          <a:xfrm>
            <a:off x="6712349" y="3870050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8A837F-AAFC-4B2C-B61B-FD7F37227800}"/>
              </a:ext>
            </a:extLst>
          </p:cNvPr>
          <p:cNvSpPr/>
          <p:nvPr/>
        </p:nvSpPr>
        <p:spPr>
          <a:xfrm>
            <a:off x="6596780" y="4482513"/>
            <a:ext cx="430886" cy="43088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E61AC-A719-4EA6-BB25-45322D316C1A}"/>
              </a:ext>
            </a:extLst>
          </p:cNvPr>
          <p:cNvSpPr txBox="1"/>
          <p:nvPr/>
        </p:nvSpPr>
        <p:spPr>
          <a:xfrm>
            <a:off x="7071935" y="4467127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F61EEA-9053-49CA-B177-95AFFA29EABE}"/>
              </a:ext>
            </a:extLst>
          </p:cNvPr>
          <p:cNvSpPr txBox="1"/>
          <p:nvPr/>
        </p:nvSpPr>
        <p:spPr>
          <a:xfrm>
            <a:off x="6712349" y="459023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42F175-5ADF-4773-8966-3DE247500F3A}"/>
              </a:ext>
            </a:extLst>
          </p:cNvPr>
          <p:cNvSpPr/>
          <p:nvPr/>
        </p:nvSpPr>
        <p:spPr>
          <a:xfrm>
            <a:off x="6596780" y="5202696"/>
            <a:ext cx="430886" cy="43088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980B7-CC95-4D10-86B9-FEB039A864F0}"/>
              </a:ext>
            </a:extLst>
          </p:cNvPr>
          <p:cNvSpPr txBox="1"/>
          <p:nvPr/>
        </p:nvSpPr>
        <p:spPr>
          <a:xfrm>
            <a:off x="7071935" y="5187310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1C68-79E1-4E39-92A6-6415534A2A32}"/>
              </a:ext>
            </a:extLst>
          </p:cNvPr>
          <p:cNvSpPr txBox="1"/>
          <p:nvPr/>
        </p:nvSpPr>
        <p:spPr>
          <a:xfrm>
            <a:off x="6712349" y="531041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0A5355-BBDA-4202-BF09-294A661B7518}"/>
              </a:ext>
            </a:extLst>
          </p:cNvPr>
          <p:cNvSpPr txBox="1"/>
          <p:nvPr/>
        </p:nvSpPr>
        <p:spPr>
          <a:xfrm>
            <a:off x="6596781" y="1682945"/>
            <a:ext cx="3816645" cy="10331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Abstract</a:t>
            </a:r>
          </a:p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E22DFC-5D05-433A-92BC-CCF500779442}"/>
              </a:ext>
            </a:extLst>
          </p:cNvPr>
          <p:cNvSpPr/>
          <p:nvPr/>
        </p:nvSpPr>
        <p:spPr>
          <a:xfrm>
            <a:off x="6596780" y="5922879"/>
            <a:ext cx="430886" cy="430886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788C67-74C9-4165-91AC-BB4CE29FF5CC}"/>
              </a:ext>
            </a:extLst>
          </p:cNvPr>
          <p:cNvSpPr txBox="1"/>
          <p:nvPr/>
        </p:nvSpPr>
        <p:spPr>
          <a:xfrm>
            <a:off x="7071935" y="5907492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1A6308-F9ED-425B-B242-C202884EFC46}"/>
              </a:ext>
            </a:extLst>
          </p:cNvPr>
          <p:cNvSpPr txBox="1"/>
          <p:nvPr/>
        </p:nvSpPr>
        <p:spPr>
          <a:xfrm>
            <a:off x="6712349" y="6030600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3327A-E663-4BDF-9107-062C24E3F03F}"/>
              </a:ext>
            </a:extLst>
          </p:cNvPr>
          <p:cNvSpPr txBox="1"/>
          <p:nvPr/>
        </p:nvSpPr>
        <p:spPr>
          <a:xfrm>
            <a:off x="8126505" y="4081945"/>
            <a:ext cx="3587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5256A-7BA8-4BAB-AF00-9FCB9C39A034}"/>
              </a:ext>
            </a:extLst>
          </p:cNvPr>
          <p:cNvSpPr txBox="1"/>
          <p:nvPr/>
        </p:nvSpPr>
        <p:spPr>
          <a:xfrm>
            <a:off x="716055" y="5473517"/>
            <a:ext cx="5980020" cy="1015663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4A59486A-F155-46A9-BA30-92170F14054B}"/>
              </a:ext>
            </a:extLst>
          </p:cNvPr>
          <p:cNvGrpSpPr/>
          <p:nvPr/>
        </p:nvGrpSpPr>
        <p:grpSpPr>
          <a:xfrm>
            <a:off x="4134002" y="3567705"/>
            <a:ext cx="8057998" cy="3684192"/>
            <a:chOff x="4134002" y="3315156"/>
            <a:chExt cx="8057998" cy="3684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D49B5FA-EDCC-4FD6-B6E4-5A5FDF4ABC07}"/>
                </a:ext>
              </a:extLst>
            </p:cNvPr>
            <p:cNvSpPr/>
            <p:nvPr/>
          </p:nvSpPr>
          <p:spPr>
            <a:xfrm flipH="1">
              <a:off x="11405121" y="4811473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9EE178-E3B8-40C7-970C-F2F540B289EE}"/>
                </a:ext>
              </a:extLst>
            </p:cNvPr>
            <p:cNvSpPr/>
            <p:nvPr/>
          </p:nvSpPr>
          <p:spPr>
            <a:xfrm flipH="1">
              <a:off x="11155214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40703B-BDAA-466F-9F75-C61EABD061B9}"/>
                </a:ext>
              </a:extLst>
            </p:cNvPr>
            <p:cNvSpPr/>
            <p:nvPr/>
          </p:nvSpPr>
          <p:spPr>
            <a:xfrm flipH="1">
              <a:off x="10772446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B94649-F587-4FCD-9080-BBE4D2E02442}"/>
                </a:ext>
              </a:extLst>
            </p:cNvPr>
            <p:cNvSpPr/>
            <p:nvPr/>
          </p:nvSpPr>
          <p:spPr>
            <a:xfrm flipH="1">
              <a:off x="10318331" y="469211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B204D5-6992-46E6-93A9-83223879EA28}"/>
                </a:ext>
              </a:extLst>
            </p:cNvPr>
            <p:cNvSpPr/>
            <p:nvPr/>
          </p:nvSpPr>
          <p:spPr>
            <a:xfrm flipH="1">
              <a:off x="8733216" y="4738339"/>
              <a:ext cx="450875" cy="4273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5E7A27-58E1-4D9A-AF40-773851D6C699}"/>
                </a:ext>
              </a:extLst>
            </p:cNvPr>
            <p:cNvSpPr/>
            <p:nvPr/>
          </p:nvSpPr>
          <p:spPr>
            <a:xfrm flipH="1">
              <a:off x="6520462" y="5631458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E747EF-7674-4659-BC49-D3080A65A44C}"/>
                </a:ext>
              </a:extLst>
            </p:cNvPr>
            <p:cNvSpPr/>
            <p:nvPr/>
          </p:nvSpPr>
          <p:spPr>
            <a:xfrm flipH="1">
              <a:off x="9757833" y="444527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A06B13-9D5C-4555-902F-3920CB2068EA}"/>
                </a:ext>
              </a:extLst>
            </p:cNvPr>
            <p:cNvSpPr/>
            <p:nvPr/>
          </p:nvSpPr>
          <p:spPr>
            <a:xfrm flipH="1">
              <a:off x="9757833" y="494709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4BA76F-9CE0-434C-BAC5-27F02FBB2DDF}"/>
                </a:ext>
              </a:extLst>
            </p:cNvPr>
            <p:cNvSpPr/>
            <p:nvPr/>
          </p:nvSpPr>
          <p:spPr>
            <a:xfrm flipH="1">
              <a:off x="9116208" y="5253027"/>
              <a:ext cx="3075791" cy="717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BAEE53-D612-475A-91BB-EC5442CF6352}"/>
                </a:ext>
              </a:extLst>
            </p:cNvPr>
            <p:cNvSpPr/>
            <p:nvPr/>
          </p:nvSpPr>
          <p:spPr>
            <a:xfrm flipH="1">
              <a:off x="11143693" y="4817974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9EAAD4-459F-4C37-B0A4-0A9B82DFABB2}"/>
                </a:ext>
              </a:extLst>
            </p:cNvPr>
            <p:cNvSpPr/>
            <p:nvPr/>
          </p:nvSpPr>
          <p:spPr>
            <a:xfrm flipH="1">
              <a:off x="9343612" y="489373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91756F-B9C8-46A1-A013-CEA978BA8B5C}"/>
                </a:ext>
              </a:extLst>
            </p:cNvPr>
            <p:cNvGrpSpPr/>
            <p:nvPr/>
          </p:nvGrpSpPr>
          <p:grpSpPr>
            <a:xfrm>
              <a:off x="5646606" y="5046605"/>
              <a:ext cx="5161006" cy="1554395"/>
              <a:chOff x="-51736" y="4519448"/>
              <a:chExt cx="4473126" cy="150158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C898DD5-7741-45A1-B26A-306C8C55EF35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D05B74A-B2C0-4EF5-81DE-685C3EE19CA7}"/>
                  </a:ext>
                </a:extLst>
              </p:cNvPr>
              <p:cNvSpPr/>
              <p:nvPr/>
            </p:nvSpPr>
            <p:spPr>
              <a:xfrm>
                <a:off x="188854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C223D4-67E1-4290-8B19-62CCAFB73D42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D058769-34E8-418A-9DEB-CBDF4ABCC438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19DAE3-C75D-46CC-BBA9-FF5330DBCEBF}"/>
                  </a:ext>
                </a:extLst>
              </p:cNvPr>
              <p:cNvSpPr/>
              <p:nvPr/>
            </p:nvSpPr>
            <p:spPr>
              <a:xfrm>
                <a:off x="1381397" y="510988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CA99147-8EC3-43F8-AF06-FC9C1BD8BB2A}"/>
                  </a:ext>
                </a:extLst>
              </p:cNvPr>
              <p:cNvSpPr/>
              <p:nvPr/>
            </p:nvSpPr>
            <p:spPr>
              <a:xfrm>
                <a:off x="912048" y="523952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57ECDC0-1329-4D7A-983D-60F5B5CA0CB1}"/>
                  </a:ext>
                </a:extLst>
              </p:cNvPr>
              <p:cNvSpPr/>
              <p:nvPr/>
            </p:nvSpPr>
            <p:spPr>
              <a:xfrm>
                <a:off x="3701310" y="451944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99FD9DA-C460-404E-A0FB-85B5B6E6A55C}"/>
                  </a:ext>
                </a:extLst>
              </p:cNvPr>
              <p:cNvSpPr/>
              <p:nvPr/>
            </p:nvSpPr>
            <p:spPr>
              <a:xfrm>
                <a:off x="3701310" y="500422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C2C0A3F-5F6A-4783-BA78-0D7E0A3B1A9F}"/>
                  </a:ext>
                </a:extLst>
              </p:cNvPr>
              <p:cNvSpPr/>
              <p:nvPr/>
            </p:nvSpPr>
            <p:spPr>
              <a:xfrm>
                <a:off x="-51736" y="5584839"/>
                <a:ext cx="4364607" cy="434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ECCEB6B-AF32-4A67-93F1-A6E16F50A37C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CE1C91F-4977-4790-A071-E02FF019BF8B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DE7E27E-E497-49DC-AAAA-61201176DD32}"/>
                  </a:ext>
                </a:extLst>
              </p:cNvPr>
              <p:cNvSpPr/>
              <p:nvPr/>
            </p:nvSpPr>
            <p:spPr>
              <a:xfrm>
                <a:off x="179512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E52EEF-2918-483E-A530-246417297D3E}"/>
                </a:ext>
              </a:extLst>
            </p:cNvPr>
            <p:cNvGrpSpPr/>
            <p:nvPr/>
          </p:nvGrpSpPr>
          <p:grpSpPr>
            <a:xfrm>
              <a:off x="7903837" y="3315156"/>
              <a:ext cx="4288163" cy="3292985"/>
              <a:chOff x="4929522" y="3711179"/>
              <a:chExt cx="4142470" cy="3181103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EB36351-EF37-491C-8236-DB8D0A00114C}"/>
                  </a:ext>
                </a:extLst>
              </p:cNvPr>
              <p:cNvSpPr/>
              <p:nvPr/>
            </p:nvSpPr>
            <p:spPr>
              <a:xfrm>
                <a:off x="7387697" y="3711179"/>
                <a:ext cx="575820" cy="2367243"/>
              </a:xfrm>
              <a:custGeom>
                <a:avLst/>
                <a:gdLst>
                  <a:gd name="connsiteX0" fmla="*/ 118003 w 575820"/>
                  <a:gd name="connsiteY0" fmla="*/ 51196 h 2367243"/>
                  <a:gd name="connsiteX1" fmla="*/ 41803 w 575820"/>
                  <a:gd name="connsiteY1" fmla="*/ 479821 h 2367243"/>
                  <a:gd name="connsiteX2" fmla="*/ 51328 w 575820"/>
                  <a:gd name="connsiteY2" fmla="*/ 1213246 h 2367243"/>
                  <a:gd name="connsiteX3" fmla="*/ 3703 w 575820"/>
                  <a:gd name="connsiteY3" fmla="*/ 2232421 h 2367243"/>
                  <a:gd name="connsiteX4" fmla="*/ 165628 w 575820"/>
                  <a:gd name="connsiteY4" fmla="*/ 2327671 h 2367243"/>
                  <a:gd name="connsiteX5" fmla="*/ 489478 w 575820"/>
                  <a:gd name="connsiteY5" fmla="*/ 2346721 h 2367243"/>
                  <a:gd name="connsiteX6" fmla="*/ 575203 w 575820"/>
                  <a:gd name="connsiteY6" fmla="*/ 2041921 h 2367243"/>
                  <a:gd name="connsiteX7" fmla="*/ 460903 w 575820"/>
                  <a:gd name="connsiteY7" fmla="*/ 2070496 h 2367243"/>
                  <a:gd name="connsiteX8" fmla="*/ 432328 w 575820"/>
                  <a:gd name="connsiteY8" fmla="*/ 1032271 h 2367243"/>
                  <a:gd name="connsiteX9" fmla="*/ 518053 w 575820"/>
                  <a:gd name="connsiteY9" fmla="*/ 289321 h 2367243"/>
                  <a:gd name="connsiteX10" fmla="*/ 413278 w 575820"/>
                  <a:gd name="connsiteY10" fmla="*/ 32146 h 2367243"/>
                  <a:gd name="connsiteX11" fmla="*/ 118003 w 575820"/>
                  <a:gd name="connsiteY11" fmla="*/ 51196 h 23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5820" h="2367243">
                    <a:moveTo>
                      <a:pt x="118003" y="51196"/>
                    </a:moveTo>
                    <a:cubicBezTo>
                      <a:pt x="56091" y="125808"/>
                      <a:pt x="52915" y="286146"/>
                      <a:pt x="41803" y="479821"/>
                    </a:cubicBezTo>
                    <a:cubicBezTo>
                      <a:pt x="30691" y="673496"/>
                      <a:pt x="57678" y="921146"/>
                      <a:pt x="51328" y="1213246"/>
                    </a:cubicBezTo>
                    <a:cubicBezTo>
                      <a:pt x="44978" y="1505346"/>
                      <a:pt x="-15347" y="2046683"/>
                      <a:pt x="3703" y="2232421"/>
                    </a:cubicBezTo>
                    <a:cubicBezTo>
                      <a:pt x="22753" y="2418159"/>
                      <a:pt x="84666" y="2308621"/>
                      <a:pt x="165628" y="2327671"/>
                    </a:cubicBezTo>
                    <a:cubicBezTo>
                      <a:pt x="246590" y="2346721"/>
                      <a:pt x="421216" y="2394346"/>
                      <a:pt x="489478" y="2346721"/>
                    </a:cubicBezTo>
                    <a:cubicBezTo>
                      <a:pt x="557740" y="2299096"/>
                      <a:pt x="579966" y="2087959"/>
                      <a:pt x="575203" y="2041921"/>
                    </a:cubicBezTo>
                    <a:cubicBezTo>
                      <a:pt x="570441" y="1995884"/>
                      <a:pt x="484715" y="2238771"/>
                      <a:pt x="460903" y="2070496"/>
                    </a:cubicBezTo>
                    <a:cubicBezTo>
                      <a:pt x="437091" y="1902221"/>
                      <a:pt x="422803" y="1329133"/>
                      <a:pt x="432328" y="1032271"/>
                    </a:cubicBezTo>
                    <a:cubicBezTo>
                      <a:pt x="441853" y="735409"/>
                      <a:pt x="521228" y="456008"/>
                      <a:pt x="518053" y="289321"/>
                    </a:cubicBezTo>
                    <a:cubicBezTo>
                      <a:pt x="514878" y="122634"/>
                      <a:pt x="478366" y="68659"/>
                      <a:pt x="413278" y="32146"/>
                    </a:cubicBezTo>
                    <a:cubicBezTo>
                      <a:pt x="348190" y="-4367"/>
                      <a:pt x="179915" y="-23416"/>
                      <a:pt x="118003" y="511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29BFDBD-9694-458F-892F-AB53CA9BAAF6}"/>
                  </a:ext>
                </a:extLst>
              </p:cNvPr>
              <p:cNvSpPr/>
              <p:nvPr/>
            </p:nvSpPr>
            <p:spPr>
              <a:xfrm>
                <a:off x="6955527" y="5445224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660E918-83AE-4017-84D8-8E3D9510D7F3}"/>
                  </a:ext>
                </a:extLst>
              </p:cNvPr>
              <p:cNvSpPr/>
              <p:nvPr/>
            </p:nvSpPr>
            <p:spPr>
              <a:xfrm>
                <a:off x="671967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6192C54-7981-4B50-988D-931D7397EF00}"/>
                  </a:ext>
                </a:extLst>
              </p:cNvPr>
              <p:cNvSpPr/>
              <p:nvPr/>
            </p:nvSpPr>
            <p:spPr>
              <a:xfrm>
                <a:off x="7603477" y="5477569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711A6C8-F933-4776-83D1-45922362AD82}"/>
                  </a:ext>
                </a:extLst>
              </p:cNvPr>
              <p:cNvSpPr/>
              <p:nvPr/>
            </p:nvSpPr>
            <p:spPr>
              <a:xfrm>
                <a:off x="7993937" y="554544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4E41DD-73BF-4A3A-9108-AC3725990335}"/>
                  </a:ext>
                </a:extLst>
              </p:cNvPr>
              <p:cNvSpPr/>
              <p:nvPr/>
            </p:nvSpPr>
            <p:spPr>
              <a:xfrm>
                <a:off x="6212527" y="59487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B33EF03-6519-4A8B-9B13-0924374CCBE7}"/>
                  </a:ext>
                </a:extLst>
              </p:cNvPr>
              <p:cNvSpPr/>
              <p:nvPr/>
            </p:nvSpPr>
            <p:spPr>
              <a:xfrm>
                <a:off x="5827426" y="61354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0B4A70-6323-42FB-AD17-AE24ACD8E881}"/>
                  </a:ext>
                </a:extLst>
              </p:cNvPr>
              <p:cNvSpPr/>
              <p:nvPr/>
            </p:nvSpPr>
            <p:spPr>
              <a:xfrm>
                <a:off x="8292533" y="5571337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B850C91-F8B5-4D28-8F32-502F90B32C59}"/>
                  </a:ext>
                </a:extLst>
              </p:cNvPr>
              <p:cNvSpPr/>
              <p:nvPr/>
            </p:nvSpPr>
            <p:spPr>
              <a:xfrm>
                <a:off x="8351074" y="590733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1B490C6-196A-482B-8EF4-CCFFFA10E354}"/>
                  </a:ext>
                </a:extLst>
              </p:cNvPr>
              <p:cNvSpPr/>
              <p:nvPr/>
            </p:nvSpPr>
            <p:spPr>
              <a:xfrm>
                <a:off x="5191043" y="6328748"/>
                <a:ext cx="3880949" cy="5635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0BB7EA-677D-4CD0-A9F2-F84693228337}"/>
                  </a:ext>
                </a:extLst>
              </p:cNvPr>
              <p:cNvSpPr/>
              <p:nvPr/>
            </p:nvSpPr>
            <p:spPr>
              <a:xfrm>
                <a:off x="726356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5D6A4F-77F9-4CC3-938A-DC17C8CF8276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03F36B-436E-4426-83C8-182C1CCF7B7C}"/>
                  </a:ext>
                </a:extLst>
              </p:cNvPr>
              <p:cNvSpPr/>
              <p:nvPr/>
            </p:nvSpPr>
            <p:spPr>
              <a:xfrm>
                <a:off x="4929522" y="6244505"/>
                <a:ext cx="595719" cy="59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A41AB4-9DF4-4E4E-9330-4EF42634CC4A}"/>
                  </a:ext>
                </a:extLst>
              </p:cNvPr>
              <p:cNvSpPr/>
              <p:nvPr/>
            </p:nvSpPr>
            <p:spPr>
              <a:xfrm>
                <a:off x="7781439" y="5868621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5E7123-C931-4C16-86E8-23597FEAEB94}"/>
                </a:ext>
              </a:extLst>
            </p:cNvPr>
            <p:cNvSpPr/>
            <p:nvPr/>
          </p:nvSpPr>
          <p:spPr>
            <a:xfrm>
              <a:off x="10646736" y="4907911"/>
              <a:ext cx="418644" cy="418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A723F2D-1963-4360-8F0E-F967D7AD60CF}"/>
                </a:ext>
              </a:extLst>
            </p:cNvPr>
            <p:cNvSpPr/>
            <p:nvPr/>
          </p:nvSpPr>
          <p:spPr>
            <a:xfrm flipH="1">
              <a:off x="5475561" y="6037978"/>
              <a:ext cx="509632" cy="5246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47">
              <a:extLst>
                <a:ext uri="{FF2B5EF4-FFF2-40B4-BE49-F238E27FC236}">
                  <a16:creationId xmlns:a16="http://schemas.microsoft.com/office/drawing/2014/main" id="{51973C72-77B3-42A6-A617-3014D2454C71}"/>
                </a:ext>
              </a:extLst>
            </p:cNvPr>
            <p:cNvSpPr/>
            <p:nvPr/>
          </p:nvSpPr>
          <p:spPr>
            <a:xfrm flipH="1">
              <a:off x="4134002" y="6287484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현 96">
              <a:extLst>
                <a:ext uri="{FF2B5EF4-FFF2-40B4-BE49-F238E27FC236}">
                  <a16:creationId xmlns:a16="http://schemas.microsoft.com/office/drawing/2014/main" id="{A560229A-BCE3-49D1-812F-624816039F73}"/>
                </a:ext>
              </a:extLst>
            </p:cNvPr>
            <p:cNvSpPr/>
            <p:nvPr/>
          </p:nvSpPr>
          <p:spPr>
            <a:xfrm>
              <a:off x="4911525" y="6214691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현 97">
              <a:extLst>
                <a:ext uri="{FF2B5EF4-FFF2-40B4-BE49-F238E27FC236}">
                  <a16:creationId xmlns:a16="http://schemas.microsoft.com/office/drawing/2014/main" id="{04DA97B9-5A8F-4083-BEB5-FDE8FAE308C9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8" name="그룹 1">
            <a:extLst>
              <a:ext uri="{FF2B5EF4-FFF2-40B4-BE49-F238E27FC236}">
                <a16:creationId xmlns:a16="http://schemas.microsoft.com/office/drawing/2014/main" id="{7433B11C-0984-46C9-848A-154FF7129097}"/>
              </a:ext>
            </a:extLst>
          </p:cNvPr>
          <p:cNvGrpSpPr/>
          <p:nvPr/>
        </p:nvGrpSpPr>
        <p:grpSpPr>
          <a:xfrm>
            <a:off x="10163336" y="1855663"/>
            <a:ext cx="1080979" cy="3284588"/>
            <a:chOff x="7215326" y="1697502"/>
            <a:chExt cx="1080979" cy="3284588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9C868D80-FA06-46F3-ABF4-848C56990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137" y="1697502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C33AB167-3773-4DB4-9583-EDBC30ABA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5326" y="2337769"/>
              <a:ext cx="1080979" cy="2644321"/>
            </a:xfrm>
            <a:custGeom>
              <a:avLst/>
              <a:gdLst>
                <a:gd name="T0" fmla="*/ 418 w 617"/>
                <a:gd name="T1" fmla="*/ 765 h 1524"/>
                <a:gd name="T2" fmla="*/ 478 w 617"/>
                <a:gd name="T3" fmla="*/ 0 h 1524"/>
                <a:gd name="T4" fmla="*/ 139 w 617"/>
                <a:gd name="T5" fmla="*/ 0 h 1524"/>
                <a:gd name="T6" fmla="*/ 198 w 617"/>
                <a:gd name="T7" fmla="*/ 765 h 1524"/>
                <a:gd name="T8" fmla="*/ 0 w 617"/>
                <a:gd name="T9" fmla="*/ 819 h 1524"/>
                <a:gd name="T10" fmla="*/ 204 w 617"/>
                <a:gd name="T11" fmla="*/ 1428 h 1524"/>
                <a:gd name="T12" fmla="*/ 241 w 617"/>
                <a:gd name="T13" fmla="*/ 861 h 1524"/>
                <a:gd name="T14" fmla="*/ 316 w 617"/>
                <a:gd name="T15" fmla="*/ 1524 h 1524"/>
                <a:gd name="T16" fmla="*/ 375 w 617"/>
                <a:gd name="T17" fmla="*/ 861 h 1524"/>
                <a:gd name="T18" fmla="*/ 412 w 617"/>
                <a:gd name="T19" fmla="*/ 1428 h 1524"/>
                <a:gd name="T20" fmla="*/ 617 w 617"/>
                <a:gd name="T21" fmla="*/ 819 h 1524"/>
                <a:gd name="T22" fmla="*/ 418 w 617"/>
                <a:gd name="T23" fmla="*/ 765 h 1524"/>
                <a:gd name="T24" fmla="*/ 308 w 617"/>
                <a:gd name="T25" fmla="*/ 67 h 1524"/>
                <a:gd name="T26" fmla="*/ 418 w 617"/>
                <a:gd name="T27" fmla="*/ 171 h 1524"/>
                <a:gd name="T28" fmla="*/ 308 w 617"/>
                <a:gd name="T29" fmla="*/ 275 h 1524"/>
                <a:gd name="T30" fmla="*/ 198 w 617"/>
                <a:gd name="T31" fmla="*/ 171 h 1524"/>
                <a:gd name="T32" fmla="*/ 308 w 617"/>
                <a:gd name="T33" fmla="*/ 67 h 1524"/>
                <a:gd name="T34" fmla="*/ 308 w 617"/>
                <a:gd name="T35" fmla="*/ 542 h 1524"/>
                <a:gd name="T36" fmla="*/ 197 w 617"/>
                <a:gd name="T37" fmla="*/ 436 h 1524"/>
                <a:gd name="T38" fmla="*/ 308 w 617"/>
                <a:gd name="T39" fmla="*/ 329 h 1524"/>
                <a:gd name="T40" fmla="*/ 419 w 617"/>
                <a:gd name="T41" fmla="*/ 436 h 1524"/>
                <a:gd name="T42" fmla="*/ 308 w 617"/>
                <a:gd name="T43" fmla="*/ 54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7" h="1524">
                  <a:moveTo>
                    <a:pt x="418" y="765"/>
                  </a:moveTo>
                  <a:cubicBezTo>
                    <a:pt x="542" y="472"/>
                    <a:pt x="564" y="215"/>
                    <a:pt x="47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52" y="215"/>
                    <a:pt x="74" y="472"/>
                    <a:pt x="198" y="765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204" y="1428"/>
                    <a:pt x="204" y="1428"/>
                    <a:pt x="204" y="1428"/>
                  </a:cubicBezTo>
                  <a:cubicBezTo>
                    <a:pt x="241" y="861"/>
                    <a:pt x="241" y="861"/>
                    <a:pt x="241" y="861"/>
                  </a:cubicBezTo>
                  <a:cubicBezTo>
                    <a:pt x="261" y="902"/>
                    <a:pt x="315" y="1523"/>
                    <a:pt x="316" y="1524"/>
                  </a:cubicBezTo>
                  <a:cubicBezTo>
                    <a:pt x="316" y="1524"/>
                    <a:pt x="355" y="902"/>
                    <a:pt x="375" y="861"/>
                  </a:cubicBezTo>
                  <a:cubicBezTo>
                    <a:pt x="412" y="1428"/>
                    <a:pt x="412" y="1428"/>
                    <a:pt x="412" y="1428"/>
                  </a:cubicBezTo>
                  <a:cubicBezTo>
                    <a:pt x="617" y="819"/>
                    <a:pt x="617" y="819"/>
                    <a:pt x="617" y="819"/>
                  </a:cubicBezTo>
                  <a:lnTo>
                    <a:pt x="418" y="765"/>
                  </a:lnTo>
                  <a:close/>
                  <a:moveTo>
                    <a:pt x="308" y="67"/>
                  </a:moveTo>
                  <a:cubicBezTo>
                    <a:pt x="369" y="67"/>
                    <a:pt x="418" y="114"/>
                    <a:pt x="418" y="171"/>
                  </a:cubicBezTo>
                  <a:cubicBezTo>
                    <a:pt x="418" y="229"/>
                    <a:pt x="369" y="275"/>
                    <a:pt x="308" y="275"/>
                  </a:cubicBezTo>
                  <a:cubicBezTo>
                    <a:pt x="247" y="275"/>
                    <a:pt x="198" y="229"/>
                    <a:pt x="198" y="171"/>
                  </a:cubicBezTo>
                  <a:cubicBezTo>
                    <a:pt x="198" y="114"/>
                    <a:pt x="247" y="67"/>
                    <a:pt x="308" y="67"/>
                  </a:cubicBezTo>
                  <a:close/>
                  <a:moveTo>
                    <a:pt x="308" y="542"/>
                  </a:moveTo>
                  <a:cubicBezTo>
                    <a:pt x="247" y="542"/>
                    <a:pt x="197" y="495"/>
                    <a:pt x="197" y="436"/>
                  </a:cubicBezTo>
                  <a:cubicBezTo>
                    <a:pt x="197" y="377"/>
                    <a:pt x="247" y="329"/>
                    <a:pt x="308" y="329"/>
                  </a:cubicBezTo>
                  <a:cubicBezTo>
                    <a:pt x="369" y="329"/>
                    <a:pt x="419" y="377"/>
                    <a:pt x="419" y="436"/>
                  </a:cubicBezTo>
                  <a:cubicBezTo>
                    <a:pt x="419" y="495"/>
                    <a:pt x="369" y="542"/>
                    <a:pt x="308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A594A6-7D9E-4BA6-8B3E-552BDE9F1823}"/>
                </a:ext>
              </a:extLst>
            </p:cNvPr>
            <p:cNvSpPr/>
            <p:nvPr/>
          </p:nvSpPr>
          <p:spPr>
            <a:xfrm>
              <a:off x="7469187" y="2902886"/>
              <a:ext cx="514618" cy="474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57DD88-6FAC-4EF7-9BC9-FE982F3A653D}"/>
              </a:ext>
            </a:extLst>
          </p:cNvPr>
          <p:cNvCxnSpPr>
            <a:cxnSpLocks/>
          </p:cNvCxnSpPr>
          <p:nvPr/>
        </p:nvCxnSpPr>
        <p:spPr>
          <a:xfrm flipH="1">
            <a:off x="6874866" y="2469047"/>
            <a:ext cx="3340646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B01950-A8D6-433F-9A26-FF09E9D118C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547903"/>
            <a:ext cx="3126232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DD3B1A-651F-4A14-83B3-ADF612037B26}"/>
              </a:ext>
            </a:extLst>
          </p:cNvPr>
          <p:cNvCxnSpPr>
            <a:cxnSpLocks/>
          </p:cNvCxnSpPr>
          <p:nvPr/>
        </p:nvCxnSpPr>
        <p:spPr>
          <a:xfrm flipH="1">
            <a:off x="6874866" y="4623638"/>
            <a:ext cx="3007689" cy="12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4">
            <a:extLst>
              <a:ext uri="{FF2B5EF4-FFF2-40B4-BE49-F238E27FC236}">
                <a16:creationId xmlns:a16="http://schemas.microsoft.com/office/drawing/2014/main" id="{E92DBD55-249F-4FED-A464-59A182259D27}"/>
              </a:ext>
            </a:extLst>
          </p:cNvPr>
          <p:cNvSpPr/>
          <p:nvPr/>
        </p:nvSpPr>
        <p:spPr>
          <a:xfrm rot="2700000">
            <a:off x="5970411" y="2175441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75">
            <a:extLst>
              <a:ext uri="{FF2B5EF4-FFF2-40B4-BE49-F238E27FC236}">
                <a16:creationId xmlns:a16="http://schemas.microsoft.com/office/drawing/2014/main" id="{A8067DC0-E357-4902-80FF-C96D76131BD2}"/>
              </a:ext>
            </a:extLst>
          </p:cNvPr>
          <p:cNvSpPr/>
          <p:nvPr/>
        </p:nvSpPr>
        <p:spPr>
          <a:xfrm rot="2700000">
            <a:off x="5802208" y="2175447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425FE3-F6CF-44D2-951F-7859E15E8DA7}"/>
              </a:ext>
            </a:extLst>
          </p:cNvPr>
          <p:cNvSpPr txBox="1"/>
          <p:nvPr/>
        </p:nvSpPr>
        <p:spPr>
          <a:xfrm>
            <a:off x="5870797" y="229642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715DD8-D4A9-428F-BE92-5D0143D05AB0}"/>
              </a:ext>
            </a:extLst>
          </p:cNvPr>
          <p:cNvGrpSpPr/>
          <p:nvPr/>
        </p:nvGrpSpPr>
        <p:grpSpPr>
          <a:xfrm>
            <a:off x="879231" y="2031756"/>
            <a:ext cx="4738308" cy="897285"/>
            <a:chOff x="990650" y="3939934"/>
            <a:chExt cx="2880320" cy="89728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491D5E-7F02-4689-AE33-FB5326687674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080214-5507-47ED-84BC-4F5BC208D0F7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61" name="Rounded Rectangle 83">
            <a:extLst>
              <a:ext uri="{FF2B5EF4-FFF2-40B4-BE49-F238E27FC236}">
                <a16:creationId xmlns:a16="http://schemas.microsoft.com/office/drawing/2014/main" id="{A2E41372-7F5B-4C3D-B44E-1419C1A9B2AB}"/>
              </a:ext>
            </a:extLst>
          </p:cNvPr>
          <p:cNvSpPr/>
          <p:nvPr/>
        </p:nvSpPr>
        <p:spPr>
          <a:xfrm rot="2700000">
            <a:off x="5970411" y="3252737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ounded Rectangle 84">
            <a:extLst>
              <a:ext uri="{FF2B5EF4-FFF2-40B4-BE49-F238E27FC236}">
                <a16:creationId xmlns:a16="http://schemas.microsoft.com/office/drawing/2014/main" id="{070EC66C-6C24-4E69-BD37-6BDBB6D5D9E6}"/>
              </a:ext>
            </a:extLst>
          </p:cNvPr>
          <p:cNvSpPr/>
          <p:nvPr/>
        </p:nvSpPr>
        <p:spPr>
          <a:xfrm rot="2700000">
            <a:off x="5802208" y="3252743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A7BF26-A1D9-4BDA-8AD5-7DC2A8D16FDB}"/>
              </a:ext>
            </a:extLst>
          </p:cNvPr>
          <p:cNvSpPr txBox="1"/>
          <p:nvPr/>
        </p:nvSpPr>
        <p:spPr>
          <a:xfrm>
            <a:off x="5870797" y="337371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79C219-7348-46EA-AA60-5D86CCC5F80F}"/>
              </a:ext>
            </a:extLst>
          </p:cNvPr>
          <p:cNvGrpSpPr/>
          <p:nvPr/>
        </p:nvGrpSpPr>
        <p:grpSpPr>
          <a:xfrm>
            <a:off x="879231" y="3109052"/>
            <a:ext cx="4738308" cy="897285"/>
            <a:chOff x="990650" y="3939934"/>
            <a:chExt cx="2880320" cy="8972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08D0EC-7D73-4857-A7D9-D1821CE2116E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142927-0DA2-4A26-9E78-1CFBF40AC2C7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67" name="Rounded Rectangle 91">
            <a:extLst>
              <a:ext uri="{FF2B5EF4-FFF2-40B4-BE49-F238E27FC236}">
                <a16:creationId xmlns:a16="http://schemas.microsoft.com/office/drawing/2014/main" id="{1671EC5D-8763-4AEA-A3F2-65587362C1DD}"/>
              </a:ext>
            </a:extLst>
          </p:cNvPr>
          <p:cNvSpPr/>
          <p:nvPr/>
        </p:nvSpPr>
        <p:spPr>
          <a:xfrm rot="2700000">
            <a:off x="5970411" y="4330031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Rounded Rectangle 92">
            <a:extLst>
              <a:ext uri="{FF2B5EF4-FFF2-40B4-BE49-F238E27FC236}">
                <a16:creationId xmlns:a16="http://schemas.microsoft.com/office/drawing/2014/main" id="{A748F823-7F5D-4E7A-ABA4-750536317980}"/>
              </a:ext>
            </a:extLst>
          </p:cNvPr>
          <p:cNvSpPr/>
          <p:nvPr/>
        </p:nvSpPr>
        <p:spPr>
          <a:xfrm rot="2700000">
            <a:off x="5802208" y="4330038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45363A-064D-4E2E-B4B6-0AAE83A47DB5}"/>
              </a:ext>
            </a:extLst>
          </p:cNvPr>
          <p:cNvSpPr txBox="1"/>
          <p:nvPr/>
        </p:nvSpPr>
        <p:spPr>
          <a:xfrm>
            <a:off x="5870797" y="445101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13AC-E0A4-4379-9963-9BBADFDEE6B8}"/>
              </a:ext>
            </a:extLst>
          </p:cNvPr>
          <p:cNvGrpSpPr/>
          <p:nvPr/>
        </p:nvGrpSpPr>
        <p:grpSpPr>
          <a:xfrm>
            <a:off x="879231" y="4186346"/>
            <a:ext cx="4738308" cy="897285"/>
            <a:chOff x="990650" y="3939934"/>
            <a:chExt cx="2880320" cy="8972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77AB65-A014-462B-9A5F-CB94E8D92EC7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6C6B38-90AE-4F69-8D19-FAD0C26DDBE4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5">
            <a:extLst>
              <a:ext uri="{FF2B5EF4-FFF2-40B4-BE49-F238E27FC236}">
                <a16:creationId xmlns:a16="http://schemas.microsoft.com/office/drawing/2014/main" id="{0B4F5629-0AE6-46F9-9F12-655CE18E1A45}"/>
              </a:ext>
            </a:extLst>
          </p:cNvPr>
          <p:cNvSpPr/>
          <p:nvPr/>
        </p:nvSpPr>
        <p:spPr>
          <a:xfrm rot="18900000">
            <a:off x="1132448" y="4632719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BD02DF03-56D8-498D-9B4F-CF1DBAB33958}"/>
              </a:ext>
            </a:extLst>
          </p:cNvPr>
          <p:cNvSpPr/>
          <p:nvPr/>
        </p:nvSpPr>
        <p:spPr>
          <a:xfrm rot="18900000">
            <a:off x="1132448" y="1901564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3">
            <a:extLst>
              <a:ext uri="{FF2B5EF4-FFF2-40B4-BE49-F238E27FC236}">
                <a16:creationId xmlns:a16="http://schemas.microsoft.com/office/drawing/2014/main" id="{87A14B97-9839-415A-85FD-97E78B0BE813}"/>
              </a:ext>
            </a:extLst>
          </p:cNvPr>
          <p:cNvSpPr/>
          <p:nvPr/>
        </p:nvSpPr>
        <p:spPr>
          <a:xfrm rot="18900000">
            <a:off x="1132448" y="2811949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4">
            <a:extLst>
              <a:ext uri="{FF2B5EF4-FFF2-40B4-BE49-F238E27FC236}">
                <a16:creationId xmlns:a16="http://schemas.microsoft.com/office/drawing/2014/main" id="{30DD30B3-DCC6-4B30-9F4A-E1D7E557E4BB}"/>
              </a:ext>
            </a:extLst>
          </p:cNvPr>
          <p:cNvSpPr/>
          <p:nvPr/>
        </p:nvSpPr>
        <p:spPr>
          <a:xfrm rot="18900000">
            <a:off x="1132448" y="3722334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86FA5-2437-412B-BDAA-062073C05575}"/>
              </a:ext>
            </a:extLst>
          </p:cNvPr>
          <p:cNvSpPr/>
          <p:nvPr/>
        </p:nvSpPr>
        <p:spPr>
          <a:xfrm>
            <a:off x="4015504" y="5599432"/>
            <a:ext cx="6644698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AE377-74C0-446F-9DE7-144B7BF3678A}"/>
              </a:ext>
            </a:extLst>
          </p:cNvPr>
          <p:cNvSpPr/>
          <p:nvPr/>
        </p:nvSpPr>
        <p:spPr>
          <a:xfrm>
            <a:off x="3021859" y="5599432"/>
            <a:ext cx="6249000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441B-9701-4EE5-A3F6-A40BEBE6D8CB}"/>
              </a:ext>
            </a:extLst>
          </p:cNvPr>
          <p:cNvSpPr/>
          <p:nvPr/>
        </p:nvSpPr>
        <p:spPr>
          <a:xfrm>
            <a:off x="2028214" y="5599432"/>
            <a:ext cx="587012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20C705-E0A9-4F8B-B9AE-3DEAF48F3DC9}"/>
              </a:ext>
            </a:extLst>
          </p:cNvPr>
          <p:cNvSpPr/>
          <p:nvPr/>
        </p:nvSpPr>
        <p:spPr>
          <a:xfrm>
            <a:off x="0" y="5599432"/>
            <a:ext cx="6492174" cy="5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14963FE-4D2C-4646-9B63-93F7383263FC}"/>
              </a:ext>
            </a:extLst>
          </p:cNvPr>
          <p:cNvSpPr/>
          <p:nvPr/>
        </p:nvSpPr>
        <p:spPr>
          <a:xfrm>
            <a:off x="10660202" y="2539432"/>
            <a:ext cx="540002" cy="3600000"/>
          </a:xfrm>
          <a:custGeom>
            <a:avLst/>
            <a:gdLst/>
            <a:ahLst/>
            <a:cxnLst/>
            <a:rect l="l" t="t" r="r" b="b"/>
            <a:pathLst>
              <a:path w="540002" h="3806055">
                <a:moveTo>
                  <a:pt x="0" y="3266055"/>
                </a:moveTo>
                <a:lnTo>
                  <a:pt x="540002" y="3266055"/>
                </a:lnTo>
                <a:lnTo>
                  <a:pt x="0" y="3806055"/>
                </a:lnTo>
                <a:close/>
                <a:moveTo>
                  <a:pt x="0" y="540001"/>
                </a:moveTo>
                <a:lnTo>
                  <a:pt x="540001" y="540001"/>
                </a:lnTo>
                <a:lnTo>
                  <a:pt x="540001" y="3266054"/>
                </a:lnTo>
                <a:lnTo>
                  <a:pt x="0" y="3266054"/>
                </a:lnTo>
                <a:close/>
                <a:moveTo>
                  <a:pt x="1367" y="0"/>
                </a:moveTo>
                <a:lnTo>
                  <a:pt x="540002" y="0"/>
                </a:lnTo>
                <a:lnTo>
                  <a:pt x="540002" y="540000"/>
                </a:lnTo>
                <a:lnTo>
                  <a:pt x="1367" y="5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8791B-9581-4C2B-A8D5-8F8D66DEA158}"/>
              </a:ext>
            </a:extLst>
          </p:cNvPr>
          <p:cNvSpPr txBox="1"/>
          <p:nvPr/>
        </p:nvSpPr>
        <p:spPr>
          <a:xfrm>
            <a:off x="10626609" y="2546938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988964-B8AD-4432-A13A-88CB822BF9D7}"/>
              </a:ext>
            </a:extLst>
          </p:cNvPr>
          <p:cNvGrpSpPr/>
          <p:nvPr/>
        </p:nvGrpSpPr>
        <p:grpSpPr>
          <a:xfrm>
            <a:off x="2000036" y="1870323"/>
            <a:ext cx="4206211" cy="710483"/>
            <a:chOff x="6210998" y="1433695"/>
            <a:chExt cx="2931973" cy="7104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44808-A4E7-4DD5-BD59-B84DD6F93C2E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8A971-BCC9-4F0D-9726-C7D41D67359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4E1B50-26CF-4545-AB1E-CF1AEEC1096B}"/>
              </a:ext>
            </a:extLst>
          </p:cNvPr>
          <p:cNvGrpSpPr/>
          <p:nvPr/>
        </p:nvGrpSpPr>
        <p:grpSpPr>
          <a:xfrm>
            <a:off x="2000036" y="2780708"/>
            <a:ext cx="4206211" cy="710483"/>
            <a:chOff x="6210998" y="1433695"/>
            <a:chExt cx="2931973" cy="7104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3C54F7-A2EA-49F3-B2A2-7B6F9F932B8A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D27B1B-2B27-4B30-9118-01EC9466FB6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F0635D-67E8-4A4F-AA52-C15FA8BC7AE1}"/>
              </a:ext>
            </a:extLst>
          </p:cNvPr>
          <p:cNvGrpSpPr/>
          <p:nvPr/>
        </p:nvGrpSpPr>
        <p:grpSpPr>
          <a:xfrm>
            <a:off x="2000036" y="3691093"/>
            <a:ext cx="4206211" cy="710483"/>
            <a:chOff x="6210998" y="1433695"/>
            <a:chExt cx="2931973" cy="7104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1BD9DE-423A-4B81-B14C-63649708927D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207A51-E402-46E3-B323-76FDEE1F5E1A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A24B0E-F11D-4046-87EB-3D115168FE45}"/>
              </a:ext>
            </a:extLst>
          </p:cNvPr>
          <p:cNvGrpSpPr/>
          <p:nvPr/>
        </p:nvGrpSpPr>
        <p:grpSpPr>
          <a:xfrm>
            <a:off x="2000036" y="4601478"/>
            <a:ext cx="4206211" cy="710483"/>
            <a:chOff x="6210998" y="1433695"/>
            <a:chExt cx="2931973" cy="710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8180C5-5C95-4BAE-91C4-3B9A2C593FF6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2E2E8-956B-404C-BAF2-97B62003495D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">
            <a:extLst>
              <a:ext uri="{FF2B5EF4-FFF2-40B4-BE49-F238E27FC236}">
                <a16:creationId xmlns:a16="http://schemas.microsoft.com/office/drawing/2014/main" id="{1229C778-7DCA-4AA3-899B-2CEC9A9CEB18}"/>
              </a:ext>
            </a:extLst>
          </p:cNvPr>
          <p:cNvSpPr/>
          <p:nvPr/>
        </p:nvSpPr>
        <p:spPr>
          <a:xfrm rot="5400000">
            <a:off x="6042175" y="5145621"/>
            <a:ext cx="144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919190" y="3976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31DAF-0A89-4859-A834-5E4E1B6CAA61}"/>
              </a:ext>
            </a:extLst>
          </p:cNvPr>
          <p:cNvSpPr txBox="1"/>
          <p:nvPr/>
        </p:nvSpPr>
        <p:spPr>
          <a:xfrm>
            <a:off x="6459128" y="4699149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DFF41387-2B50-4A2F-99D1-3D53331FEEAC}"/>
              </a:ext>
            </a:extLst>
          </p:cNvPr>
          <p:cNvSpPr/>
          <p:nvPr/>
        </p:nvSpPr>
        <p:spPr>
          <a:xfrm rot="5400000">
            <a:off x="7071517" y="4789432"/>
            <a:ext cx="216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078216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746C6-23F7-43C5-B1E8-A10AA0093F1D}"/>
              </a:ext>
            </a:extLst>
          </p:cNvPr>
          <p:cNvSpPr txBox="1"/>
          <p:nvPr/>
        </p:nvSpPr>
        <p:spPr>
          <a:xfrm>
            <a:off x="7848288" y="3981746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1196334E-AC4D-4378-B56A-FEFEB48B8FBF}"/>
              </a:ext>
            </a:extLst>
          </p:cNvPr>
          <p:cNvSpPr/>
          <p:nvPr/>
        </p:nvSpPr>
        <p:spPr>
          <a:xfrm rot="5400000">
            <a:off x="8100859" y="4425621"/>
            <a:ext cx="288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179595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179595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F5F21A-32DD-4FA4-8CE5-11FF18632680}"/>
              </a:ext>
            </a:extLst>
          </p:cNvPr>
          <p:cNvSpPr txBox="1"/>
          <p:nvPr/>
        </p:nvSpPr>
        <p:spPr>
          <a:xfrm>
            <a:off x="9237448" y="3264342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25F0A3E9-8421-480D-88C5-32683F08ED71}"/>
              </a:ext>
            </a:extLst>
          </p:cNvPr>
          <p:cNvSpPr/>
          <p:nvPr/>
        </p:nvSpPr>
        <p:spPr>
          <a:xfrm>
            <a:off x="10743428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7D625F22-6CED-4B53-A568-7B81100F29C4}"/>
              </a:ext>
            </a:extLst>
          </p:cNvPr>
          <p:cNvSpPr/>
          <p:nvPr/>
        </p:nvSpPr>
        <p:spPr>
          <a:xfrm rot="2700000">
            <a:off x="6626371" y="416320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61315DBB-1C87-41A1-83E8-0CBD1E002301}"/>
              </a:ext>
            </a:extLst>
          </p:cNvPr>
          <p:cNvSpPr/>
          <p:nvPr/>
        </p:nvSpPr>
        <p:spPr>
          <a:xfrm flipH="1">
            <a:off x="7955676" y="35259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10">
            <a:extLst>
              <a:ext uri="{FF2B5EF4-FFF2-40B4-BE49-F238E27FC236}">
                <a16:creationId xmlns:a16="http://schemas.microsoft.com/office/drawing/2014/main" id="{C0E28980-9C50-4E5C-903D-4F6C5A50E0C2}"/>
              </a:ext>
            </a:extLst>
          </p:cNvPr>
          <p:cNvSpPr/>
          <p:nvPr/>
        </p:nvSpPr>
        <p:spPr>
          <a:xfrm>
            <a:off x="9325059" y="278681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133052BE-B8AB-4E16-93BB-FE96388720E9}"/>
              </a:ext>
            </a:extLst>
          </p:cNvPr>
          <p:cNvSpPr/>
          <p:nvPr/>
        </p:nvSpPr>
        <p:spPr>
          <a:xfrm>
            <a:off x="1289819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F1CED35D-F62C-48F6-8EED-2FD0BEFEEBBA}"/>
              </a:ext>
            </a:extLst>
          </p:cNvPr>
          <p:cNvSpPr/>
          <p:nvPr/>
        </p:nvSpPr>
        <p:spPr>
          <a:xfrm rot="2700000">
            <a:off x="1325134" y="472238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F7AA0D64-E0DA-4353-92E1-2C3EE0349A69}"/>
              </a:ext>
            </a:extLst>
          </p:cNvPr>
          <p:cNvSpPr/>
          <p:nvPr/>
        </p:nvSpPr>
        <p:spPr>
          <a:xfrm flipH="1">
            <a:off x="1271230" y="39084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B27D862E-E173-4B64-A120-B96A18B5794D}"/>
              </a:ext>
            </a:extLst>
          </p:cNvPr>
          <p:cNvSpPr/>
          <p:nvPr/>
        </p:nvSpPr>
        <p:spPr>
          <a:xfrm>
            <a:off x="1231403" y="298629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0F6A4F7-A2F2-4C5F-82BC-30BE9C04B713}"/>
              </a:ext>
            </a:extLst>
          </p:cNvPr>
          <p:cNvSpPr txBox="1"/>
          <p:nvPr/>
        </p:nvSpPr>
        <p:spPr>
          <a:xfrm>
            <a:off x="550019" y="4034619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9EC12-3F42-488C-ACF1-F380AAE66734}"/>
              </a:ext>
            </a:extLst>
          </p:cNvPr>
          <p:cNvSpPr txBox="1"/>
          <p:nvPr/>
        </p:nvSpPr>
        <p:spPr>
          <a:xfrm>
            <a:off x="3555825" y="4045275"/>
            <a:ext cx="8086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48EE3-16FD-487A-B328-193989B20404}"/>
              </a:ext>
            </a:extLst>
          </p:cNvPr>
          <p:cNvSpPr txBox="1"/>
          <p:nvPr/>
        </p:nvSpPr>
        <p:spPr>
          <a:xfrm>
            <a:off x="2333625" y="5122493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AC81-AC52-4D54-AC47-4B8F416F813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68">
            <a:extLst>
              <a:ext uri="{FF2B5EF4-FFF2-40B4-BE49-F238E27FC236}">
                <a16:creationId xmlns:a16="http://schemas.microsoft.com/office/drawing/2014/main" id="{E2D2BA01-C838-4632-9841-73980DA3ED0C}"/>
              </a:ext>
            </a:extLst>
          </p:cNvPr>
          <p:cNvSpPr/>
          <p:nvPr/>
        </p:nvSpPr>
        <p:spPr>
          <a:xfrm>
            <a:off x="926753" y="183049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69">
            <a:extLst>
              <a:ext uri="{FF2B5EF4-FFF2-40B4-BE49-F238E27FC236}">
                <a16:creationId xmlns:a16="http://schemas.microsoft.com/office/drawing/2014/main" id="{7F8728D5-BD73-49B2-A8A8-EBA20BFE18B3}"/>
              </a:ext>
            </a:extLst>
          </p:cNvPr>
          <p:cNvSpPr/>
          <p:nvPr/>
        </p:nvSpPr>
        <p:spPr>
          <a:xfrm>
            <a:off x="926753" y="3248448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70">
            <a:extLst>
              <a:ext uri="{FF2B5EF4-FFF2-40B4-BE49-F238E27FC236}">
                <a16:creationId xmlns:a16="http://schemas.microsoft.com/office/drawing/2014/main" id="{8984C13F-286B-4557-BE44-8C500DDC5582}"/>
              </a:ext>
            </a:extLst>
          </p:cNvPr>
          <p:cNvSpPr/>
          <p:nvPr/>
        </p:nvSpPr>
        <p:spPr>
          <a:xfrm>
            <a:off x="926753" y="4698617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8776AEFC-F1C3-420D-A8BD-2C55FBFB149B}"/>
              </a:ext>
            </a:extLst>
          </p:cNvPr>
          <p:cNvSpPr/>
          <p:nvPr/>
        </p:nvSpPr>
        <p:spPr>
          <a:xfrm>
            <a:off x="7711874" y="1834131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3">
            <a:extLst>
              <a:ext uri="{FF2B5EF4-FFF2-40B4-BE49-F238E27FC236}">
                <a16:creationId xmlns:a16="http://schemas.microsoft.com/office/drawing/2014/main" id="{BABB918D-3B4E-4189-A3E6-BE9588E5C8DF}"/>
              </a:ext>
            </a:extLst>
          </p:cNvPr>
          <p:cNvSpPr/>
          <p:nvPr/>
        </p:nvSpPr>
        <p:spPr>
          <a:xfrm>
            <a:off x="7711874" y="325208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64">
            <a:extLst>
              <a:ext uri="{FF2B5EF4-FFF2-40B4-BE49-F238E27FC236}">
                <a16:creationId xmlns:a16="http://schemas.microsoft.com/office/drawing/2014/main" id="{08613721-62E5-46CC-8D6C-1F5A0252B8F0}"/>
              </a:ext>
            </a:extLst>
          </p:cNvPr>
          <p:cNvSpPr/>
          <p:nvPr/>
        </p:nvSpPr>
        <p:spPr>
          <a:xfrm>
            <a:off x="7711874" y="470225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409578-073D-43D3-8C9C-E048E50751B7}"/>
              </a:ext>
            </a:extLst>
          </p:cNvPr>
          <p:cNvSpPr/>
          <p:nvPr/>
        </p:nvSpPr>
        <p:spPr>
          <a:xfrm rot="2700000">
            <a:off x="4297114" y="3421170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D72096-3AEB-4537-8355-9C3AC7392984}"/>
              </a:ext>
            </a:extLst>
          </p:cNvPr>
          <p:cNvSpPr/>
          <p:nvPr/>
        </p:nvSpPr>
        <p:spPr>
          <a:xfrm rot="2700000">
            <a:off x="4027250" y="342118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F194919-5735-456A-B3B0-1C29D005F311}"/>
              </a:ext>
            </a:extLst>
          </p:cNvPr>
          <p:cNvSpPr/>
          <p:nvPr/>
        </p:nvSpPr>
        <p:spPr>
          <a:xfrm rot="2700000">
            <a:off x="4297114" y="199334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0FF66017-E4C4-4FF3-ADD5-5F42F78E34EA}"/>
              </a:ext>
            </a:extLst>
          </p:cNvPr>
          <p:cNvSpPr/>
          <p:nvPr/>
        </p:nvSpPr>
        <p:spPr>
          <a:xfrm rot="2700000">
            <a:off x="4027250" y="1993355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EAE3EA8-95B6-4E7C-B8A2-5C7755C97FCD}"/>
              </a:ext>
            </a:extLst>
          </p:cNvPr>
          <p:cNvSpPr/>
          <p:nvPr/>
        </p:nvSpPr>
        <p:spPr>
          <a:xfrm rot="2700000">
            <a:off x="4297114" y="485690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93AA9DC2-D055-4F1D-A8E6-73E2C01A0BFA}"/>
              </a:ext>
            </a:extLst>
          </p:cNvPr>
          <p:cNvSpPr/>
          <p:nvPr/>
        </p:nvSpPr>
        <p:spPr>
          <a:xfrm rot="2700000">
            <a:off x="4027250" y="485691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F6962803-9C18-4B1B-8810-6A1727A6C6BA}"/>
              </a:ext>
            </a:extLst>
          </p:cNvPr>
          <p:cNvSpPr/>
          <p:nvPr/>
        </p:nvSpPr>
        <p:spPr>
          <a:xfrm rot="18900000" flipH="1">
            <a:off x="6919696" y="3420682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A780F27-DF67-46E9-AA08-30CC7343FB7C}"/>
              </a:ext>
            </a:extLst>
          </p:cNvPr>
          <p:cNvSpPr/>
          <p:nvPr/>
        </p:nvSpPr>
        <p:spPr>
          <a:xfrm rot="18900000" flipH="1">
            <a:off x="7189560" y="342069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642D05EE-59AF-42D9-AC43-95BB729FD64B}"/>
              </a:ext>
            </a:extLst>
          </p:cNvPr>
          <p:cNvSpPr/>
          <p:nvPr/>
        </p:nvSpPr>
        <p:spPr>
          <a:xfrm rot="18900000" flipH="1">
            <a:off x="6919696" y="199285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DEE72A9C-458B-45E5-8ECC-7428D14496C7}"/>
              </a:ext>
            </a:extLst>
          </p:cNvPr>
          <p:cNvSpPr/>
          <p:nvPr/>
        </p:nvSpPr>
        <p:spPr>
          <a:xfrm rot="18900000" flipH="1">
            <a:off x="7189560" y="199286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B897E143-34CF-4BCF-86BF-3C9B08860C5D}"/>
              </a:ext>
            </a:extLst>
          </p:cNvPr>
          <p:cNvSpPr/>
          <p:nvPr/>
        </p:nvSpPr>
        <p:spPr>
          <a:xfrm rot="18900000" flipH="1">
            <a:off x="6919696" y="4856416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30">
            <a:extLst>
              <a:ext uri="{FF2B5EF4-FFF2-40B4-BE49-F238E27FC236}">
                <a16:creationId xmlns:a16="http://schemas.microsoft.com/office/drawing/2014/main" id="{4A37200E-D8A0-4B9B-B798-1B23F67B2989}"/>
              </a:ext>
            </a:extLst>
          </p:cNvPr>
          <p:cNvSpPr/>
          <p:nvPr/>
        </p:nvSpPr>
        <p:spPr>
          <a:xfrm rot="18900000" flipH="1">
            <a:off x="7189560" y="485642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EA123-05E5-4019-BBD4-A847643F0BFB}"/>
              </a:ext>
            </a:extLst>
          </p:cNvPr>
          <p:cNvGrpSpPr/>
          <p:nvPr/>
        </p:nvGrpSpPr>
        <p:grpSpPr>
          <a:xfrm>
            <a:off x="6047448" y="1931692"/>
            <a:ext cx="68958" cy="3877695"/>
            <a:chOff x="4304926" y="2101029"/>
            <a:chExt cx="68958" cy="38776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524E1-5E31-474D-9C83-FD4AB3A2EE1B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60433-BDDB-4FE0-A9C6-94016285FC58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1A48B0-2AB5-4684-8AF9-EB98009DF35F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733558-B4DA-45D6-A1DC-05A82F417FAE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A1F2CD-8BC9-4982-9E80-C4957624D350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C0C5EF-EEBC-47EB-BFA9-E64D9E96D5FE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1ECB8B-CBAC-405C-965F-DE61A1210603}"/>
              </a:ext>
            </a:extLst>
          </p:cNvPr>
          <p:cNvCxnSpPr/>
          <p:nvPr/>
        </p:nvCxnSpPr>
        <p:spPr>
          <a:xfrm>
            <a:off x="6233841" y="28754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75E6F9-29A0-4175-8E25-57149E1E8AF8}"/>
              </a:ext>
            </a:extLst>
          </p:cNvPr>
          <p:cNvCxnSpPr/>
          <p:nvPr/>
        </p:nvCxnSpPr>
        <p:spPr>
          <a:xfrm>
            <a:off x="6302339" y="41942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017032-052B-4BDC-8975-6BC8E53E9616}"/>
              </a:ext>
            </a:extLst>
          </p:cNvPr>
          <p:cNvCxnSpPr/>
          <p:nvPr/>
        </p:nvCxnSpPr>
        <p:spPr>
          <a:xfrm>
            <a:off x="6302339" y="552183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B0CE08-C6E6-40DA-8EA2-63C9A75284FF}"/>
              </a:ext>
            </a:extLst>
          </p:cNvPr>
          <p:cNvCxnSpPr/>
          <p:nvPr/>
        </p:nvCxnSpPr>
        <p:spPr>
          <a:xfrm>
            <a:off x="5477814" y="2216036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7B9E57-5C42-497A-B29A-E200E4D736A2}"/>
              </a:ext>
            </a:extLst>
          </p:cNvPr>
          <p:cNvCxnSpPr/>
          <p:nvPr/>
        </p:nvCxnSpPr>
        <p:spPr>
          <a:xfrm>
            <a:off x="5519936" y="35348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95B938-7408-473A-A082-1CD8B5F32FE2}"/>
              </a:ext>
            </a:extLst>
          </p:cNvPr>
          <p:cNvCxnSpPr/>
          <p:nvPr/>
        </p:nvCxnSpPr>
        <p:spPr>
          <a:xfrm>
            <a:off x="5519936" y="48536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57">
            <a:extLst>
              <a:ext uri="{FF2B5EF4-FFF2-40B4-BE49-F238E27FC236}">
                <a16:creationId xmlns:a16="http://schemas.microsoft.com/office/drawing/2014/main" id="{35DB9A69-E639-4CCA-865B-01EEB5E3CA3C}"/>
              </a:ext>
            </a:extLst>
          </p:cNvPr>
          <p:cNvGrpSpPr/>
          <p:nvPr/>
        </p:nvGrpSpPr>
        <p:grpSpPr>
          <a:xfrm>
            <a:off x="8386198" y="2039234"/>
            <a:ext cx="2789802" cy="860596"/>
            <a:chOff x="2079598" y="4287457"/>
            <a:chExt cx="2262901" cy="8605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18E723-3B03-47DD-BEC7-F5A8C6437D2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1E2C0-8D78-4CE2-A524-55719C67F428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57">
            <a:extLst>
              <a:ext uri="{FF2B5EF4-FFF2-40B4-BE49-F238E27FC236}">
                <a16:creationId xmlns:a16="http://schemas.microsoft.com/office/drawing/2014/main" id="{BF422704-8518-45CF-9E3A-CA4DBE4F1349}"/>
              </a:ext>
            </a:extLst>
          </p:cNvPr>
          <p:cNvGrpSpPr/>
          <p:nvPr/>
        </p:nvGrpSpPr>
        <p:grpSpPr>
          <a:xfrm>
            <a:off x="8386198" y="3457188"/>
            <a:ext cx="2789802" cy="860596"/>
            <a:chOff x="2079598" y="4287457"/>
            <a:chExt cx="2262901" cy="8605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D21BDD-F0D3-4078-9EC9-D08F92C9658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FFBBD9-ABF9-4345-A72F-05004804AAE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7">
            <a:extLst>
              <a:ext uri="{FF2B5EF4-FFF2-40B4-BE49-F238E27FC236}">
                <a16:creationId xmlns:a16="http://schemas.microsoft.com/office/drawing/2014/main" id="{9A19E8DE-C278-4FAC-8FC2-CA4D2C14D767}"/>
              </a:ext>
            </a:extLst>
          </p:cNvPr>
          <p:cNvGrpSpPr/>
          <p:nvPr/>
        </p:nvGrpSpPr>
        <p:grpSpPr>
          <a:xfrm>
            <a:off x="8386198" y="4907356"/>
            <a:ext cx="2789802" cy="860596"/>
            <a:chOff x="2079598" y="4287457"/>
            <a:chExt cx="2262901" cy="8605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4DC5A-6E61-4188-9BF5-6B27A4C7466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D5E929-816A-4C70-9BA0-A8F1C7213E3F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57">
            <a:extLst>
              <a:ext uri="{FF2B5EF4-FFF2-40B4-BE49-F238E27FC236}">
                <a16:creationId xmlns:a16="http://schemas.microsoft.com/office/drawing/2014/main" id="{8327CE72-2D32-4A3C-91A2-34F0998BC4CD}"/>
              </a:ext>
            </a:extLst>
          </p:cNvPr>
          <p:cNvGrpSpPr/>
          <p:nvPr/>
        </p:nvGrpSpPr>
        <p:grpSpPr>
          <a:xfrm>
            <a:off x="998172" y="2039234"/>
            <a:ext cx="2789802" cy="860596"/>
            <a:chOff x="2079598" y="4287457"/>
            <a:chExt cx="2262901" cy="8605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0A3D47-7C30-4287-A25D-E3A38B9D828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5CCCD4-67CD-42BD-85EC-3AEC285D0C8C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7">
            <a:extLst>
              <a:ext uri="{FF2B5EF4-FFF2-40B4-BE49-F238E27FC236}">
                <a16:creationId xmlns:a16="http://schemas.microsoft.com/office/drawing/2014/main" id="{3B64FE0C-8AB5-41A4-93D0-96AA585C7F7E}"/>
              </a:ext>
            </a:extLst>
          </p:cNvPr>
          <p:cNvGrpSpPr/>
          <p:nvPr/>
        </p:nvGrpSpPr>
        <p:grpSpPr>
          <a:xfrm>
            <a:off x="998172" y="3457188"/>
            <a:ext cx="2789802" cy="860596"/>
            <a:chOff x="2079598" y="4287457"/>
            <a:chExt cx="2262901" cy="8605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5DA883-1AE1-4BBF-989F-427BBC94E72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53BE53-4305-4D29-B8E5-02212893158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7">
            <a:extLst>
              <a:ext uri="{FF2B5EF4-FFF2-40B4-BE49-F238E27FC236}">
                <a16:creationId xmlns:a16="http://schemas.microsoft.com/office/drawing/2014/main" id="{DEE8B0F4-1AA0-4F26-9BD2-199888241648}"/>
              </a:ext>
            </a:extLst>
          </p:cNvPr>
          <p:cNvGrpSpPr/>
          <p:nvPr/>
        </p:nvGrpSpPr>
        <p:grpSpPr>
          <a:xfrm>
            <a:off x="998172" y="4907356"/>
            <a:ext cx="2789802" cy="860596"/>
            <a:chOff x="2079598" y="4287457"/>
            <a:chExt cx="2262901" cy="8605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E9480C-F107-4D86-8660-2A37B97C654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E9024-C302-42ED-9A09-3D158708D93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E54484E3-7105-4BCF-9EC7-B108CA959AAB}"/>
              </a:ext>
            </a:extLst>
          </p:cNvPr>
          <p:cNvSpPr/>
          <p:nvPr/>
        </p:nvSpPr>
        <p:spPr>
          <a:xfrm>
            <a:off x="4368530" y="5184356"/>
            <a:ext cx="270202" cy="35758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FD6C2EA-64C2-4F39-B089-A83B3AC55277}"/>
              </a:ext>
            </a:extLst>
          </p:cNvPr>
          <p:cNvSpPr/>
          <p:nvPr/>
        </p:nvSpPr>
        <p:spPr>
          <a:xfrm>
            <a:off x="4327493" y="3711615"/>
            <a:ext cx="367837" cy="37397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4E7D4BB-B873-4B84-A54F-9FD124062A83}"/>
              </a:ext>
            </a:extLst>
          </p:cNvPr>
          <p:cNvSpPr/>
          <p:nvPr/>
        </p:nvSpPr>
        <p:spPr>
          <a:xfrm rot="2700000">
            <a:off x="7570521" y="3656680"/>
            <a:ext cx="282704" cy="50683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5">
            <a:extLst>
              <a:ext uri="{FF2B5EF4-FFF2-40B4-BE49-F238E27FC236}">
                <a16:creationId xmlns:a16="http://schemas.microsoft.com/office/drawing/2014/main" id="{CE1A6BF6-1598-4F3D-9AC3-94AB4DEC1965}"/>
              </a:ext>
            </a:extLst>
          </p:cNvPr>
          <p:cNvSpPr/>
          <p:nvPr/>
        </p:nvSpPr>
        <p:spPr>
          <a:xfrm flipH="1">
            <a:off x="7459276" y="2328836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Teardrop 1">
            <a:extLst>
              <a:ext uri="{FF2B5EF4-FFF2-40B4-BE49-F238E27FC236}">
                <a16:creationId xmlns:a16="http://schemas.microsoft.com/office/drawing/2014/main" id="{2EED11B5-2C9D-4E50-A964-57A4BCF52844}"/>
              </a:ext>
            </a:extLst>
          </p:cNvPr>
          <p:cNvSpPr/>
          <p:nvPr/>
        </p:nvSpPr>
        <p:spPr>
          <a:xfrm rot="18805991">
            <a:off x="7464010" y="5135783"/>
            <a:ext cx="400649" cy="39646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843314D8-DDC5-45F6-A0A5-59B89D9CE50F}"/>
              </a:ext>
            </a:extLst>
          </p:cNvPr>
          <p:cNvSpPr/>
          <p:nvPr/>
        </p:nvSpPr>
        <p:spPr>
          <a:xfrm>
            <a:off x="4297230" y="2292882"/>
            <a:ext cx="413946" cy="3460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901086" y="3889198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44C91-DF8D-472D-855B-1BF7DE7BC254}"/>
              </a:ext>
            </a:extLst>
          </p:cNvPr>
          <p:cNvSpPr txBox="1"/>
          <p:nvPr/>
        </p:nvSpPr>
        <p:spPr>
          <a:xfrm>
            <a:off x="1166293" y="3991380"/>
            <a:ext cx="917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FF0AC-897E-4CBB-9730-17E959B9DE97}"/>
              </a:ext>
            </a:extLst>
          </p:cNvPr>
          <p:cNvSpPr/>
          <p:nvPr/>
        </p:nvSpPr>
        <p:spPr>
          <a:xfrm>
            <a:off x="6698214" y="1810916"/>
            <a:ext cx="2268000" cy="4354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2290" y="4358005"/>
            <a:ext cx="1105924" cy="504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896662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4BAB93A9-D775-4E16-88CD-9330176738BE}"/>
              </a:ext>
            </a:extLst>
          </p:cNvPr>
          <p:cNvSpPr/>
          <p:nvPr/>
        </p:nvSpPr>
        <p:spPr>
          <a:xfrm rot="10800000">
            <a:off x="7333541" y="4785861"/>
            <a:ext cx="1633081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CBF9E-80AA-4A7A-9F20-C6A1D7EA86A5}"/>
              </a:ext>
            </a:extLst>
          </p:cNvPr>
          <p:cNvSpPr txBox="1"/>
          <p:nvPr/>
        </p:nvSpPr>
        <p:spPr>
          <a:xfrm>
            <a:off x="7530192" y="4899362"/>
            <a:ext cx="14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2E52D-3AC2-4BBE-A062-5587CBF7FA28}"/>
              </a:ext>
            </a:extLst>
          </p:cNvPr>
          <p:cNvSpPr txBox="1"/>
          <p:nvPr/>
        </p:nvSpPr>
        <p:spPr>
          <a:xfrm>
            <a:off x="3229556" y="5403474"/>
            <a:ext cx="119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21E56-E3A1-401F-81C2-2EB77373AA5A}"/>
              </a:ext>
            </a:extLst>
          </p:cNvPr>
          <p:cNvSpPr txBox="1"/>
          <p:nvPr/>
        </p:nvSpPr>
        <p:spPr>
          <a:xfrm>
            <a:off x="5741639" y="44561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669680" y="2107138"/>
            <a:ext cx="1820701" cy="2248064"/>
            <a:chOff x="752106" y="1895792"/>
            <a:chExt cx="1828622" cy="22480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A6882C-090D-44C8-850A-0B1C82A600BB}"/>
              </a:ext>
            </a:extLst>
          </p:cNvPr>
          <p:cNvGrpSpPr/>
          <p:nvPr/>
        </p:nvGrpSpPr>
        <p:grpSpPr>
          <a:xfrm>
            <a:off x="9192241" y="2107138"/>
            <a:ext cx="1820701" cy="3725392"/>
            <a:chOff x="752106" y="1895792"/>
            <a:chExt cx="1828622" cy="37253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1187EE-8C50-4BEE-A57A-2DFFD068E50B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7CD0A-02B5-45E8-B21A-352375EFD970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7E0F3A-4BD8-4411-96AF-80D05FE2DF29}"/>
              </a:ext>
            </a:extLst>
          </p:cNvPr>
          <p:cNvGrpSpPr/>
          <p:nvPr/>
        </p:nvGrpSpPr>
        <p:grpSpPr>
          <a:xfrm>
            <a:off x="6930960" y="2107138"/>
            <a:ext cx="1820701" cy="2617396"/>
            <a:chOff x="752106" y="1895792"/>
            <a:chExt cx="1828622" cy="26173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1315B1-62EF-4AF4-B271-A3CFAE15D684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E6E1C6-43B5-463A-97B1-AF838652815D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408400" y="2104088"/>
            <a:ext cx="1820701" cy="3171394"/>
            <a:chOff x="752106" y="1895792"/>
            <a:chExt cx="1828622" cy="31713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2629719"/>
            <a:ext cx="5702560" cy="2080827"/>
            <a:chOff x="6685691" y="2810645"/>
            <a:chExt cx="4777152" cy="10816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281064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Definition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A1C17B-CD45-4D1E-BF54-3C253D10578C}"/>
              </a:ext>
            </a:extLst>
          </p:cNvPr>
          <p:cNvGrpSpPr/>
          <p:nvPr/>
        </p:nvGrpSpPr>
        <p:grpSpPr>
          <a:xfrm flipH="1">
            <a:off x="1518711" y="3051663"/>
            <a:ext cx="9145954" cy="1884486"/>
            <a:chOff x="1518711" y="3051663"/>
            <a:chExt cx="9145954" cy="188448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77C00AF-3EC3-463E-8FFC-7FAFEB118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711" y="3051663"/>
              <a:ext cx="457200" cy="457200"/>
            </a:xfrm>
            <a:prstGeom prst="diamond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A4F2AAE-2328-44CC-9EC5-BA7FCD8E49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462" y="4478949"/>
              <a:ext cx="457200" cy="457200"/>
            </a:xfrm>
            <a:prstGeom prst="diamond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D308A8D5-5E24-4CCE-89B8-1F4D3AEB4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13" y="3051663"/>
              <a:ext cx="457200" cy="457200"/>
            </a:xfrm>
            <a:prstGeom prst="diamond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6BD9C32E-0054-4A9A-A31B-5197D714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1964" y="4478949"/>
              <a:ext cx="457200" cy="457200"/>
            </a:xfrm>
            <a:prstGeom prst="diamond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EB7C4CB7-BDDB-4CA7-AEB7-FBB6E1DA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9715" y="3051663"/>
              <a:ext cx="457200" cy="457200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B009AFD-B9CF-48AB-964F-40B223399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7465" y="4478949"/>
              <a:ext cx="457200" cy="457200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CC3276-56BA-4DF5-B114-D3F8DDAB4185}"/>
                </a:ext>
              </a:extLst>
            </p:cNvPr>
            <p:cNvCxnSpPr>
              <a:cxnSpLocks/>
            </p:cNvCxnSpPr>
            <p:nvPr/>
          </p:nvCxnSpPr>
          <p:spPr>
            <a:xfrm>
              <a:off x="1868544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89F75F-6EB0-4F80-8DC3-CF7A3590F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6295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780B84-F646-4473-9F93-FE0B69A99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4046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CEB02C-372B-4B33-AC55-978685429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797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D9B004-10B2-400A-8495-A4F649FD3C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9548" y="3391971"/>
              <a:ext cx="1495284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44AACA-92E4-4919-90B3-4680AE829606}"/>
              </a:ext>
            </a:extLst>
          </p:cNvPr>
          <p:cNvGrpSpPr/>
          <p:nvPr/>
        </p:nvGrpSpPr>
        <p:grpSpPr>
          <a:xfrm flipH="1">
            <a:off x="1284067" y="3753548"/>
            <a:ext cx="9615242" cy="461665"/>
            <a:chOff x="1742105" y="3830556"/>
            <a:chExt cx="8852977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FF38D-B2CF-4BE5-964C-B986A19EF23E}"/>
                </a:ext>
              </a:extLst>
            </p:cNvPr>
            <p:cNvSpPr txBox="1"/>
            <p:nvPr/>
          </p:nvSpPr>
          <p:spPr>
            <a:xfrm>
              <a:off x="9742042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2016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9DCF0-69E9-40C3-A7FB-11426D8043A9}"/>
                </a:ext>
              </a:extLst>
            </p:cNvPr>
            <p:cNvSpPr txBox="1"/>
            <p:nvPr/>
          </p:nvSpPr>
          <p:spPr>
            <a:xfrm>
              <a:off x="3344607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2020 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E1979-EDFA-4FB5-8BD7-29B8D51AECBF}"/>
                </a:ext>
              </a:extLst>
            </p:cNvPr>
            <p:cNvSpPr txBox="1"/>
            <p:nvPr/>
          </p:nvSpPr>
          <p:spPr>
            <a:xfrm>
              <a:off x="6537036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2018 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직사각형 113">
              <a:extLst>
                <a:ext uri="{FF2B5EF4-FFF2-40B4-BE49-F238E27FC236}">
                  <a16:creationId xmlns:a16="http://schemas.microsoft.com/office/drawing/2014/main" id="{B106D79F-26D5-40DE-ABB6-ECC402514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110" y="3830556"/>
              <a:ext cx="8404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charset="0"/>
                </a:rPr>
                <a:t>2019 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AA3A6C-C540-46EF-8EFD-93F18D3B07AA}"/>
                </a:ext>
              </a:extLst>
            </p:cNvPr>
            <p:cNvSpPr txBox="1"/>
            <p:nvPr/>
          </p:nvSpPr>
          <p:spPr>
            <a:xfrm>
              <a:off x="8139538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2017 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1DAEF9-A7EB-4852-8BD5-A4D2509FD093}"/>
                </a:ext>
              </a:extLst>
            </p:cNvPr>
            <p:cNvSpPr txBox="1"/>
            <p:nvPr/>
          </p:nvSpPr>
          <p:spPr>
            <a:xfrm>
              <a:off x="1742105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cs typeface="Arial" pitchFamily="34" charset="0"/>
                </a:rPr>
                <a:t>2021</a:t>
              </a:r>
              <a:endParaRPr lang="ko-KR" altLang="en-US" sz="2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C51AA0-CB2F-46CA-B5B3-D3888FE5E8DE}"/>
              </a:ext>
            </a:extLst>
          </p:cNvPr>
          <p:cNvGrpSpPr/>
          <p:nvPr/>
        </p:nvGrpSpPr>
        <p:grpSpPr>
          <a:xfrm flipH="1">
            <a:off x="611151" y="5077213"/>
            <a:ext cx="2272326" cy="1107996"/>
            <a:chOff x="2725123" y="4283314"/>
            <a:chExt cx="1292073" cy="11079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B5C39D-007F-4D82-83FD-4F99203DA6A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BFE798-0A0B-47DF-80CB-1167D2E1C59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0ED357-E5D1-4AD0-842A-52F3C1A21B83}"/>
              </a:ext>
            </a:extLst>
          </p:cNvPr>
          <p:cNvGrpSpPr/>
          <p:nvPr/>
        </p:nvGrpSpPr>
        <p:grpSpPr>
          <a:xfrm flipH="1">
            <a:off x="7562154" y="5077213"/>
            <a:ext cx="2272326" cy="1107996"/>
            <a:chOff x="2725123" y="4283314"/>
            <a:chExt cx="1292073" cy="11079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802E58-54AA-46A5-A110-10B851C0C21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88C3B-79D0-448C-AC15-6E8EEF0177D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0EC8C4-5C79-47AE-8316-112A7DDE61D7}"/>
              </a:ext>
            </a:extLst>
          </p:cNvPr>
          <p:cNvGrpSpPr/>
          <p:nvPr/>
        </p:nvGrpSpPr>
        <p:grpSpPr>
          <a:xfrm flipH="1">
            <a:off x="4086652" y="5077213"/>
            <a:ext cx="2272326" cy="1107996"/>
            <a:chOff x="2725123" y="4283314"/>
            <a:chExt cx="1292073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3C8D83-7494-45C2-BE2A-607F7E50EA6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830A87-F007-48ED-8DCF-1D572866135F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5A1F9B-BED4-4B35-BDAC-30F4E6E8F04F}"/>
              </a:ext>
            </a:extLst>
          </p:cNvPr>
          <p:cNvGrpSpPr/>
          <p:nvPr/>
        </p:nvGrpSpPr>
        <p:grpSpPr>
          <a:xfrm flipH="1">
            <a:off x="5824403" y="1789658"/>
            <a:ext cx="2272326" cy="1107996"/>
            <a:chOff x="2725123" y="4283314"/>
            <a:chExt cx="1292073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657477-10A1-4CDE-B084-F86A54A4049D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7BA2C6-1E24-4DD9-BF4F-39DB620D291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0276D5-37C0-483A-B3B2-A987255B25C5}"/>
              </a:ext>
            </a:extLst>
          </p:cNvPr>
          <p:cNvGrpSpPr/>
          <p:nvPr/>
        </p:nvGrpSpPr>
        <p:grpSpPr>
          <a:xfrm flipH="1">
            <a:off x="2348901" y="1789658"/>
            <a:ext cx="2272326" cy="1107996"/>
            <a:chOff x="2725123" y="4283314"/>
            <a:chExt cx="1292073" cy="110799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7977B5-40C9-49F0-9C03-5B53848D05C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9860E2-256A-44AA-BCE1-7C405B9550E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AA2C5A-2994-4829-B43E-0438CDA7EB66}"/>
              </a:ext>
            </a:extLst>
          </p:cNvPr>
          <p:cNvGrpSpPr/>
          <p:nvPr/>
        </p:nvGrpSpPr>
        <p:grpSpPr>
          <a:xfrm flipH="1">
            <a:off x="9299905" y="1789658"/>
            <a:ext cx="2272326" cy="1107996"/>
            <a:chOff x="2725123" y="4283314"/>
            <a:chExt cx="129207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148715-EA8A-466D-9BC2-5B8582677A8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8F678-66DE-4B3B-9A8A-7422F4EEFA6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C187C-B5FE-4C9A-BBD0-8CAC1F4B51C8}"/>
              </a:ext>
            </a:extLst>
          </p:cNvPr>
          <p:cNvSpPr/>
          <p:nvPr/>
        </p:nvSpPr>
        <p:spPr>
          <a:xfrm>
            <a:off x="0" y="4983834"/>
            <a:ext cx="12192000" cy="187416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A3167-F971-4835-A4CF-8EC1CA12629E}"/>
              </a:ext>
            </a:extLst>
          </p:cNvPr>
          <p:cNvSpPr txBox="1"/>
          <p:nvPr/>
        </p:nvSpPr>
        <p:spPr>
          <a:xfrm>
            <a:off x="825366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5094B-D739-4A1A-AFFC-E7B22DBF9006}"/>
              </a:ext>
            </a:extLst>
          </p:cNvPr>
          <p:cNvSpPr txBox="1"/>
          <p:nvPr/>
        </p:nvSpPr>
        <p:spPr>
          <a:xfrm>
            <a:off x="4714879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0819-DF84-4EB6-A60D-4E53AC777748}"/>
              </a:ext>
            </a:extLst>
          </p:cNvPr>
          <p:cNvSpPr txBox="1"/>
          <p:nvPr/>
        </p:nvSpPr>
        <p:spPr>
          <a:xfrm>
            <a:off x="8604392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C0D9B-18C4-4389-B5E7-70399C80BED7}"/>
              </a:ext>
            </a:extLst>
          </p:cNvPr>
          <p:cNvSpPr/>
          <p:nvPr/>
        </p:nvSpPr>
        <p:spPr>
          <a:xfrm>
            <a:off x="4118254" y="5235117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3389-6060-450A-B973-CC9DECA6DFFF}"/>
              </a:ext>
            </a:extLst>
          </p:cNvPr>
          <p:cNvSpPr/>
          <p:nvPr/>
        </p:nvSpPr>
        <p:spPr>
          <a:xfrm>
            <a:off x="8007767" y="5235117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3A341-7F57-4E9D-B655-7B7EC2F34FA3}"/>
              </a:ext>
            </a:extLst>
          </p:cNvPr>
          <p:cNvSpPr txBox="1"/>
          <p:nvPr/>
        </p:nvSpPr>
        <p:spPr>
          <a:xfrm>
            <a:off x="825366" y="4216029"/>
            <a:ext cx="30608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E630F-31AF-4AB5-A557-CA8FBFD2126C}"/>
              </a:ext>
            </a:extLst>
          </p:cNvPr>
          <p:cNvSpPr txBox="1"/>
          <p:nvPr/>
        </p:nvSpPr>
        <p:spPr>
          <a:xfrm>
            <a:off x="825366" y="3455207"/>
            <a:ext cx="306083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63DF0-0788-4684-9256-04179FB5191A}"/>
              </a:ext>
            </a:extLst>
          </p:cNvPr>
          <p:cNvSpPr txBox="1"/>
          <p:nvPr/>
        </p:nvSpPr>
        <p:spPr>
          <a:xfrm>
            <a:off x="6964246" y="3245715"/>
            <a:ext cx="45788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Placeholder 10">
            <a:extLst>
              <a:ext uri="{FF2B5EF4-FFF2-40B4-BE49-F238E27FC236}">
                <a16:creationId xmlns:a16="http://schemas.microsoft.com/office/drawing/2014/main" id="{31F0505B-33E4-4F5D-BA68-E27345CFC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568014"/>
              </p:ext>
            </p:extLst>
          </p:nvPr>
        </p:nvGraphicFramePr>
        <p:xfrm>
          <a:off x="5666466" y="1756373"/>
          <a:ext cx="5786168" cy="439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4D8E6961-E9CD-49F9-881A-1A4C8F023986}"/>
              </a:ext>
            </a:extLst>
          </p:cNvPr>
          <p:cNvGrpSpPr/>
          <p:nvPr/>
        </p:nvGrpSpPr>
        <p:grpSpPr>
          <a:xfrm>
            <a:off x="878813" y="2021354"/>
            <a:ext cx="4716229" cy="925071"/>
            <a:chOff x="878812" y="2021352"/>
            <a:chExt cx="4716229" cy="9250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E4D85-8435-45FE-8B02-BBDE5CE5EBAB}"/>
                </a:ext>
              </a:extLst>
            </p:cNvPr>
            <p:cNvSpPr txBox="1"/>
            <p:nvPr/>
          </p:nvSpPr>
          <p:spPr>
            <a:xfrm>
              <a:off x="878812" y="202135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0B64A6-1B49-4505-A7D7-71D15AD48DC2}"/>
                </a:ext>
              </a:extLst>
            </p:cNvPr>
            <p:cNvSpPr txBox="1"/>
            <p:nvPr/>
          </p:nvSpPr>
          <p:spPr>
            <a:xfrm>
              <a:off x="878812" y="230009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7">
            <a:extLst>
              <a:ext uri="{FF2B5EF4-FFF2-40B4-BE49-F238E27FC236}">
                <a16:creationId xmlns:a16="http://schemas.microsoft.com/office/drawing/2014/main" id="{8212BA66-3B68-4F17-BF90-958EB57EBE52}"/>
              </a:ext>
            </a:extLst>
          </p:cNvPr>
          <p:cNvGrpSpPr/>
          <p:nvPr/>
        </p:nvGrpSpPr>
        <p:grpSpPr>
          <a:xfrm>
            <a:off x="878813" y="3306760"/>
            <a:ext cx="4716229" cy="925071"/>
            <a:chOff x="878812" y="3306757"/>
            <a:chExt cx="4716229" cy="925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69BE7-FDC7-4526-B084-BCDD10A7606B}"/>
                </a:ext>
              </a:extLst>
            </p:cNvPr>
            <p:cNvSpPr txBox="1"/>
            <p:nvPr/>
          </p:nvSpPr>
          <p:spPr>
            <a:xfrm>
              <a:off x="878812" y="3306757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6F7222-9145-4DCA-BE42-52928BF00B6E}"/>
                </a:ext>
              </a:extLst>
            </p:cNvPr>
            <p:cNvSpPr txBox="1"/>
            <p:nvPr/>
          </p:nvSpPr>
          <p:spPr>
            <a:xfrm>
              <a:off x="878812" y="3585497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D3A90013-CCCF-4A13-BE61-C8FC4ACD9839}"/>
              </a:ext>
            </a:extLst>
          </p:cNvPr>
          <p:cNvGrpSpPr/>
          <p:nvPr/>
        </p:nvGrpSpPr>
        <p:grpSpPr>
          <a:xfrm>
            <a:off x="878813" y="4592165"/>
            <a:ext cx="4716229" cy="925071"/>
            <a:chOff x="878812" y="4592162"/>
            <a:chExt cx="4716229" cy="9250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616722-83D9-41A2-AED3-E69664AD191C}"/>
                </a:ext>
              </a:extLst>
            </p:cNvPr>
            <p:cNvSpPr txBox="1"/>
            <p:nvPr/>
          </p:nvSpPr>
          <p:spPr>
            <a:xfrm>
              <a:off x="878812" y="459216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9D3238-BD33-4773-A448-149C70120E4D}"/>
                </a:ext>
              </a:extLst>
            </p:cNvPr>
            <p:cNvSpPr txBox="1"/>
            <p:nvPr/>
          </p:nvSpPr>
          <p:spPr>
            <a:xfrm>
              <a:off x="878812" y="487090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2D025-61AF-4822-82E2-7EE787B567B7}"/>
              </a:ext>
            </a:extLst>
          </p:cNvPr>
          <p:cNvGrpSpPr/>
          <p:nvPr/>
        </p:nvGrpSpPr>
        <p:grpSpPr>
          <a:xfrm>
            <a:off x="5429953" y="1901147"/>
            <a:ext cx="1318256" cy="4120668"/>
            <a:chOff x="3801178" y="1689661"/>
            <a:chExt cx="1360082" cy="42514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0E3595-3E60-4C41-BBC5-F3E0E87CEFD5}"/>
                </a:ext>
              </a:extLst>
            </p:cNvPr>
            <p:cNvGrpSpPr/>
            <p:nvPr/>
          </p:nvGrpSpPr>
          <p:grpSpPr>
            <a:xfrm>
              <a:off x="3801178" y="1689661"/>
              <a:ext cx="955907" cy="1130155"/>
              <a:chOff x="4716016" y="2750481"/>
              <a:chExt cx="1432176" cy="169324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C3E7A17-B0DE-4200-8A77-D927067DFA74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C3454814-BEF9-476A-AFC4-9DA2D303AB15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3A57F617-E214-47A9-9641-7CBC9C069634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9EA338C-990A-4CA3-9C0F-A1225181A159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8" name="Parallelogram 27">
                  <a:extLst>
                    <a:ext uri="{FF2B5EF4-FFF2-40B4-BE49-F238E27FC236}">
                      <a16:creationId xmlns:a16="http://schemas.microsoft.com/office/drawing/2014/main" id="{B6B07560-955A-46A6-979B-CEA25E4F6334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9" name="Parallelogram 28">
                  <a:extLst>
                    <a:ext uri="{FF2B5EF4-FFF2-40B4-BE49-F238E27FC236}">
                      <a16:creationId xmlns:a16="http://schemas.microsoft.com/office/drawing/2014/main" id="{09E5462A-1A14-4697-95B6-DD383B4C4B32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B38276-A213-4CCC-80E8-95C96A1E9D5B}"/>
                </a:ext>
              </a:extLst>
            </p:cNvPr>
            <p:cNvGrpSpPr/>
            <p:nvPr/>
          </p:nvGrpSpPr>
          <p:grpSpPr>
            <a:xfrm>
              <a:off x="4205353" y="2679886"/>
              <a:ext cx="955907" cy="1130155"/>
              <a:chOff x="4716016" y="2750481"/>
              <a:chExt cx="1432176" cy="169324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FD27796-D794-4CD2-85F7-D8ECEDB35837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4" name="Parallelogram 23">
                  <a:extLst>
                    <a:ext uri="{FF2B5EF4-FFF2-40B4-BE49-F238E27FC236}">
                      <a16:creationId xmlns:a16="http://schemas.microsoft.com/office/drawing/2014/main" id="{039821BD-C8E5-44DD-AD17-AD140E92FE64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Parallelogram 24">
                  <a:extLst>
                    <a:ext uri="{FF2B5EF4-FFF2-40B4-BE49-F238E27FC236}">
                      <a16:creationId xmlns:a16="http://schemas.microsoft.com/office/drawing/2014/main" id="{B3D2838F-C5C4-457D-9DE3-1D9EC0799526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4B80E9A-FB90-4EB7-9F22-EDD94D41926B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2" name="Parallelogram 21">
                  <a:extLst>
                    <a:ext uri="{FF2B5EF4-FFF2-40B4-BE49-F238E27FC236}">
                      <a16:creationId xmlns:a16="http://schemas.microsoft.com/office/drawing/2014/main" id="{7F41F716-B5AC-454D-9C3C-C0C036385187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Parallelogram 22">
                  <a:extLst>
                    <a:ext uri="{FF2B5EF4-FFF2-40B4-BE49-F238E27FC236}">
                      <a16:creationId xmlns:a16="http://schemas.microsoft.com/office/drawing/2014/main" id="{189D4DF5-7633-4547-AA05-91A9DB5087D9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A29DD8-70E9-4C26-8CA3-F6EF05352F3C}"/>
                </a:ext>
              </a:extLst>
            </p:cNvPr>
            <p:cNvGrpSpPr/>
            <p:nvPr/>
          </p:nvGrpSpPr>
          <p:grpSpPr>
            <a:xfrm>
              <a:off x="3801178" y="3811501"/>
              <a:ext cx="955907" cy="1130155"/>
              <a:chOff x="4716016" y="2750481"/>
              <a:chExt cx="1432176" cy="169324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D4C27DB-13FA-4A62-A0F4-F3CD2D951FE2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83771"/>
                <a:chOff x="4716016" y="2750481"/>
                <a:chExt cx="1216152" cy="1483771"/>
              </a:xfrm>
            </p:grpSpPr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FFA4CFDF-E064-483E-9A91-95BEC2C21611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4A13D769-14EA-46C1-BC93-39DF4BF5AB14}"/>
                    </a:ext>
                  </a:extLst>
                </p:cNvPr>
                <p:cNvSpPr/>
                <p:nvPr/>
              </p:nvSpPr>
              <p:spPr>
                <a:xfrm flipH="1">
                  <a:off x="4716016" y="3485571"/>
                  <a:ext cx="1216152" cy="748681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E67177B-68F1-4E2D-889B-90CDC3538528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D30E18B6-7C7F-466C-A410-AA20B52510DF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D8E9F472-1A77-4D17-849F-9AE278E0DC48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41A474-0549-4F4B-9E6D-5946496D23CE}"/>
                </a:ext>
              </a:extLst>
            </p:cNvPr>
            <p:cNvGrpSpPr/>
            <p:nvPr/>
          </p:nvGrpSpPr>
          <p:grpSpPr>
            <a:xfrm>
              <a:off x="4205353" y="4810915"/>
              <a:ext cx="955907" cy="1130155"/>
              <a:chOff x="4716016" y="2750481"/>
              <a:chExt cx="1432176" cy="16932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E4C925-6ABA-42CE-BE32-D386379DE3CB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491CBFCD-B0B7-4B7B-AA59-958F42F5ADDC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E013E87E-9BBA-493D-A84C-4DA48D751DFE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B9EAEA9-F62A-43BE-88D5-7C031C8A72EB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0" name="Parallelogram 9">
                  <a:extLst>
                    <a:ext uri="{FF2B5EF4-FFF2-40B4-BE49-F238E27FC236}">
                      <a16:creationId xmlns:a16="http://schemas.microsoft.com/office/drawing/2014/main" id="{05646155-300B-4DB0-9B07-29BC1E4A1F27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Parallelogram 10">
                  <a:extLst>
                    <a:ext uri="{FF2B5EF4-FFF2-40B4-BE49-F238E27FC236}">
                      <a16:creationId xmlns:a16="http://schemas.microsoft.com/office/drawing/2014/main" id="{CCF7A802-8491-4100-8586-4A0435919EF1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066436-030A-4CA9-90E9-3AAA48F58F55}"/>
              </a:ext>
            </a:extLst>
          </p:cNvPr>
          <p:cNvGrpSpPr/>
          <p:nvPr/>
        </p:nvGrpSpPr>
        <p:grpSpPr>
          <a:xfrm>
            <a:off x="6883828" y="1904468"/>
            <a:ext cx="4412823" cy="923330"/>
            <a:chOff x="3017858" y="4283314"/>
            <a:chExt cx="2941889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56C1FB-F2C4-47AB-99DB-DAFBC309D175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D39B22-11F6-4891-A597-E84F83DCF4F7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F8B9B5-D38F-4CDE-B07F-DB955E5D54A9}"/>
              </a:ext>
            </a:extLst>
          </p:cNvPr>
          <p:cNvGrpSpPr/>
          <p:nvPr/>
        </p:nvGrpSpPr>
        <p:grpSpPr>
          <a:xfrm>
            <a:off x="6883828" y="4018696"/>
            <a:ext cx="4412823" cy="923330"/>
            <a:chOff x="3017858" y="4283314"/>
            <a:chExt cx="2941889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C2F9D2-2512-4609-9C43-DBFCE80A1929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5EB4D2-4A92-4365-9B60-11B8C207B335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77D9BF-F0FA-41C0-A24B-516B84DE8B01}"/>
              </a:ext>
            </a:extLst>
          </p:cNvPr>
          <p:cNvGrpSpPr/>
          <p:nvPr/>
        </p:nvGrpSpPr>
        <p:grpSpPr>
          <a:xfrm>
            <a:off x="895350" y="2961582"/>
            <a:ext cx="4383344" cy="923330"/>
            <a:chOff x="3017858" y="4283314"/>
            <a:chExt cx="294188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8C94E3-3F21-46DD-AC75-25AA9AC4D091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4281A0-E015-4D71-8C7D-7157EC7BE096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9AD608-4A89-4878-A62F-378EAC7F523C}"/>
              </a:ext>
            </a:extLst>
          </p:cNvPr>
          <p:cNvGrpSpPr/>
          <p:nvPr/>
        </p:nvGrpSpPr>
        <p:grpSpPr>
          <a:xfrm>
            <a:off x="895350" y="5075811"/>
            <a:ext cx="4383344" cy="923330"/>
            <a:chOff x="3017858" y="4283314"/>
            <a:chExt cx="294188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55FE34-3EF2-44A7-88FB-1073CE8AD408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35D38F-EFA6-406C-BB11-96704C13CD4F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7352695" y="766638"/>
            <a:ext cx="4200127" cy="15242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Images &amp; Contents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0121" y="3031747"/>
            <a:ext cx="400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A42C8-99D8-4A36-B22A-AE1B28C44C4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C90479-75DC-40C1-9CFD-886194F1DE6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AAA08C-5460-4260-AD67-F66AA22C2A5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98226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7C1290-0FE6-468C-8B73-B5D2E4FBE227}"/>
              </a:ext>
            </a:extLst>
          </p:cNvPr>
          <p:cNvGrpSpPr/>
          <p:nvPr/>
        </p:nvGrpSpPr>
        <p:grpSpPr>
          <a:xfrm>
            <a:off x="1710125" y="2016133"/>
            <a:ext cx="897023" cy="1150273"/>
            <a:chOff x="899593" y="1806235"/>
            <a:chExt cx="897023" cy="1150273"/>
          </a:xfrm>
        </p:grpSpPr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06CE1C71-F41A-4A8C-AAB3-180C10CFA535}"/>
                </a:ext>
              </a:extLst>
            </p:cNvPr>
            <p:cNvSpPr/>
            <p:nvPr/>
          </p:nvSpPr>
          <p:spPr>
            <a:xfrm rot="8100000">
              <a:off x="899602" y="2059490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9BF6179D-0166-414C-A29C-664BC851A4D3}"/>
                </a:ext>
              </a:extLst>
            </p:cNvPr>
            <p:cNvSpPr/>
            <p:nvPr/>
          </p:nvSpPr>
          <p:spPr>
            <a:xfrm rot="8100000">
              <a:off x="899593" y="1806235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7103CF-9865-4B8E-8BF0-130F22BB6F1B}"/>
              </a:ext>
            </a:extLst>
          </p:cNvPr>
          <p:cNvGrpSpPr/>
          <p:nvPr/>
        </p:nvGrpSpPr>
        <p:grpSpPr>
          <a:xfrm>
            <a:off x="3678930" y="2016132"/>
            <a:ext cx="897020" cy="1150273"/>
            <a:chOff x="2493539" y="1806234"/>
            <a:chExt cx="897020" cy="1150273"/>
          </a:xfrm>
        </p:grpSpPr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F0C86E9C-308F-4385-AFC8-21A92B08155A}"/>
                </a:ext>
              </a:extLst>
            </p:cNvPr>
            <p:cNvSpPr/>
            <p:nvPr/>
          </p:nvSpPr>
          <p:spPr>
            <a:xfrm rot="18900000">
              <a:off x="2493539" y="1806234"/>
              <a:ext cx="897013" cy="897018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9417EA9-3DEA-41DC-930D-801786C539E3}"/>
                </a:ext>
              </a:extLst>
            </p:cNvPr>
            <p:cNvSpPr/>
            <p:nvPr/>
          </p:nvSpPr>
          <p:spPr>
            <a:xfrm rot="18900000">
              <a:off x="2493546" y="2059490"/>
              <a:ext cx="897013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35DAA3-84CC-42F1-8BF2-5751E6D734CB}"/>
              </a:ext>
            </a:extLst>
          </p:cNvPr>
          <p:cNvGrpSpPr/>
          <p:nvPr/>
        </p:nvGrpSpPr>
        <p:grpSpPr>
          <a:xfrm>
            <a:off x="7616545" y="2016134"/>
            <a:ext cx="897027" cy="1150270"/>
            <a:chOff x="5681430" y="1806237"/>
            <a:chExt cx="897027" cy="1150270"/>
          </a:xfrm>
        </p:grpSpPr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9701748B-8442-43FF-BEE6-06A373515660}"/>
                </a:ext>
              </a:extLst>
            </p:cNvPr>
            <p:cNvSpPr/>
            <p:nvPr/>
          </p:nvSpPr>
          <p:spPr>
            <a:xfrm rot="2700000" flipH="1">
              <a:off x="5681441" y="1806235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DD5858A5-165D-43C4-A947-A206BFC1C00E}"/>
                </a:ext>
              </a:extLst>
            </p:cNvPr>
            <p:cNvSpPr/>
            <p:nvPr/>
          </p:nvSpPr>
          <p:spPr>
            <a:xfrm rot="2700000" flipH="1">
              <a:off x="5681432" y="2059491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FA80E1-F6BF-4411-BE88-F4012542BE3F}"/>
              </a:ext>
            </a:extLst>
          </p:cNvPr>
          <p:cNvGrpSpPr/>
          <p:nvPr/>
        </p:nvGrpSpPr>
        <p:grpSpPr>
          <a:xfrm>
            <a:off x="9585355" y="2016133"/>
            <a:ext cx="897026" cy="1150272"/>
            <a:chOff x="7275374" y="1806237"/>
            <a:chExt cx="897026" cy="1150272"/>
          </a:xfrm>
        </p:grpSpPr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42B86098-F149-40EE-A316-242756453737}"/>
                </a:ext>
              </a:extLst>
            </p:cNvPr>
            <p:cNvSpPr/>
            <p:nvPr/>
          </p:nvSpPr>
          <p:spPr>
            <a:xfrm rot="13500000" flipH="1">
              <a:off x="7275376" y="2059492"/>
              <a:ext cx="897015" cy="897019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A23AECDE-5223-4921-9DC4-C6E4DDD658C8}"/>
                </a:ext>
              </a:extLst>
            </p:cNvPr>
            <p:cNvSpPr/>
            <p:nvPr/>
          </p:nvSpPr>
          <p:spPr>
            <a:xfrm rot="13500000" flipH="1">
              <a:off x="7275384" y="1806236"/>
              <a:ext cx="897015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1015DB-8DF4-4EFA-8997-D0B6021EE7CB}"/>
              </a:ext>
            </a:extLst>
          </p:cNvPr>
          <p:cNvGrpSpPr/>
          <p:nvPr/>
        </p:nvGrpSpPr>
        <p:grpSpPr>
          <a:xfrm>
            <a:off x="5647733" y="2016134"/>
            <a:ext cx="897028" cy="1150273"/>
            <a:chOff x="4087480" y="1806236"/>
            <a:chExt cx="897028" cy="1150273"/>
          </a:xfrm>
        </p:grpSpPr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B37ECB0A-4D35-4FC1-93F1-03827DF0988A}"/>
                </a:ext>
              </a:extLst>
            </p:cNvPr>
            <p:cNvSpPr/>
            <p:nvPr/>
          </p:nvSpPr>
          <p:spPr>
            <a:xfrm rot="13500000" flipH="1">
              <a:off x="4087482" y="2059491"/>
              <a:ext cx="897016" cy="897020"/>
            </a:xfrm>
            <a:prstGeom prst="roundRect">
              <a:avLst>
                <a:gd name="adj" fmla="val 90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15">
              <a:extLst>
                <a:ext uri="{FF2B5EF4-FFF2-40B4-BE49-F238E27FC236}">
                  <a16:creationId xmlns:a16="http://schemas.microsoft.com/office/drawing/2014/main" id="{64D82F9E-65E8-4A5D-8718-932D769E9956}"/>
                </a:ext>
              </a:extLst>
            </p:cNvPr>
            <p:cNvSpPr/>
            <p:nvPr/>
          </p:nvSpPr>
          <p:spPr>
            <a:xfrm rot="13500000" flipH="1">
              <a:off x="4087491" y="1806235"/>
              <a:ext cx="897016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C68DE6-9C00-43F5-9BDD-2C769E785007}"/>
              </a:ext>
            </a:extLst>
          </p:cNvPr>
          <p:cNvGrpSpPr/>
          <p:nvPr/>
        </p:nvGrpSpPr>
        <p:grpSpPr>
          <a:xfrm>
            <a:off x="976197" y="3400090"/>
            <a:ext cx="2364868" cy="1292662"/>
            <a:chOff x="2551705" y="4283314"/>
            <a:chExt cx="150965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5FB16-9896-4534-8621-C71CB029D9C4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D7E8BE-DB22-411E-B4E0-B85FD46424C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EF23B-E488-4AEC-B2E2-470E66325414}"/>
              </a:ext>
            </a:extLst>
          </p:cNvPr>
          <p:cNvGrpSpPr/>
          <p:nvPr/>
        </p:nvGrpSpPr>
        <p:grpSpPr>
          <a:xfrm>
            <a:off x="4913813" y="3400090"/>
            <a:ext cx="2364868" cy="1292662"/>
            <a:chOff x="2551705" y="4283314"/>
            <a:chExt cx="150965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95643F-227D-4F70-B4E8-0C29EA8B4BC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D04166-45CA-4E05-940C-4FDCD4343E9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758889-3FB5-48E2-912D-1E416962E074}"/>
              </a:ext>
            </a:extLst>
          </p:cNvPr>
          <p:cNvGrpSpPr/>
          <p:nvPr/>
        </p:nvGrpSpPr>
        <p:grpSpPr>
          <a:xfrm>
            <a:off x="8851430" y="3400090"/>
            <a:ext cx="2364868" cy="1292662"/>
            <a:chOff x="2551705" y="4283314"/>
            <a:chExt cx="1509655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0D0981-7B7E-4802-93E9-48D47E994A7F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9A3C6C-DDB1-4445-ACFF-AC8785DBC2BC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94B9A-5F33-444D-8585-E3060F49B901}"/>
              </a:ext>
            </a:extLst>
          </p:cNvPr>
          <p:cNvGrpSpPr/>
          <p:nvPr/>
        </p:nvGrpSpPr>
        <p:grpSpPr>
          <a:xfrm>
            <a:off x="2945005" y="4755300"/>
            <a:ext cx="2364868" cy="1292662"/>
            <a:chOff x="2551705" y="4283314"/>
            <a:chExt cx="1509655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0E05CA-CE0A-4645-BE4C-55252944507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6858A7-8FC7-47FA-8E6E-F2C73FB3D8A4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9D993E-93F9-41B3-B624-4F6A60DE8842}"/>
              </a:ext>
            </a:extLst>
          </p:cNvPr>
          <p:cNvGrpSpPr/>
          <p:nvPr/>
        </p:nvGrpSpPr>
        <p:grpSpPr>
          <a:xfrm>
            <a:off x="6882621" y="4755300"/>
            <a:ext cx="2364868" cy="1292662"/>
            <a:chOff x="2551705" y="4283314"/>
            <a:chExt cx="1509655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503E74-6C21-4B31-BA9A-7B304630DB8C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F8A6BE-4EEE-4C89-B7BD-29F17588C8F5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1D8D55BA-3468-4CCB-9A7C-434BA1D448B0}"/>
              </a:ext>
            </a:extLst>
          </p:cNvPr>
          <p:cNvSpPr/>
          <p:nvPr/>
        </p:nvSpPr>
        <p:spPr>
          <a:xfrm flipH="1">
            <a:off x="3921549" y="26214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76FD817B-020F-41B0-9FEC-FFF2D865DA12}"/>
              </a:ext>
            </a:extLst>
          </p:cNvPr>
          <p:cNvSpPr/>
          <p:nvPr/>
        </p:nvSpPr>
        <p:spPr>
          <a:xfrm rot="18805991">
            <a:off x="7862609" y="2548132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21ED27E5-D483-4347-91CA-3B913BF8B61B}"/>
              </a:ext>
            </a:extLst>
          </p:cNvPr>
          <p:cNvSpPr/>
          <p:nvPr/>
        </p:nvSpPr>
        <p:spPr>
          <a:xfrm>
            <a:off x="5927045" y="227029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F4E60AA-30E4-4EFE-9AF4-016123C2AB8F}"/>
              </a:ext>
            </a:extLst>
          </p:cNvPr>
          <p:cNvSpPr/>
          <p:nvPr/>
        </p:nvSpPr>
        <p:spPr>
          <a:xfrm>
            <a:off x="1972741" y="226787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4B445FFE-83D9-46B0-A8D1-2DF507CC3FAC}"/>
              </a:ext>
            </a:extLst>
          </p:cNvPr>
          <p:cNvSpPr>
            <a:spLocks noChangeAspect="1"/>
          </p:cNvSpPr>
          <p:nvPr/>
        </p:nvSpPr>
        <p:spPr>
          <a:xfrm>
            <a:off x="9891974" y="222907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6FAF87-D77C-48C8-948C-3627F144186B}"/>
              </a:ext>
            </a:extLst>
          </p:cNvPr>
          <p:cNvGrpSpPr/>
          <p:nvPr/>
        </p:nvGrpSpPr>
        <p:grpSpPr>
          <a:xfrm>
            <a:off x="6152024" y="3260966"/>
            <a:ext cx="1309197" cy="2785060"/>
            <a:chOff x="4630955" y="3880561"/>
            <a:chExt cx="914400" cy="1945207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B677C3B1-F320-4286-B6A8-3CFC3CA9AA33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15413833-F5BB-4EA2-A1AC-2BA45EC44525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69E80-3C78-4944-B22C-CB022411909B}"/>
              </a:ext>
            </a:extLst>
          </p:cNvPr>
          <p:cNvGrpSpPr/>
          <p:nvPr/>
        </p:nvGrpSpPr>
        <p:grpSpPr>
          <a:xfrm rot="10800000">
            <a:off x="4738992" y="1789426"/>
            <a:ext cx="1309197" cy="2785060"/>
            <a:chOff x="4630955" y="3880561"/>
            <a:chExt cx="914400" cy="1945207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4E46C7A4-1406-4787-9938-8A71E8617262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F6E68D2-AC03-4621-AF14-74FDFE5B3E1A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AAD50A-EF89-4E53-BE78-F30D747D4477}"/>
              </a:ext>
            </a:extLst>
          </p:cNvPr>
          <p:cNvGrpSpPr/>
          <p:nvPr/>
        </p:nvGrpSpPr>
        <p:grpSpPr>
          <a:xfrm>
            <a:off x="823858" y="2027417"/>
            <a:ext cx="4007774" cy="738664"/>
            <a:chOff x="3017859" y="4283314"/>
            <a:chExt cx="1890849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4F3960-35E8-43E0-9589-38ACE12C332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315026-C569-4A1E-BE77-6DD9AA45BD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1715A7-8C73-4ECD-B337-38CFA0AD620E}"/>
              </a:ext>
            </a:extLst>
          </p:cNvPr>
          <p:cNvGrpSpPr/>
          <p:nvPr/>
        </p:nvGrpSpPr>
        <p:grpSpPr>
          <a:xfrm>
            <a:off x="7375296" y="5060895"/>
            <a:ext cx="4104499" cy="738664"/>
            <a:chOff x="3017859" y="4283314"/>
            <a:chExt cx="1890849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A655F-8EB0-489C-BD9B-86428DA222C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1BB23-9D7A-4AD7-9F05-EB2676B35BF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BD02D3-A4D5-4CBB-A38B-5A3B3AF1E3AA}"/>
              </a:ext>
            </a:extLst>
          </p:cNvPr>
          <p:cNvGrpSpPr/>
          <p:nvPr/>
        </p:nvGrpSpPr>
        <p:grpSpPr>
          <a:xfrm>
            <a:off x="7375296" y="3544155"/>
            <a:ext cx="4104499" cy="738664"/>
            <a:chOff x="3017859" y="4283314"/>
            <a:chExt cx="1890849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1992F-E7AB-4DF8-9561-EF26F17D9C0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D79E54-A830-4819-8332-E417B62DC94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72960B-0C41-4346-B318-B1A0172C6FDA}"/>
              </a:ext>
            </a:extLst>
          </p:cNvPr>
          <p:cNvGrpSpPr/>
          <p:nvPr/>
        </p:nvGrpSpPr>
        <p:grpSpPr>
          <a:xfrm>
            <a:off x="823858" y="3544155"/>
            <a:ext cx="4007774" cy="738664"/>
            <a:chOff x="3017859" y="4283314"/>
            <a:chExt cx="1890849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5BDF7B-56CB-4952-A8F1-8A51CD1DDC9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BF3DC4-5037-4C2B-A753-1C06C77E624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193767-6E17-4B44-B01E-6C020AC6A9BC}"/>
              </a:ext>
            </a:extLst>
          </p:cNvPr>
          <p:cNvSpPr txBox="1"/>
          <p:nvPr/>
        </p:nvSpPr>
        <p:spPr>
          <a:xfrm>
            <a:off x="5102774" y="241176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24DD-ED14-4A65-ACF7-F3CCB0C74EA1}"/>
              </a:ext>
            </a:extLst>
          </p:cNvPr>
          <p:cNvSpPr txBox="1"/>
          <p:nvPr/>
        </p:nvSpPr>
        <p:spPr>
          <a:xfrm>
            <a:off x="5102774" y="33522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579AA-C792-497B-9416-CD4748DD96FC}"/>
              </a:ext>
            </a:extLst>
          </p:cNvPr>
          <p:cNvSpPr txBox="1"/>
          <p:nvPr/>
        </p:nvSpPr>
        <p:spPr>
          <a:xfrm>
            <a:off x="6078035" y="393778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EC5B9-C537-4A85-9EDD-C854B5637F0B}"/>
              </a:ext>
            </a:extLst>
          </p:cNvPr>
          <p:cNvSpPr txBox="1"/>
          <p:nvPr/>
        </p:nvSpPr>
        <p:spPr>
          <a:xfrm>
            <a:off x="6078035" y="4806654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A03E88-4D67-481E-AC94-255D6D4A6B59}"/>
              </a:ext>
            </a:extLst>
          </p:cNvPr>
          <p:cNvSpPr/>
          <p:nvPr/>
        </p:nvSpPr>
        <p:spPr>
          <a:xfrm rot="16200000">
            <a:off x="1549712" y="4182554"/>
            <a:ext cx="1498026" cy="3085447"/>
          </a:xfrm>
          <a:custGeom>
            <a:avLst/>
            <a:gdLst>
              <a:gd name="connsiteX0" fmla="*/ 2247039 w 2247039"/>
              <a:gd name="connsiteY0" fmla="*/ 0 h 4628171"/>
              <a:gd name="connsiteX1" fmla="*/ 2247039 w 2247039"/>
              <a:gd name="connsiteY1" fmla="*/ 4628171 h 4628171"/>
              <a:gd name="connsiteX2" fmla="*/ 1830176 w 2247039"/>
              <a:gd name="connsiteY2" fmla="*/ 4628171 h 4628171"/>
              <a:gd name="connsiteX3" fmla="*/ 1830176 w 2247039"/>
              <a:gd name="connsiteY3" fmla="*/ 4470317 h 4628171"/>
              <a:gd name="connsiteX4" fmla="*/ 2089185 w 2247039"/>
              <a:gd name="connsiteY4" fmla="*/ 4470317 h 4628171"/>
              <a:gd name="connsiteX5" fmla="*/ 2089185 w 2247039"/>
              <a:gd name="connsiteY5" fmla="*/ 157854 h 4628171"/>
              <a:gd name="connsiteX6" fmla="*/ 157855 w 2247039"/>
              <a:gd name="connsiteY6" fmla="*/ 157854 h 4628171"/>
              <a:gd name="connsiteX7" fmla="*/ 157854 w 2247039"/>
              <a:gd name="connsiteY7" fmla="*/ 4470317 h 4628171"/>
              <a:gd name="connsiteX8" fmla="*/ 416862 w 2247039"/>
              <a:gd name="connsiteY8" fmla="*/ 4470317 h 4628171"/>
              <a:gd name="connsiteX9" fmla="*/ 416862 w 2247039"/>
              <a:gd name="connsiteY9" fmla="*/ 4628171 h 4628171"/>
              <a:gd name="connsiteX10" fmla="*/ 0 w 2247039"/>
              <a:gd name="connsiteY10" fmla="*/ 4628171 h 4628171"/>
              <a:gd name="connsiteX11" fmla="*/ 0 w 2247039"/>
              <a:gd name="connsiteY11" fmla="*/ 0 h 46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7039" h="4628171">
                <a:moveTo>
                  <a:pt x="2247039" y="0"/>
                </a:moveTo>
                <a:lnTo>
                  <a:pt x="2247039" y="4628171"/>
                </a:lnTo>
                <a:lnTo>
                  <a:pt x="1830176" y="4628171"/>
                </a:lnTo>
                <a:lnTo>
                  <a:pt x="1830176" y="4470317"/>
                </a:lnTo>
                <a:lnTo>
                  <a:pt x="2089185" y="4470317"/>
                </a:lnTo>
                <a:lnTo>
                  <a:pt x="2089185" y="157854"/>
                </a:lnTo>
                <a:lnTo>
                  <a:pt x="157855" y="157854"/>
                </a:lnTo>
                <a:lnTo>
                  <a:pt x="157854" y="4470317"/>
                </a:lnTo>
                <a:lnTo>
                  <a:pt x="416862" y="4470317"/>
                </a:lnTo>
                <a:lnTo>
                  <a:pt x="416862" y="4628171"/>
                </a:lnTo>
                <a:lnTo>
                  <a:pt x="0" y="462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F5347-43BB-4BEB-AAEB-B80F0C2CD058}"/>
              </a:ext>
            </a:extLst>
          </p:cNvPr>
          <p:cNvSpPr txBox="1"/>
          <p:nvPr/>
        </p:nvSpPr>
        <p:spPr>
          <a:xfrm>
            <a:off x="1123695" y="5325167"/>
            <a:ext cx="514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A79C1753-BDCB-455C-A980-F6033F02C6EE}"/>
              </a:ext>
            </a:extLst>
          </p:cNvPr>
          <p:cNvSpPr/>
          <p:nvPr/>
        </p:nvSpPr>
        <p:spPr>
          <a:xfrm>
            <a:off x="7868637" y="5089296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315889"/>
            <a:chOff x="539552" y="2708920"/>
            <a:chExt cx="1872208" cy="1315889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2273334-2F34-477A-82A9-BE7D65BD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79618"/>
              </p:ext>
            </p:extLst>
          </p:nvPr>
        </p:nvGraphicFramePr>
        <p:xfrm>
          <a:off x="924724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380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72">
            <a:extLst>
              <a:ext uri="{FF2B5EF4-FFF2-40B4-BE49-F238E27FC236}">
                <a16:creationId xmlns:a16="http://schemas.microsoft.com/office/drawing/2014/main" id="{8EBD7501-F976-434F-A45A-7B49E101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62394"/>
              </p:ext>
            </p:extLst>
          </p:nvPr>
        </p:nvGraphicFramePr>
        <p:xfrm>
          <a:off x="3587943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73">
            <a:extLst>
              <a:ext uri="{FF2B5EF4-FFF2-40B4-BE49-F238E27FC236}">
                <a16:creationId xmlns:a16="http://schemas.microsoft.com/office/drawing/2014/main" id="{DF76FB01-39D2-4EC3-94ED-0C2811871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51275"/>
              </p:ext>
            </p:extLst>
          </p:nvPr>
        </p:nvGraphicFramePr>
        <p:xfrm>
          <a:off x="6251162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410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6" name="표 74">
            <a:extLst>
              <a:ext uri="{FF2B5EF4-FFF2-40B4-BE49-F238E27FC236}">
                <a16:creationId xmlns:a16="http://schemas.microsoft.com/office/drawing/2014/main" id="{7990470B-309F-4C62-B6E1-333267A4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39418"/>
              </p:ext>
            </p:extLst>
          </p:nvPr>
        </p:nvGraphicFramePr>
        <p:xfrm>
          <a:off x="8914382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68169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Was ist </a:t>
            </a:r>
            <a:r>
              <a:rPr lang="de-DE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Mehrsprachigkeit?</a:t>
            </a:r>
            <a:endParaRPr lang="de-DE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E0B6C-879C-4F2A-B400-13732D246D37}"/>
              </a:ext>
            </a:extLst>
          </p:cNvPr>
          <p:cNvSpPr txBox="1"/>
          <p:nvPr/>
        </p:nvSpPr>
        <p:spPr>
          <a:xfrm>
            <a:off x="4969676" y="3093571"/>
            <a:ext cx="5683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Mehrsprachigkeit ist die Fähigkeit einer Anwendung mehrere Sprachen darzustellen und Inhalte basierend darauf selektiv auszuwählen.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9F737-7C07-47D9-A4E5-F9C13B34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8EFB39-6EF7-4F1C-8CC2-DF564B94B092}"/>
              </a:ext>
            </a:extLst>
          </p:cNvPr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635E90-61C8-476A-9C0A-0D8830F8E036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3FE45-3363-4585-89B2-20D68FD133E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01D58-08B9-4B33-9907-85C30E4D7BD6}"/>
              </a:ext>
            </a:extLst>
          </p:cNvPr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8579A-32D6-4753-BE77-623C3FB07AB8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B9D38-A20D-401F-B7C8-3C28B471DDA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925839-F45B-4713-BA87-A564C21AF69C}"/>
              </a:ext>
            </a:extLst>
          </p:cNvPr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1DA74C-BC44-4BC9-9BC4-F5713D68BFB1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2345A6-A75E-4F3E-8A45-584536A34CD8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00209-E342-4A54-A752-9D778266F15B}"/>
              </a:ext>
            </a:extLst>
          </p:cNvPr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786EC-B62E-48BF-8524-5D6A4AAD5630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25E3F0-7FC4-4F6E-8F3F-85F87BE12E6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id="{8ED84EBF-C362-4CCB-A250-D086A5C9278E}"/>
              </a:ext>
            </a:extLst>
          </p:cNvPr>
          <p:cNvSpPr/>
          <p:nvPr/>
        </p:nvSpPr>
        <p:spPr>
          <a:xfrm>
            <a:off x="1721931" y="1855140"/>
            <a:ext cx="466383" cy="389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F0005356-7A0B-4E72-A8AC-C925EF2D33FF}"/>
              </a:ext>
            </a:extLst>
          </p:cNvPr>
          <p:cNvSpPr>
            <a:spLocks noChangeAspect="1"/>
          </p:cNvSpPr>
          <p:nvPr/>
        </p:nvSpPr>
        <p:spPr>
          <a:xfrm>
            <a:off x="1741499" y="4238844"/>
            <a:ext cx="421555" cy="4250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0EAB9F0-0FB9-4FD6-ACFF-DCB6CBC31BA2}"/>
              </a:ext>
            </a:extLst>
          </p:cNvPr>
          <p:cNvSpPr/>
          <p:nvPr/>
        </p:nvSpPr>
        <p:spPr>
          <a:xfrm rot="2700000">
            <a:off x="4831598" y="1767490"/>
            <a:ext cx="315234" cy="5651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044902C-8E9E-426C-A4D0-C335D6B2B9FD}"/>
              </a:ext>
            </a:extLst>
          </p:cNvPr>
          <p:cNvSpPr/>
          <p:nvPr/>
        </p:nvSpPr>
        <p:spPr>
          <a:xfrm>
            <a:off x="4775760" y="4251442"/>
            <a:ext cx="426910" cy="3996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9012A-0F3E-4969-9D68-C98014BD190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5D011D9-AE7E-4D9A-90E0-FA44F5BAD35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4343840" y="2276915"/>
            <a:ext cx="3407610" cy="3318413"/>
            <a:chOff x="3063325" y="2170725"/>
            <a:chExt cx="2650722" cy="2581339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799647" y="3209012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50897A7-9856-4DF9-8A91-66D5500CD5B9}"/>
                </a:ext>
              </a:extLst>
            </p:cNvPr>
            <p:cNvSpPr/>
            <p:nvPr/>
          </p:nvSpPr>
          <p:spPr>
            <a:xfrm rot="9900000">
              <a:off x="3914232" y="3837664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EDAA38E-1695-42C0-BC8E-5D4EB5549E37}"/>
                </a:ext>
              </a:extLst>
            </p:cNvPr>
            <p:cNvSpPr/>
            <p:nvPr/>
          </p:nvSpPr>
          <p:spPr>
            <a:xfrm rot="14400000">
              <a:off x="3063325" y="3143800"/>
              <a:ext cx="914400" cy="91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893CD-0ED4-4F8B-854D-85A5BBFAE65C}"/>
              </a:ext>
            </a:extLst>
          </p:cNvPr>
          <p:cNvGrpSpPr/>
          <p:nvPr/>
        </p:nvGrpSpPr>
        <p:grpSpPr>
          <a:xfrm>
            <a:off x="2013611" y="5205086"/>
            <a:ext cx="4140000" cy="899495"/>
            <a:chOff x="200945" y="4307149"/>
            <a:chExt cx="4397461" cy="8994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9297C0-A84C-427C-BBFC-A137945557AD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D43D8-FC11-4CB7-8B50-6E665275015A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413512" y="2622063"/>
            <a:ext cx="4140000" cy="899495"/>
            <a:chOff x="200945" y="4307149"/>
            <a:chExt cx="4397461" cy="8994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142997" y="4443856"/>
            <a:ext cx="4140000" cy="899495"/>
            <a:chOff x="200945" y="4307149"/>
            <a:chExt cx="4397461" cy="8994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3856FE-EBFB-4175-B33B-050D29B4C7C1}"/>
              </a:ext>
            </a:extLst>
          </p:cNvPr>
          <p:cNvGrpSpPr/>
          <p:nvPr/>
        </p:nvGrpSpPr>
        <p:grpSpPr>
          <a:xfrm>
            <a:off x="646366" y="3244559"/>
            <a:ext cx="4140000" cy="899495"/>
            <a:chOff x="200945" y="4307149"/>
            <a:chExt cx="4397461" cy="8994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B5206-7D2A-4237-98ED-761BD7188B1E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3FD614-AEDD-400E-8039-CC8B4DB2540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1704037" y="1769479"/>
            <a:ext cx="4140000" cy="899495"/>
            <a:chOff x="200945" y="4307149"/>
            <a:chExt cx="4397461" cy="899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6720396" y="3668670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5505714" y="3057699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6447904" y="2948897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2030803-C423-45A2-AC8F-F988DADFCCC1}"/>
              </a:ext>
            </a:extLst>
          </p:cNvPr>
          <p:cNvSpPr/>
          <p:nvPr/>
        </p:nvSpPr>
        <p:spPr>
          <a:xfrm>
            <a:off x="5965369" y="4549370"/>
            <a:ext cx="437933" cy="28781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093440" y="3999424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36">
            <a:extLst>
              <a:ext uri="{FF2B5EF4-FFF2-40B4-BE49-F238E27FC236}">
                <a16:creationId xmlns:a16="http://schemas.microsoft.com/office/drawing/2014/main" id="{A776C87D-DB74-4B01-8E0B-C768BE5E6012}"/>
              </a:ext>
            </a:extLst>
          </p:cNvPr>
          <p:cNvSpPr/>
          <p:nvPr/>
        </p:nvSpPr>
        <p:spPr>
          <a:xfrm>
            <a:off x="0" y="1822767"/>
            <a:ext cx="7855544" cy="4212000"/>
          </a:xfrm>
          <a:custGeom>
            <a:avLst/>
            <a:gdLst>
              <a:gd name="connsiteX0" fmla="*/ 0 w 7855544"/>
              <a:gd name="connsiteY0" fmla="*/ 0 h 4212000"/>
              <a:gd name="connsiteX1" fmla="*/ 1951544 w 7855544"/>
              <a:gd name="connsiteY1" fmla="*/ 0 h 4212000"/>
              <a:gd name="connsiteX2" fmla="*/ 5895817 w 7855544"/>
              <a:gd name="connsiteY2" fmla="*/ 0 h 4212000"/>
              <a:gd name="connsiteX3" fmla="*/ 7847361 w 7855544"/>
              <a:gd name="connsiteY3" fmla="*/ 0 h 4212000"/>
              <a:gd name="connsiteX4" fmla="*/ 5676169 w 7855544"/>
              <a:gd name="connsiteY4" fmla="*/ 2102039 h 4212000"/>
              <a:gd name="connsiteX5" fmla="*/ 7855544 w 7855544"/>
              <a:gd name="connsiteY5" fmla="*/ 4212000 h 4212000"/>
              <a:gd name="connsiteX6" fmla="*/ 5904000 w 7855544"/>
              <a:gd name="connsiteY6" fmla="*/ 4212000 h 4212000"/>
              <a:gd name="connsiteX7" fmla="*/ 1951544 w 7855544"/>
              <a:gd name="connsiteY7" fmla="*/ 4212000 h 4212000"/>
              <a:gd name="connsiteX8" fmla="*/ 0 w 7855544"/>
              <a:gd name="connsiteY8" fmla="*/ 4212000 h 42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5544" h="4212000">
                <a:moveTo>
                  <a:pt x="0" y="0"/>
                </a:moveTo>
                <a:lnTo>
                  <a:pt x="1951544" y="0"/>
                </a:lnTo>
                <a:lnTo>
                  <a:pt x="5895817" y="0"/>
                </a:lnTo>
                <a:lnTo>
                  <a:pt x="7847361" y="0"/>
                </a:lnTo>
                <a:lnTo>
                  <a:pt x="5676169" y="2102039"/>
                </a:lnTo>
                <a:lnTo>
                  <a:pt x="7855544" y="4212000"/>
                </a:lnTo>
                <a:lnTo>
                  <a:pt x="5904000" y="4212000"/>
                </a:lnTo>
                <a:lnTo>
                  <a:pt x="1951544" y="4212000"/>
                </a:lnTo>
                <a:lnTo>
                  <a:pt x="0" y="4212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id="{E285D8DE-6D37-447F-8B17-C7331D24EB36}"/>
              </a:ext>
            </a:extLst>
          </p:cNvPr>
          <p:cNvSpPr/>
          <p:nvPr/>
        </p:nvSpPr>
        <p:spPr>
          <a:xfrm rot="18900000">
            <a:off x="9229466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B594CF7-192C-4F34-82D2-436D8DF75E03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26FE6C-94B0-4901-8694-EC6FFD4AC074}"/>
              </a:ext>
            </a:extLst>
          </p:cNvPr>
          <p:cNvGrpSpPr/>
          <p:nvPr/>
        </p:nvGrpSpPr>
        <p:grpSpPr>
          <a:xfrm>
            <a:off x="1037139" y="2008365"/>
            <a:ext cx="4618823" cy="1131223"/>
            <a:chOff x="611559" y="2708920"/>
            <a:chExt cx="2675111" cy="1131223"/>
          </a:xfrm>
        </p:grpSpPr>
        <p:sp>
          <p:nvSpPr>
            <p:cNvPr id="7" name="Rounded Rectangle 58">
              <a:extLst>
                <a:ext uri="{FF2B5EF4-FFF2-40B4-BE49-F238E27FC236}">
                  <a16:creationId xmlns:a16="http://schemas.microsoft.com/office/drawing/2014/main" id="{D7FD0F4C-ABBE-4E94-95BE-024E34D981DD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F8905A-D557-49D7-91CB-7ADFFDA211AC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0D2EF4-4D14-449E-BE7B-EE9886B49307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0D5657-D2D6-4D0F-AFF2-FA32BA8E846A}"/>
              </a:ext>
            </a:extLst>
          </p:cNvPr>
          <p:cNvGrpSpPr/>
          <p:nvPr/>
        </p:nvGrpSpPr>
        <p:grpSpPr>
          <a:xfrm>
            <a:off x="1037139" y="3328167"/>
            <a:ext cx="4618823" cy="1131223"/>
            <a:chOff x="611559" y="2708920"/>
            <a:chExt cx="2675111" cy="1131223"/>
          </a:xfrm>
        </p:grpSpPr>
        <p:sp>
          <p:nvSpPr>
            <p:cNvPr id="11" name="Rounded Rectangle 64">
              <a:extLst>
                <a:ext uri="{FF2B5EF4-FFF2-40B4-BE49-F238E27FC236}">
                  <a16:creationId xmlns:a16="http://schemas.microsoft.com/office/drawing/2014/main" id="{058AD28B-C47B-449F-A23B-3E13E1B49C68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D26124-B79B-45C8-8B8D-27928003F3DE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4BDBE-6E96-4CED-A8AD-D6DF0630E0C7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B78314-B1B9-4A9F-B8C7-B107791ABB6A}"/>
              </a:ext>
            </a:extLst>
          </p:cNvPr>
          <p:cNvGrpSpPr/>
          <p:nvPr/>
        </p:nvGrpSpPr>
        <p:grpSpPr>
          <a:xfrm>
            <a:off x="1037139" y="4647969"/>
            <a:ext cx="4618823" cy="1131223"/>
            <a:chOff x="611559" y="2708920"/>
            <a:chExt cx="2675111" cy="1131223"/>
          </a:xfrm>
        </p:grpSpPr>
        <p:sp>
          <p:nvSpPr>
            <p:cNvPr id="15" name="Rounded Rectangle 68">
              <a:extLst>
                <a:ext uri="{FF2B5EF4-FFF2-40B4-BE49-F238E27FC236}">
                  <a16:creationId xmlns:a16="http://schemas.microsoft.com/office/drawing/2014/main" id="{B33BF7A3-F5B5-4741-B869-DA393871FFE5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E39859-8FB0-44C2-9FE3-1C315EA5E79A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B31FA5-80D6-41CF-B2EC-9C5D475764C4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247F19-4EF7-42ED-979B-26FD2B789A88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DCC0E65E-A539-4A1F-A681-45560A8C9ECB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8F3C1969-8532-4262-86A9-92169E30A975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23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B4D60E54-1030-4C5A-BEB7-176CC378873B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77DD5-1276-4570-9482-799AED92E189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5E276F-254A-4587-B345-E0AA1D753810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7C4EE-693A-4C38-AC95-4BA1A900F4F6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5F345C9A-BDC9-42DD-BEC4-84D86E265720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C0F62AE-FB27-4D2D-A62F-B038579218F1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id="{6EA54DAB-3928-47C6-8991-D8C949691F13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AEFA7108-1074-4D7F-9BDC-ABCD03247AA3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A470F1-7B67-409E-9F24-2650DDE7DFD0}"/>
              </a:ext>
            </a:extLst>
          </p:cNvPr>
          <p:cNvSpPr/>
          <p:nvPr/>
        </p:nvSpPr>
        <p:spPr>
          <a:xfrm>
            <a:off x="4486275" y="0"/>
            <a:ext cx="7705725" cy="6858000"/>
          </a:xfrm>
          <a:custGeom>
            <a:avLst/>
            <a:gdLst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0 w 6829425"/>
              <a:gd name="connsiteY3" fmla="*/ 6858000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1704975 w 6829425"/>
              <a:gd name="connsiteY3" fmla="*/ 6848475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2515389 w 6829425"/>
              <a:gd name="connsiteY3" fmla="*/ 6858000 h 6858000"/>
              <a:gd name="connsiteX4" fmla="*/ 0 w 682942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425" h="6858000">
                <a:moveTo>
                  <a:pt x="0" y="0"/>
                </a:moveTo>
                <a:lnTo>
                  <a:pt x="6829425" y="0"/>
                </a:lnTo>
                <a:lnTo>
                  <a:pt x="6829425" y="6858000"/>
                </a:lnTo>
                <a:lnTo>
                  <a:pt x="2515389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F6442-44BC-4D3D-8C05-5138B48CC709}"/>
              </a:ext>
            </a:extLst>
          </p:cNvPr>
          <p:cNvSpPr txBox="1"/>
          <p:nvPr/>
        </p:nvSpPr>
        <p:spPr>
          <a:xfrm>
            <a:off x="6910067" y="4145925"/>
            <a:ext cx="48493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40FEF-7CC0-4B29-8DDB-8757BE204DC4}"/>
              </a:ext>
            </a:extLst>
          </p:cNvPr>
          <p:cNvSpPr txBox="1"/>
          <p:nvPr/>
        </p:nvSpPr>
        <p:spPr>
          <a:xfrm>
            <a:off x="7505700" y="5900251"/>
            <a:ext cx="423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97713-3BC8-4A62-B9F9-E833859A6192}"/>
              </a:ext>
            </a:extLst>
          </p:cNvPr>
          <p:cNvSpPr txBox="1"/>
          <p:nvPr/>
        </p:nvSpPr>
        <p:spPr>
          <a:xfrm>
            <a:off x="6076668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2673D-2D3E-4633-B158-ACD97E568B72}"/>
              </a:ext>
            </a:extLst>
          </p:cNvPr>
          <p:cNvSpPr txBox="1"/>
          <p:nvPr/>
        </p:nvSpPr>
        <p:spPr>
          <a:xfrm>
            <a:off x="9482382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9690B-8EC9-46E5-B3E7-1E413D43437D}"/>
              </a:ext>
            </a:extLst>
          </p:cNvPr>
          <p:cNvSpPr txBox="1"/>
          <p:nvPr/>
        </p:nvSpPr>
        <p:spPr>
          <a:xfrm>
            <a:off x="6076668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AE720-0132-48AE-AD54-F0B426A55764}"/>
              </a:ext>
            </a:extLst>
          </p:cNvPr>
          <p:cNvSpPr txBox="1"/>
          <p:nvPr/>
        </p:nvSpPr>
        <p:spPr>
          <a:xfrm>
            <a:off x="9482382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9A84066A-B3AE-411F-A9A6-B860D2269484}"/>
              </a:ext>
            </a:extLst>
          </p:cNvPr>
          <p:cNvSpPr/>
          <p:nvPr/>
        </p:nvSpPr>
        <p:spPr>
          <a:xfrm>
            <a:off x="10334160" y="232962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71FAE430-65D4-4F38-BDA5-66E7368C6973}"/>
              </a:ext>
            </a:extLst>
          </p:cNvPr>
          <p:cNvSpPr/>
          <p:nvPr/>
        </p:nvSpPr>
        <p:spPr>
          <a:xfrm>
            <a:off x="6921713" y="83555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6EEFDEEB-8836-430E-A12B-BB1CB7CAD6E6}"/>
              </a:ext>
            </a:extLst>
          </p:cNvPr>
          <p:cNvSpPr/>
          <p:nvPr/>
        </p:nvSpPr>
        <p:spPr>
          <a:xfrm>
            <a:off x="10313600" y="76290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B752007-68B6-413C-B261-D48E39F942A0}"/>
              </a:ext>
            </a:extLst>
          </p:cNvPr>
          <p:cNvSpPr/>
          <p:nvPr/>
        </p:nvSpPr>
        <p:spPr>
          <a:xfrm>
            <a:off x="6964682" y="236261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FD836F-0E74-4E90-A32E-D4F506C0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476974"/>
              </p:ext>
            </p:extLst>
          </p:nvPr>
        </p:nvGraphicFramePr>
        <p:xfrm>
          <a:off x="101901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08C345-0B4C-45BA-A407-EDA4DE8FCB62}"/>
              </a:ext>
            </a:extLst>
          </p:cNvPr>
          <p:cNvSpPr txBox="1"/>
          <p:nvPr/>
        </p:nvSpPr>
        <p:spPr>
          <a:xfrm>
            <a:off x="130971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43%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39818-766F-4F97-AE15-F2B9666B89EC}"/>
              </a:ext>
            </a:extLst>
          </p:cNvPr>
          <p:cNvGrpSpPr/>
          <p:nvPr/>
        </p:nvGrpSpPr>
        <p:grpSpPr>
          <a:xfrm>
            <a:off x="942266" y="4721679"/>
            <a:ext cx="1946160" cy="1438119"/>
            <a:chOff x="270024" y="1671303"/>
            <a:chExt cx="1773337" cy="1452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79B00-C939-4E03-BF93-A5BB924A9C6D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48A76D-158D-4B5D-81AC-A7C7081A7663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88231AD-D899-4D62-9C82-168D644BDC5A}"/>
              </a:ext>
            </a:extLst>
          </p:cNvPr>
          <p:cNvSpPr txBox="1"/>
          <p:nvPr/>
        </p:nvSpPr>
        <p:spPr>
          <a:xfrm>
            <a:off x="113111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D3246278-95D3-4712-8419-86F32C141EA7}"/>
              </a:ext>
            </a:extLst>
          </p:cNvPr>
          <p:cNvSpPr/>
          <p:nvPr/>
        </p:nvSpPr>
        <p:spPr>
          <a:xfrm>
            <a:off x="88934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248E7-BBE3-499E-9949-66C0C551BE35}"/>
              </a:ext>
            </a:extLst>
          </p:cNvPr>
          <p:cNvSpPr txBox="1"/>
          <p:nvPr/>
        </p:nvSpPr>
        <p:spPr>
          <a:xfrm>
            <a:off x="113111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7411E-6278-4DEA-97E1-059B5F14E991}"/>
              </a:ext>
            </a:extLst>
          </p:cNvPr>
          <p:cNvSpPr txBox="1"/>
          <p:nvPr/>
        </p:nvSpPr>
        <p:spPr>
          <a:xfrm>
            <a:off x="972859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92%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677D-1EF0-4BF4-90A5-DDC20837F5BB}"/>
              </a:ext>
            </a:extLst>
          </p:cNvPr>
          <p:cNvGrpSpPr/>
          <p:nvPr/>
        </p:nvGrpSpPr>
        <p:grpSpPr>
          <a:xfrm>
            <a:off x="9361151" y="4721679"/>
            <a:ext cx="1946160" cy="1438119"/>
            <a:chOff x="270024" y="1671303"/>
            <a:chExt cx="1773337" cy="14525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2B598B-10D6-4497-96BB-2ABEA031685E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EE13F1-1121-473D-BDA4-BA35E5DD647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068CF5-EC55-4085-BEE4-088A93130FB0}"/>
              </a:ext>
            </a:extLst>
          </p:cNvPr>
          <p:cNvSpPr txBox="1"/>
          <p:nvPr/>
        </p:nvSpPr>
        <p:spPr>
          <a:xfrm>
            <a:off x="955000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40">
            <a:extLst>
              <a:ext uri="{FF2B5EF4-FFF2-40B4-BE49-F238E27FC236}">
                <a16:creationId xmlns:a16="http://schemas.microsoft.com/office/drawing/2014/main" id="{27F0E94D-D980-405A-884F-4104E3361E4F}"/>
              </a:ext>
            </a:extLst>
          </p:cNvPr>
          <p:cNvSpPr/>
          <p:nvPr/>
        </p:nvSpPr>
        <p:spPr>
          <a:xfrm>
            <a:off x="930823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1B108-60C9-4396-AD4B-9CBC8B7D45D2}"/>
              </a:ext>
            </a:extLst>
          </p:cNvPr>
          <p:cNvSpPr txBox="1"/>
          <p:nvPr/>
        </p:nvSpPr>
        <p:spPr>
          <a:xfrm>
            <a:off x="955000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75FEF41-239D-4552-82FD-5CEF84F5F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095177"/>
              </p:ext>
            </p:extLst>
          </p:nvPr>
        </p:nvGraphicFramePr>
        <p:xfrm>
          <a:off x="943789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D9E9B19-6630-4E69-B9C3-20CA47B3B732}"/>
              </a:ext>
            </a:extLst>
          </p:cNvPr>
          <p:cNvSpPr txBox="1"/>
          <p:nvPr/>
        </p:nvSpPr>
        <p:spPr>
          <a:xfrm>
            <a:off x="411600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65%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601C54-1A71-40C5-A59A-B0DDD2E26DF4}"/>
              </a:ext>
            </a:extLst>
          </p:cNvPr>
          <p:cNvGrpSpPr/>
          <p:nvPr/>
        </p:nvGrpSpPr>
        <p:grpSpPr>
          <a:xfrm>
            <a:off x="3748561" y="4721679"/>
            <a:ext cx="1946160" cy="1438119"/>
            <a:chOff x="270024" y="1671303"/>
            <a:chExt cx="1773337" cy="1452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84E273-87CE-4B1B-B472-67FCBC73ACA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2EED9B-D4E6-44F2-A422-C06B0CCA467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19744C9-1714-456D-B4B2-BFD6C4232423}"/>
              </a:ext>
            </a:extLst>
          </p:cNvPr>
          <p:cNvSpPr txBox="1"/>
          <p:nvPr/>
        </p:nvSpPr>
        <p:spPr>
          <a:xfrm>
            <a:off x="393741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Rounded Rectangle 126">
            <a:extLst>
              <a:ext uri="{FF2B5EF4-FFF2-40B4-BE49-F238E27FC236}">
                <a16:creationId xmlns:a16="http://schemas.microsoft.com/office/drawing/2014/main" id="{AA5A1ADE-3F1E-4A11-936C-11250DCB7CEC}"/>
              </a:ext>
            </a:extLst>
          </p:cNvPr>
          <p:cNvSpPr/>
          <p:nvPr/>
        </p:nvSpPr>
        <p:spPr>
          <a:xfrm>
            <a:off x="369564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9AA24-1172-446C-BEF4-65FD49795E15}"/>
              </a:ext>
            </a:extLst>
          </p:cNvPr>
          <p:cNvSpPr txBox="1"/>
          <p:nvPr/>
        </p:nvSpPr>
        <p:spPr>
          <a:xfrm>
            <a:off x="393741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D09D0D9-F564-43F0-AF14-571BF51AB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056353"/>
              </p:ext>
            </p:extLst>
          </p:nvPr>
        </p:nvGraphicFramePr>
        <p:xfrm>
          <a:off x="382530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129700C-27ED-44D4-932F-F860DEFF77C7}"/>
              </a:ext>
            </a:extLst>
          </p:cNvPr>
          <p:cNvSpPr txBox="1"/>
          <p:nvPr/>
        </p:nvSpPr>
        <p:spPr>
          <a:xfrm>
            <a:off x="692230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76%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DD1C16-C96F-4039-AC7E-31A5BA655E15}"/>
              </a:ext>
            </a:extLst>
          </p:cNvPr>
          <p:cNvGrpSpPr/>
          <p:nvPr/>
        </p:nvGrpSpPr>
        <p:grpSpPr>
          <a:xfrm>
            <a:off x="6554856" y="4721679"/>
            <a:ext cx="1946160" cy="1438119"/>
            <a:chOff x="270024" y="1671303"/>
            <a:chExt cx="1773337" cy="14525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889379-F79B-4388-89DB-D8F639D7608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6E9CE-7C8F-49CD-B16B-0568E90CDA9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EC7A997-9CD3-4471-B670-DC1E3A99AF91}"/>
              </a:ext>
            </a:extLst>
          </p:cNvPr>
          <p:cNvSpPr txBox="1"/>
          <p:nvPr/>
        </p:nvSpPr>
        <p:spPr>
          <a:xfrm>
            <a:off x="674370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Rounded Rectangle 133">
            <a:extLst>
              <a:ext uri="{FF2B5EF4-FFF2-40B4-BE49-F238E27FC236}">
                <a16:creationId xmlns:a16="http://schemas.microsoft.com/office/drawing/2014/main" id="{19E35D30-9310-4E8D-860C-E5713C1C7DF3}"/>
              </a:ext>
            </a:extLst>
          </p:cNvPr>
          <p:cNvSpPr/>
          <p:nvPr/>
        </p:nvSpPr>
        <p:spPr>
          <a:xfrm>
            <a:off x="650193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9C62D-9CE1-4DEA-A61E-33690A8D9733}"/>
              </a:ext>
            </a:extLst>
          </p:cNvPr>
          <p:cNvSpPr txBox="1"/>
          <p:nvPr/>
        </p:nvSpPr>
        <p:spPr>
          <a:xfrm>
            <a:off x="674370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9D12ED0-E3C0-4154-A49E-1307188C2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43701"/>
              </p:ext>
            </p:extLst>
          </p:nvPr>
        </p:nvGraphicFramePr>
        <p:xfrm>
          <a:off x="663160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993B1-B5B9-432C-80B5-CE9EDF9A8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02716"/>
              </p:ext>
            </p:extLst>
          </p:nvPr>
        </p:nvGraphicFramePr>
        <p:xfrm>
          <a:off x="9087988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759E2-52DC-444E-B9A6-D9B0BB7A2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82624"/>
              </p:ext>
            </p:extLst>
          </p:nvPr>
        </p:nvGraphicFramePr>
        <p:xfrm>
          <a:off x="4784023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C1191-76B8-4988-B091-1ADE6DD6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370"/>
              </p:ext>
            </p:extLst>
          </p:nvPr>
        </p:nvGraphicFramePr>
        <p:xfrm>
          <a:off x="6781811" y="1788897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85D2F42-BD3A-440A-8CD9-CC0033DB227D}"/>
              </a:ext>
            </a:extLst>
          </p:cNvPr>
          <p:cNvGrpSpPr/>
          <p:nvPr/>
        </p:nvGrpSpPr>
        <p:grpSpPr>
          <a:xfrm>
            <a:off x="870857" y="2056262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3906A9-1C27-4335-8CA6-ABC4E9A507E3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392B9-5F74-4F9F-A7AE-3422FD73F1B0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id="{6DFCC82E-57EB-4620-9C09-B21B2DF30680}"/>
              </a:ext>
            </a:extLst>
          </p:cNvPr>
          <p:cNvSpPr/>
          <p:nvPr/>
        </p:nvSpPr>
        <p:spPr>
          <a:xfrm>
            <a:off x="9963416" y="236404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id="{17DCCD1E-51A8-436A-8240-6C5007DD77A2}"/>
              </a:ext>
            </a:extLst>
          </p:cNvPr>
          <p:cNvSpPr/>
          <p:nvPr/>
        </p:nvSpPr>
        <p:spPr>
          <a:xfrm>
            <a:off x="5678011" y="228202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605C5BD2-7E3F-426C-AD61-2C5081EF7EA8}"/>
              </a:ext>
            </a:extLst>
          </p:cNvPr>
          <p:cNvSpPr/>
          <p:nvPr/>
        </p:nvSpPr>
        <p:spPr>
          <a:xfrm>
            <a:off x="7838604" y="2154309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3A55A-E099-4AFB-88C3-994BC3C08FB2}"/>
              </a:ext>
            </a:extLst>
          </p:cNvPr>
          <p:cNvSpPr/>
          <p:nvPr/>
        </p:nvSpPr>
        <p:spPr>
          <a:xfrm>
            <a:off x="3215682" y="1792101"/>
            <a:ext cx="5826721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33CE3-1423-431E-A2C6-07A06F18F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80AD4BD-52E4-4DFE-A600-206BFB873138}"/>
              </a:ext>
            </a:extLst>
          </p:cNvPr>
          <p:cNvSpPr/>
          <p:nvPr/>
        </p:nvSpPr>
        <p:spPr>
          <a:xfrm>
            <a:off x="571040" y="3269904"/>
            <a:ext cx="874974" cy="87497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E634F97-828B-4E8B-A03D-4FFCD13A0CEC}"/>
              </a:ext>
            </a:extLst>
          </p:cNvPr>
          <p:cNvSpPr/>
          <p:nvPr/>
        </p:nvSpPr>
        <p:spPr>
          <a:xfrm>
            <a:off x="571040" y="4779159"/>
            <a:ext cx="874974" cy="87497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63B0A4B-1C36-4327-BA7D-0B4FA1D2ADD2}"/>
              </a:ext>
            </a:extLst>
          </p:cNvPr>
          <p:cNvSpPr/>
          <p:nvPr/>
        </p:nvSpPr>
        <p:spPr>
          <a:xfrm>
            <a:off x="8464426" y="3269904"/>
            <a:ext cx="874974" cy="87497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EC39D1-AC15-4B28-A31B-3CCF38FF4052}"/>
              </a:ext>
            </a:extLst>
          </p:cNvPr>
          <p:cNvSpPr/>
          <p:nvPr/>
        </p:nvSpPr>
        <p:spPr>
          <a:xfrm>
            <a:off x="8464426" y="4779159"/>
            <a:ext cx="874974" cy="87497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B6A00C-9DBE-4EAD-8CCE-AB5537BFA437}"/>
              </a:ext>
            </a:extLst>
          </p:cNvPr>
          <p:cNvSpPr txBox="1">
            <a:spLocks/>
          </p:cNvSpPr>
          <p:nvPr/>
        </p:nvSpPr>
        <p:spPr>
          <a:xfrm>
            <a:off x="3961240" y="1787809"/>
            <a:ext cx="4370041" cy="576063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Title Here</a:t>
            </a:r>
            <a:endParaRPr lang="ko-KR" alt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4416E8D-7A98-43B5-B913-64E71CC15C88}"/>
              </a:ext>
            </a:extLst>
          </p:cNvPr>
          <p:cNvSpPr txBox="1">
            <a:spLocks/>
          </p:cNvSpPr>
          <p:nvPr/>
        </p:nvSpPr>
        <p:spPr>
          <a:xfrm>
            <a:off x="2161038" y="2450889"/>
            <a:ext cx="8064896" cy="57606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hope and I believe that this Template will your Time, Money and Reputation. Get a modern PowerPoint  Presentation that is beautifully designed.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2300B91-7124-462F-99EC-B9CD74085DAA}"/>
              </a:ext>
            </a:extLst>
          </p:cNvPr>
          <p:cNvSpPr>
            <a:spLocks noChangeAspect="1"/>
          </p:cNvSpPr>
          <p:nvPr/>
        </p:nvSpPr>
        <p:spPr>
          <a:xfrm>
            <a:off x="869950" y="3554413"/>
            <a:ext cx="306543" cy="30595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ound Same Side Corner Rectangle 11">
            <a:extLst>
              <a:ext uri="{FF2B5EF4-FFF2-40B4-BE49-F238E27FC236}">
                <a16:creationId xmlns:a16="http://schemas.microsoft.com/office/drawing/2014/main" id="{91B80A29-807F-493F-8A02-2887F62D674F}"/>
              </a:ext>
            </a:extLst>
          </p:cNvPr>
          <p:cNvSpPr>
            <a:spLocks noChangeAspect="1"/>
          </p:cNvSpPr>
          <p:nvPr/>
        </p:nvSpPr>
        <p:spPr>
          <a:xfrm>
            <a:off x="874576" y="5063668"/>
            <a:ext cx="301357" cy="30595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E1097799-91D0-4484-989F-5B73C7EB2BFA}"/>
              </a:ext>
            </a:extLst>
          </p:cNvPr>
          <p:cNvSpPr/>
          <p:nvPr/>
        </p:nvSpPr>
        <p:spPr>
          <a:xfrm>
            <a:off x="8765238" y="3559933"/>
            <a:ext cx="294916" cy="294916"/>
          </a:xfrm>
          <a:custGeom>
            <a:avLst/>
            <a:gdLst/>
            <a:ahLst/>
            <a:cxnLst/>
            <a:rect l="l" t="t" r="r" b="b"/>
            <a:pathLst>
              <a:path w="3932351" h="3904070">
                <a:moveTo>
                  <a:pt x="1962736" y="1035959"/>
                </a:moveTo>
                <a:cubicBezTo>
                  <a:pt x="2004708" y="1038952"/>
                  <a:pt x="2055225" y="1053240"/>
                  <a:pt x="2117873" y="1073874"/>
                </a:cubicBezTo>
                <a:cubicBezTo>
                  <a:pt x="2628667" y="1279092"/>
                  <a:pt x="2763527" y="1565973"/>
                  <a:pt x="2891918" y="1864540"/>
                </a:cubicBezTo>
                <a:cubicBezTo>
                  <a:pt x="2936787" y="2006414"/>
                  <a:pt x="2899854" y="2057597"/>
                  <a:pt x="2842166" y="2086794"/>
                </a:cubicBezTo>
                <a:cubicBezTo>
                  <a:pt x="2777935" y="2116522"/>
                  <a:pt x="2699732" y="2113507"/>
                  <a:pt x="2652802" y="1998243"/>
                </a:cubicBezTo>
                <a:cubicBezTo>
                  <a:pt x="2628179" y="1807699"/>
                  <a:pt x="2350119" y="1409751"/>
                  <a:pt x="2017953" y="1334132"/>
                </a:cubicBezTo>
                <a:cubicBezTo>
                  <a:pt x="1918946" y="1322008"/>
                  <a:pt x="1767473" y="1243112"/>
                  <a:pt x="1807467" y="1138019"/>
                </a:cubicBezTo>
                <a:cubicBezTo>
                  <a:pt x="1823105" y="1105752"/>
                  <a:pt x="1839883" y="1082171"/>
                  <a:pt x="1858864" y="1065809"/>
                </a:cubicBezTo>
                <a:cubicBezTo>
                  <a:pt x="1887336" y="1041266"/>
                  <a:pt x="1920764" y="1032965"/>
                  <a:pt x="1962736" y="1035959"/>
                </a:cubicBezTo>
                <a:close/>
                <a:moveTo>
                  <a:pt x="1898187" y="499626"/>
                </a:moveTo>
                <a:cubicBezTo>
                  <a:pt x="1932173" y="497325"/>
                  <a:pt x="1971528" y="502186"/>
                  <a:pt x="2014341" y="512175"/>
                </a:cubicBezTo>
                <a:cubicBezTo>
                  <a:pt x="3018771" y="706506"/>
                  <a:pt x="3359202" y="1582318"/>
                  <a:pt x="3415453" y="1830769"/>
                </a:cubicBezTo>
                <a:cubicBezTo>
                  <a:pt x="3447966" y="1932463"/>
                  <a:pt x="3461824" y="2047188"/>
                  <a:pt x="3335491" y="2085124"/>
                </a:cubicBezTo>
                <a:cubicBezTo>
                  <a:pt x="3203892" y="2085034"/>
                  <a:pt x="3182998" y="2020277"/>
                  <a:pt x="3162465" y="1906984"/>
                </a:cubicBezTo>
                <a:cubicBezTo>
                  <a:pt x="3058900" y="1689547"/>
                  <a:pt x="3002218" y="1027448"/>
                  <a:pt x="1925694" y="765269"/>
                </a:cubicBezTo>
                <a:cubicBezTo>
                  <a:pt x="1792458" y="746526"/>
                  <a:pt x="1756612" y="659983"/>
                  <a:pt x="1781835" y="580214"/>
                </a:cubicBezTo>
                <a:cubicBezTo>
                  <a:pt x="1789025" y="559003"/>
                  <a:pt x="1800015" y="542480"/>
                  <a:pt x="1814242" y="530043"/>
                </a:cubicBezTo>
                <a:cubicBezTo>
                  <a:pt x="1835581" y="511388"/>
                  <a:pt x="1864200" y="501926"/>
                  <a:pt x="1898187" y="499626"/>
                </a:cubicBezTo>
                <a:close/>
                <a:moveTo>
                  <a:pt x="690066" y="375832"/>
                </a:moveTo>
                <a:cubicBezTo>
                  <a:pt x="755297" y="377271"/>
                  <a:pt x="825998" y="388634"/>
                  <a:pt x="915248" y="405190"/>
                </a:cubicBezTo>
                <a:cubicBezTo>
                  <a:pt x="1069676" y="720055"/>
                  <a:pt x="1166073" y="992713"/>
                  <a:pt x="1299398" y="1344511"/>
                </a:cubicBezTo>
                <a:cubicBezTo>
                  <a:pt x="1185124" y="1539572"/>
                  <a:pt x="1097229" y="1666046"/>
                  <a:pt x="951300" y="1776692"/>
                </a:cubicBezTo>
                <a:cubicBezTo>
                  <a:pt x="1193733" y="2360225"/>
                  <a:pt x="1831855" y="2875170"/>
                  <a:pt x="2406665" y="3052459"/>
                </a:cubicBezTo>
                <a:cubicBezTo>
                  <a:pt x="2527497" y="2849999"/>
                  <a:pt x="2637778" y="2700297"/>
                  <a:pt x="2848299" y="2524215"/>
                </a:cubicBezTo>
                <a:cubicBezTo>
                  <a:pt x="3201854" y="2649957"/>
                  <a:pt x="3502650" y="2780972"/>
                  <a:pt x="3782344" y="2954197"/>
                </a:cubicBezTo>
                <a:cubicBezTo>
                  <a:pt x="3815206" y="3206998"/>
                  <a:pt x="3768933" y="3364834"/>
                  <a:pt x="3622417" y="3559600"/>
                </a:cubicBezTo>
                <a:cubicBezTo>
                  <a:pt x="3301431" y="3880181"/>
                  <a:pt x="3133450" y="3889486"/>
                  <a:pt x="2865225" y="3904070"/>
                </a:cubicBezTo>
                <a:cubicBezTo>
                  <a:pt x="1238208" y="3717032"/>
                  <a:pt x="86024" y="2184659"/>
                  <a:pt x="10109" y="1390897"/>
                </a:cubicBezTo>
                <a:cubicBezTo>
                  <a:pt x="-38728" y="949593"/>
                  <a:pt x="91813" y="677117"/>
                  <a:pt x="348972" y="473227"/>
                </a:cubicBezTo>
                <a:cubicBezTo>
                  <a:pt x="487831" y="398600"/>
                  <a:pt x="581349" y="373434"/>
                  <a:pt x="690066" y="375832"/>
                </a:cubicBezTo>
                <a:close/>
                <a:moveTo>
                  <a:pt x="1946081" y="1482"/>
                </a:moveTo>
                <a:cubicBezTo>
                  <a:pt x="1965830" y="3488"/>
                  <a:pt x="1985996" y="7506"/>
                  <a:pt x="2005993" y="13396"/>
                </a:cubicBezTo>
                <a:cubicBezTo>
                  <a:pt x="3144824" y="169801"/>
                  <a:pt x="3721306" y="1005600"/>
                  <a:pt x="3914999" y="1809970"/>
                </a:cubicBezTo>
                <a:cubicBezTo>
                  <a:pt x="3951576" y="1897714"/>
                  <a:pt x="3934760" y="2054662"/>
                  <a:pt x="3821732" y="2078460"/>
                </a:cubicBezTo>
                <a:cubicBezTo>
                  <a:pt x="3702332" y="2075038"/>
                  <a:pt x="3661465" y="1954462"/>
                  <a:pt x="3654431" y="1870164"/>
                </a:cubicBezTo>
                <a:cubicBezTo>
                  <a:pt x="3614059" y="1716638"/>
                  <a:pt x="3406072" y="498908"/>
                  <a:pt x="1908662" y="280534"/>
                </a:cubicBezTo>
                <a:cubicBezTo>
                  <a:pt x="1778201" y="273287"/>
                  <a:pt x="1748634" y="170439"/>
                  <a:pt x="1760367" y="100192"/>
                </a:cubicBezTo>
                <a:cubicBezTo>
                  <a:pt x="1767248" y="76098"/>
                  <a:pt x="1779374" y="56663"/>
                  <a:pt x="1795360" y="41555"/>
                </a:cubicBezTo>
                <a:cubicBezTo>
                  <a:pt x="1831327" y="7560"/>
                  <a:pt x="1886831" y="-4535"/>
                  <a:pt x="1946081" y="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EEA22E78-7729-4A22-A560-43B03199E2B0}"/>
              </a:ext>
            </a:extLst>
          </p:cNvPr>
          <p:cNvSpPr/>
          <p:nvPr/>
        </p:nvSpPr>
        <p:spPr>
          <a:xfrm rot="2700000">
            <a:off x="8783493" y="5021714"/>
            <a:ext cx="236840" cy="389864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그룹 27">
            <a:extLst>
              <a:ext uri="{FF2B5EF4-FFF2-40B4-BE49-F238E27FC236}">
                <a16:creationId xmlns:a16="http://schemas.microsoft.com/office/drawing/2014/main" id="{7BCFE916-E190-4C8C-B819-91C289EAA924}"/>
              </a:ext>
            </a:extLst>
          </p:cNvPr>
          <p:cNvGrpSpPr/>
          <p:nvPr/>
        </p:nvGrpSpPr>
        <p:grpSpPr>
          <a:xfrm>
            <a:off x="1446014" y="3055897"/>
            <a:ext cx="2304000" cy="1302988"/>
            <a:chOff x="3556042" y="1744979"/>
            <a:chExt cx="3240000" cy="13029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78499F-7638-4E4A-BD12-2443C0660C07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C323A-7290-4EFE-8370-2FF4885EB66E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30">
            <a:extLst>
              <a:ext uri="{FF2B5EF4-FFF2-40B4-BE49-F238E27FC236}">
                <a16:creationId xmlns:a16="http://schemas.microsoft.com/office/drawing/2014/main" id="{A184BB10-53BC-48C1-8E96-25EF38B1E435}"/>
              </a:ext>
            </a:extLst>
          </p:cNvPr>
          <p:cNvGrpSpPr/>
          <p:nvPr/>
        </p:nvGrpSpPr>
        <p:grpSpPr>
          <a:xfrm>
            <a:off x="1446014" y="4565152"/>
            <a:ext cx="2304000" cy="1302988"/>
            <a:chOff x="3556042" y="1744979"/>
            <a:chExt cx="3240000" cy="1302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26CAA4-C3E3-4799-8AB2-E7DF97368207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132D8E-03D3-4B16-ACBE-9012C8691172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40">
            <a:extLst>
              <a:ext uri="{FF2B5EF4-FFF2-40B4-BE49-F238E27FC236}">
                <a16:creationId xmlns:a16="http://schemas.microsoft.com/office/drawing/2014/main" id="{6B393077-BD56-4394-920F-ADF693097C1C}"/>
              </a:ext>
            </a:extLst>
          </p:cNvPr>
          <p:cNvGrpSpPr/>
          <p:nvPr/>
        </p:nvGrpSpPr>
        <p:grpSpPr>
          <a:xfrm>
            <a:off x="9341302" y="3055897"/>
            <a:ext cx="2304000" cy="1302988"/>
            <a:chOff x="3556042" y="1744979"/>
            <a:chExt cx="3240000" cy="13029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7DC641-AB9D-420D-94E2-FFFA50BDCD1F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586DD4-E627-4AAD-9994-E494805FBEB0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43">
            <a:extLst>
              <a:ext uri="{FF2B5EF4-FFF2-40B4-BE49-F238E27FC236}">
                <a16:creationId xmlns:a16="http://schemas.microsoft.com/office/drawing/2014/main" id="{D7620472-E073-4345-9335-FC7C8F8FE2C0}"/>
              </a:ext>
            </a:extLst>
          </p:cNvPr>
          <p:cNvGrpSpPr/>
          <p:nvPr/>
        </p:nvGrpSpPr>
        <p:grpSpPr>
          <a:xfrm>
            <a:off x="9341302" y="4565152"/>
            <a:ext cx="2304000" cy="1302988"/>
            <a:chOff x="3556042" y="1744979"/>
            <a:chExt cx="3240000" cy="13029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6F96D4-2688-46DD-8B0C-2E09F5DDA92D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2760FC-D98F-4F36-BE6C-02B77F8AB46F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7F63BA-BB61-41EC-84D3-50410525DC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979C0-37FB-4643-B1E6-57B7C324CBE0}"/>
              </a:ext>
            </a:extLst>
          </p:cNvPr>
          <p:cNvGrpSpPr/>
          <p:nvPr/>
        </p:nvGrpSpPr>
        <p:grpSpPr>
          <a:xfrm>
            <a:off x="974624" y="5304765"/>
            <a:ext cx="1871818" cy="923330"/>
            <a:chOff x="2551705" y="4283314"/>
            <a:chExt cx="2357003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B0B501-F5E0-4F3C-A73B-1A9E994AE7D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0C77FA-9BC0-45A7-A917-0CE38CE0CF36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86F70-F510-4C17-8D9A-58AE1CEED2C4}"/>
              </a:ext>
            </a:extLst>
          </p:cNvPr>
          <p:cNvGrpSpPr/>
          <p:nvPr/>
        </p:nvGrpSpPr>
        <p:grpSpPr>
          <a:xfrm rot="8935246">
            <a:off x="3764058" y="3724276"/>
            <a:ext cx="234910" cy="1315030"/>
            <a:chOff x="1403648" y="3356992"/>
            <a:chExt cx="234910" cy="1315030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C1F0C1-EF6A-4397-A3B7-8D74DE8F41DE}"/>
                </a:ext>
              </a:extLst>
            </p:cNvPr>
            <p:cNvSpPr/>
            <p:nvPr/>
          </p:nvSpPr>
          <p:spPr>
            <a:xfrm>
              <a:off x="1403648" y="4437112"/>
              <a:ext cx="234910" cy="234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9FAA8F-4B72-4B4C-BFD0-BA32383DF20C}"/>
                </a:ext>
              </a:extLst>
            </p:cNvPr>
            <p:cNvSpPr/>
            <p:nvPr/>
          </p:nvSpPr>
          <p:spPr>
            <a:xfrm>
              <a:off x="1403648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EF1868-11D1-4BB5-8EF1-6C88EE743580}"/>
                </a:ext>
              </a:extLst>
            </p:cNvPr>
            <p:cNvSpPr/>
            <p:nvPr/>
          </p:nvSpPr>
          <p:spPr>
            <a:xfrm>
              <a:off x="1403648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CDCA01-6C7A-49B4-BA70-4E058CE58D8E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45CFA-F370-42CC-8495-A4DE8E42044C}"/>
              </a:ext>
            </a:extLst>
          </p:cNvPr>
          <p:cNvGrpSpPr/>
          <p:nvPr/>
        </p:nvGrpSpPr>
        <p:grpSpPr>
          <a:xfrm rot="3537961">
            <a:off x="5079710" y="3229352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64D3BA-BFE5-4340-90F1-BDB05D8CFC4C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DD79EC-C008-46B1-8ACA-B5AEEB449B65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81673A-40DD-47EF-B8B5-3ABAD810A9FF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786C09-FD42-4BA8-93A2-851E32796785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0242CA-7A09-40EC-95F1-43260477809E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0F5AF-CA87-44BB-A807-AE2F92A3ECB9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D32F7-60D7-4E44-B72D-2C2CABE8326B}"/>
              </a:ext>
            </a:extLst>
          </p:cNvPr>
          <p:cNvGrpSpPr/>
          <p:nvPr/>
        </p:nvGrpSpPr>
        <p:grpSpPr>
          <a:xfrm rot="3195195">
            <a:off x="7884681" y="2442229"/>
            <a:ext cx="238181" cy="2359800"/>
            <a:chOff x="1401868" y="2657468"/>
            <a:chExt cx="238181" cy="236974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EB364D-B09D-4ED0-9983-5A87CB8154C8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0410E-8896-457C-BEE8-ADDC79E5CED4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18EE93-9B2D-4A7F-A6AB-D158ADED8655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EF55B4-0010-43CC-BC93-C34C5B49E9C8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92129F-B694-49A8-9719-E9B0A3C4677A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04AD6-D856-46F5-80DD-ECA3F75E6C6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id="{4518CB5E-7E2E-486B-BD0C-ADD8D6742CF5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32892-0696-4719-97D0-5102C72156B8}"/>
              </a:ext>
            </a:extLst>
          </p:cNvPr>
          <p:cNvGrpSpPr/>
          <p:nvPr/>
        </p:nvGrpSpPr>
        <p:grpSpPr>
          <a:xfrm>
            <a:off x="2073749" y="2688222"/>
            <a:ext cx="1871818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4AA668-E478-45EB-AB3F-2EF99106467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B5C8D3-7438-47CE-8A3A-624C6C5DA6D3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12E65-E08B-4433-8084-58C1817EC100}"/>
              </a:ext>
            </a:extLst>
          </p:cNvPr>
          <p:cNvGrpSpPr/>
          <p:nvPr/>
        </p:nvGrpSpPr>
        <p:grpSpPr>
          <a:xfrm>
            <a:off x="4915158" y="2297018"/>
            <a:ext cx="1871818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D64E22-1724-45CE-930B-5BA3A05C503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FE36C2-81F0-441C-A536-B9C41596082D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CBEE3F-C843-46A8-87C2-0B8BAF32E900}"/>
              </a:ext>
            </a:extLst>
          </p:cNvPr>
          <p:cNvGrpSpPr/>
          <p:nvPr/>
        </p:nvGrpSpPr>
        <p:grpSpPr>
          <a:xfrm>
            <a:off x="3487722" y="5162481"/>
            <a:ext cx="1871818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7BD01-315A-4934-9C16-EF71DAECA70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EF4F0D-8E00-4F68-8B16-E8D5FF69D40E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932D86-E50C-4FB6-B4B0-4DDBCECA2968}"/>
              </a:ext>
            </a:extLst>
          </p:cNvPr>
          <p:cNvGrpSpPr/>
          <p:nvPr/>
        </p:nvGrpSpPr>
        <p:grpSpPr>
          <a:xfrm>
            <a:off x="6051172" y="4803931"/>
            <a:ext cx="1871818" cy="923330"/>
            <a:chOff x="2551705" y="4283314"/>
            <a:chExt cx="2357003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AC8ADA-71D0-4492-B90C-E567E194E9A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C46821-F06C-44BC-8FB0-33966676DE2F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F1E84F-E793-4483-93D6-1C991215203F}"/>
              </a:ext>
            </a:extLst>
          </p:cNvPr>
          <p:cNvGrpSpPr/>
          <p:nvPr/>
        </p:nvGrpSpPr>
        <p:grpSpPr>
          <a:xfrm>
            <a:off x="9170360" y="3103860"/>
            <a:ext cx="2113796" cy="923330"/>
            <a:chOff x="2551705" y="4283314"/>
            <a:chExt cx="2357003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98DF0B-6D08-41E2-9DFC-67EBA18DEAE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F93E8D-0C3F-4C8E-99F3-94B452079ACA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id="{F6157778-6853-4E8F-8F27-94A7F9F3088E}"/>
              </a:ext>
            </a:extLst>
          </p:cNvPr>
          <p:cNvGrpSpPr/>
          <p:nvPr/>
        </p:nvGrpSpPr>
        <p:grpSpPr>
          <a:xfrm rot="3400690">
            <a:off x="2457628" y="3607347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2B5F7339-47DA-48D0-ADF5-DA87B71C8D3D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58C804A7-FD31-446A-A34E-B158A0CC7334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733B770E-A711-4F0E-B9D5-AF1BE6BF6739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1D76B3FE-8D9A-49D0-991D-9C1C93660A3C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72FCACF6-36AE-4192-91E6-8C76D890DF5D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CB17829-F9E9-4B62-9A25-20D99E6725F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871749C4-03B2-4596-9786-4F38CB2ACA2E}"/>
              </a:ext>
            </a:extLst>
          </p:cNvPr>
          <p:cNvGrpSpPr/>
          <p:nvPr/>
        </p:nvGrpSpPr>
        <p:grpSpPr>
          <a:xfrm rot="19500000">
            <a:off x="6440166" y="3365606"/>
            <a:ext cx="234910" cy="1294474"/>
            <a:chOff x="1405139" y="2657468"/>
            <a:chExt cx="234910" cy="1294474"/>
          </a:xfrm>
          <a:solidFill>
            <a:schemeClr val="bg1">
              <a:lumMod val="95000"/>
            </a:schemeClr>
          </a:solidFill>
        </p:grpSpPr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019D4EA6-A33E-45F4-9BBD-934DA8B82858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DBD9E48E-DE42-4E90-9977-0283272A23FA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36">
              <a:extLst>
                <a:ext uri="{FF2B5EF4-FFF2-40B4-BE49-F238E27FC236}">
                  <a16:creationId xmlns:a16="http://schemas.microsoft.com/office/drawing/2014/main" id="{132FBDC0-C27E-4F24-9C74-C43C117E3E92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ectangle 37">
              <a:extLst>
                <a:ext uri="{FF2B5EF4-FFF2-40B4-BE49-F238E27FC236}">
                  <a16:creationId xmlns:a16="http://schemas.microsoft.com/office/drawing/2014/main" id="{50458363-B63A-47F2-9945-E6AA4F8C794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3" name="Freeform 55">
            <a:extLst>
              <a:ext uri="{FF2B5EF4-FFF2-40B4-BE49-F238E27FC236}">
                <a16:creationId xmlns:a16="http://schemas.microsoft.com/office/drawing/2014/main" id="{298D8B07-4E86-421D-A0D0-9359EFEC207E}"/>
              </a:ext>
            </a:extLst>
          </p:cNvPr>
          <p:cNvSpPr/>
          <p:nvPr/>
        </p:nvSpPr>
        <p:spPr>
          <a:xfrm rot="3227829">
            <a:off x="9553532" y="1461326"/>
            <a:ext cx="652379" cy="159855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B825D-8C03-4DA6-A948-EA8D49C68092}"/>
              </a:ext>
            </a:extLst>
          </p:cNvPr>
          <p:cNvGrpSpPr/>
          <p:nvPr/>
        </p:nvGrpSpPr>
        <p:grpSpPr>
          <a:xfrm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956054D-7B66-4764-B3FA-B0079F599743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83F12B35-6401-49CD-B82B-06536EB4C455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B30C889-5D44-4FC3-A078-40F0764B6A69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E0B8CD3-99D2-4A60-AA8E-C5745048214B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E70AF6A9-95DE-4205-9367-B30A1CE70C83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17D2130-212C-485D-BC21-8AD338DEA4F0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00E24-619E-4C4B-98A4-90D25D6E2348}"/>
              </a:ext>
            </a:extLst>
          </p:cNvPr>
          <p:cNvGrpSpPr/>
          <p:nvPr/>
        </p:nvGrpSpPr>
        <p:grpSpPr>
          <a:xfrm>
            <a:off x="2168094" y="1739739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17D1F0-2022-4EEC-8752-93720A8E3CD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6EAFFE-86A7-4FBA-9078-509CEBD801D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3EEDB-8F97-46A6-8EB9-FE852C384A1B}"/>
              </a:ext>
            </a:extLst>
          </p:cNvPr>
          <p:cNvGrpSpPr/>
          <p:nvPr/>
        </p:nvGrpSpPr>
        <p:grpSpPr>
          <a:xfrm>
            <a:off x="770122" y="3512123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62E02F-A629-473E-81F9-6A2B7458C8F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BE878B-A636-49A5-8397-595A19CD58D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87F41C-7220-4372-8A4F-3F8F4CF9BDDD}"/>
              </a:ext>
            </a:extLst>
          </p:cNvPr>
          <p:cNvGrpSpPr/>
          <p:nvPr/>
        </p:nvGrpSpPr>
        <p:grpSpPr>
          <a:xfrm>
            <a:off x="2168094" y="5229317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6C6E21-67E6-46A1-A392-FA2FF5C6003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D64CE-B2AE-4D2F-9C93-20963693806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1E78B0-423D-40ED-8740-401F545B64F5}"/>
              </a:ext>
            </a:extLst>
          </p:cNvPr>
          <p:cNvGrpSpPr/>
          <p:nvPr/>
        </p:nvGrpSpPr>
        <p:grpSpPr>
          <a:xfrm>
            <a:off x="6812797" y="1739739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3970C9-82CC-4A26-BA37-503137391BB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88DB4A-7606-401B-8F9F-3260DB54B9A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3BB2F-32DC-445B-B383-B4911FB34B33}"/>
              </a:ext>
            </a:extLst>
          </p:cNvPr>
          <p:cNvGrpSpPr/>
          <p:nvPr/>
        </p:nvGrpSpPr>
        <p:grpSpPr>
          <a:xfrm>
            <a:off x="8221258" y="3512123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E13C39-15BF-4A8A-BDDC-56E85CACA29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60A702-63AC-4AF6-8B50-796D3C888CE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8ACA08-EC28-4B6D-9391-0FF75C109587}"/>
              </a:ext>
            </a:extLst>
          </p:cNvPr>
          <p:cNvGrpSpPr/>
          <p:nvPr/>
        </p:nvGrpSpPr>
        <p:grpSpPr>
          <a:xfrm>
            <a:off x="6795158" y="5229317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7450E-5275-46F4-8C83-B4C3770C484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9D4577-0302-4F57-B943-3FFA6CB6A55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C87ECBD0-826F-4C48-8FAB-EF882F567CA3}"/>
              </a:ext>
            </a:extLst>
          </p:cNvPr>
          <p:cNvSpPr/>
          <p:nvPr/>
        </p:nvSpPr>
        <p:spPr>
          <a:xfrm>
            <a:off x="5302338" y="313200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2D1FA31B-B1E3-4B1E-A2F4-6A2E3D22D2B8}"/>
              </a:ext>
            </a:extLst>
          </p:cNvPr>
          <p:cNvSpPr/>
          <p:nvPr/>
        </p:nvSpPr>
        <p:spPr>
          <a:xfrm>
            <a:off x="6559633" y="306888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24765150-6FE9-47C3-9591-856E0E4BC688}"/>
              </a:ext>
            </a:extLst>
          </p:cNvPr>
          <p:cNvSpPr/>
          <p:nvPr/>
        </p:nvSpPr>
        <p:spPr>
          <a:xfrm>
            <a:off x="4665137" y="377234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2FDDB237-470F-4390-BD80-D0F91533A5DD}"/>
              </a:ext>
            </a:extLst>
          </p:cNvPr>
          <p:cNvSpPr/>
          <p:nvPr/>
        </p:nvSpPr>
        <p:spPr>
          <a:xfrm>
            <a:off x="6554205" y="446000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C585E25-DF89-4F1B-BE4A-FAC3A44893D0}"/>
              </a:ext>
            </a:extLst>
          </p:cNvPr>
          <p:cNvSpPr/>
          <p:nvPr/>
        </p:nvSpPr>
        <p:spPr>
          <a:xfrm>
            <a:off x="5293099" y="4486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C84405B1-D508-4C3F-8831-18855DE5A145}"/>
              </a:ext>
            </a:extLst>
          </p:cNvPr>
          <p:cNvSpPr/>
          <p:nvPr/>
        </p:nvSpPr>
        <p:spPr>
          <a:xfrm>
            <a:off x="7228402" y="37706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9326247" y="2091076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88B94-0C68-4155-B58F-1A6F3363D21B}"/>
              </a:ext>
            </a:extLst>
          </p:cNvPr>
          <p:cNvGrpSpPr/>
          <p:nvPr/>
        </p:nvGrpSpPr>
        <p:grpSpPr>
          <a:xfrm flipH="1">
            <a:off x="833804" y="793381"/>
            <a:ext cx="7506887" cy="5271239"/>
            <a:chOff x="833804" y="793381"/>
            <a:chExt cx="7506887" cy="52712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B88772-E7F6-45D9-B242-85F339E1193C}"/>
                </a:ext>
              </a:extLst>
            </p:cNvPr>
            <p:cNvSpPr txBox="1"/>
            <p:nvPr/>
          </p:nvSpPr>
          <p:spPr>
            <a:xfrm>
              <a:off x="833804" y="2044006"/>
              <a:ext cx="452803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7A0ED1-05CB-49F4-9391-2CD914DBA227}"/>
                </a:ext>
              </a:extLst>
            </p:cNvPr>
            <p:cNvSpPr txBox="1"/>
            <p:nvPr/>
          </p:nvSpPr>
          <p:spPr>
            <a:xfrm>
              <a:off x="833804" y="3940962"/>
              <a:ext cx="200583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79AE8A-9D87-4583-AF95-82EF38D47407}"/>
                </a:ext>
              </a:extLst>
            </p:cNvPr>
            <p:cNvSpPr txBox="1"/>
            <p:nvPr/>
          </p:nvSpPr>
          <p:spPr>
            <a:xfrm>
              <a:off x="3356009" y="3940962"/>
              <a:ext cx="200583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31E9B-E5E3-45AB-93C4-6F5D77484D1E}"/>
                </a:ext>
              </a:extLst>
            </p:cNvPr>
            <p:cNvSpPr txBox="1"/>
            <p:nvPr/>
          </p:nvSpPr>
          <p:spPr>
            <a:xfrm>
              <a:off x="6334858" y="2044006"/>
              <a:ext cx="200583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09EDFE-48DE-4E6D-90C9-2F86D5343126}"/>
                </a:ext>
              </a:extLst>
            </p:cNvPr>
            <p:cNvSpPr txBox="1"/>
            <p:nvPr/>
          </p:nvSpPr>
          <p:spPr>
            <a:xfrm>
              <a:off x="833804" y="793381"/>
              <a:ext cx="75068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Und… </a:t>
            </a:r>
            <a:r>
              <a:rPr lang="de-DE" dirty="0"/>
              <a:t>wieso</a:t>
            </a:r>
            <a:r>
              <a:rPr lang="en-US" dirty="0"/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5045800" y="2276915"/>
            <a:ext cx="3463026" cy="3318413"/>
            <a:chOff x="3020218" y="2170725"/>
            <a:chExt cx="2693829" cy="2581339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799647" y="3209012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50897A7-9856-4DF9-8A91-66D5500CD5B9}"/>
                </a:ext>
              </a:extLst>
            </p:cNvPr>
            <p:cNvSpPr/>
            <p:nvPr/>
          </p:nvSpPr>
          <p:spPr>
            <a:xfrm rot="9900000">
              <a:off x="3914232" y="3837664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EDAA38E-1695-42C0-BC8E-5D4EB5549E37}"/>
                </a:ext>
              </a:extLst>
            </p:cNvPr>
            <p:cNvSpPr/>
            <p:nvPr/>
          </p:nvSpPr>
          <p:spPr>
            <a:xfrm rot="14400000">
              <a:off x="3020218" y="3143800"/>
              <a:ext cx="914400" cy="91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893CD-0ED4-4F8B-854D-85A5BBFAE65C}"/>
              </a:ext>
            </a:extLst>
          </p:cNvPr>
          <p:cNvGrpSpPr/>
          <p:nvPr/>
        </p:nvGrpSpPr>
        <p:grpSpPr>
          <a:xfrm>
            <a:off x="4651463" y="5575686"/>
            <a:ext cx="4140000" cy="714829"/>
            <a:chOff x="200945" y="4307149"/>
            <a:chExt cx="4397461" cy="714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9297C0-A84C-427C-BBFC-A137945557AD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Viele Kunden liegen Wert auf die Mehrsprachigkeit einer Anwendung – besonders bei Online Shops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D43D8-FC11-4CB7-8B50-6E665275015A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3"/>
                  </a:solidFill>
                  <a:cs typeface="Arial" pitchFamily="34" charset="0"/>
                </a:rPr>
                <a:t>Kunden nicht verlieren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986163" y="2622063"/>
            <a:ext cx="4140000" cy="714829"/>
            <a:chOff x="200945" y="4307149"/>
            <a:chExt cx="4397461" cy="714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ein erweitertes Sprachangebot kann man eine viel größere Zielgruppe ansprechen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2"/>
                  </a:solidFill>
                  <a:cs typeface="Arial" pitchFamily="34" charset="0"/>
                </a:rPr>
                <a:t>Zielgruppe erweitern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715648" y="4443856"/>
            <a:ext cx="4140000" cy="714829"/>
            <a:chOff x="200945" y="4307149"/>
            <a:chExt cx="4397461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die Unterstützung mehrerer Sprachen können im Inland Sprachbarrieren gehoben werden.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5"/>
                  </a:solidFill>
                  <a:cs typeface="Arial" pitchFamily="34" charset="0"/>
                </a:rPr>
                <a:t>Sprachbarrieren heben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2780973" y="1962569"/>
            <a:ext cx="4140000" cy="714829"/>
            <a:chOff x="200945" y="4307149"/>
            <a:chExt cx="4397461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Durch Mehrsprachigkeit wird die Anwendung mehr professional aussieht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rgbClr val="7030A0"/>
                  </a:solidFill>
                  <a:cs typeface="Arial" pitchFamily="34" charset="0"/>
                </a:rPr>
                <a:t>Professional werden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7468537" y="3668670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6124545" y="3039227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7122151" y="2948897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2030803-C423-45A2-AC8F-F988DADFCCC1}"/>
              </a:ext>
            </a:extLst>
          </p:cNvPr>
          <p:cNvSpPr/>
          <p:nvPr/>
        </p:nvSpPr>
        <p:spPr>
          <a:xfrm>
            <a:off x="6538020" y="4549370"/>
            <a:ext cx="437933" cy="28781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666091" y="3999424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75">
            <a:extLst>
              <a:ext uri="{FF2B5EF4-FFF2-40B4-BE49-F238E27FC236}">
                <a16:creationId xmlns:a16="http://schemas.microsoft.com/office/drawing/2014/main" id="{B9186F44-8C57-4243-872A-19A9F12B68D6}"/>
              </a:ext>
            </a:extLst>
          </p:cNvPr>
          <p:cNvGrpSpPr/>
          <p:nvPr/>
        </p:nvGrpSpPr>
        <p:grpSpPr>
          <a:xfrm>
            <a:off x="-291935" y="1567912"/>
            <a:ext cx="4409545" cy="5304733"/>
            <a:chOff x="960863" y="1769584"/>
            <a:chExt cx="4017930" cy="4833616"/>
          </a:xfrm>
        </p:grpSpPr>
        <p:sp>
          <p:nvSpPr>
            <p:cNvPr id="30" name="Oval 2">
              <a:extLst>
                <a:ext uri="{FF2B5EF4-FFF2-40B4-BE49-F238E27FC236}">
                  <a16:creationId xmlns:a16="http://schemas.microsoft.com/office/drawing/2014/main" id="{7E855BA9-4849-4A61-A654-41DA90B14F68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8B1410-BC37-4ED7-A1B2-30B2875FC6EB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32" name="그룹 3">
              <a:extLst>
                <a:ext uri="{FF2B5EF4-FFF2-40B4-BE49-F238E27FC236}">
                  <a16:creationId xmlns:a16="http://schemas.microsoft.com/office/drawing/2014/main" id="{91CEB5EE-BF79-4670-BAC7-8C42EFC2D351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330AAC2-3241-4BF6-98BC-D29B7F876088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ight Triangle 13">
                <a:extLst>
                  <a:ext uri="{FF2B5EF4-FFF2-40B4-BE49-F238E27FC236}">
                    <a16:creationId xmlns:a16="http://schemas.microsoft.com/office/drawing/2014/main" id="{F8A727D1-D17F-4BED-856F-F65A0AEFC74E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3D73D89A-8B64-4B52-AFC3-8E36ED87FA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4">
                <a:extLst>
                  <a:ext uri="{FF2B5EF4-FFF2-40B4-BE49-F238E27FC236}">
                    <a16:creationId xmlns:a16="http://schemas.microsoft.com/office/drawing/2014/main" id="{CEEAC215-A4AF-44D8-8DF2-6785E32B5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5D2BC23-7977-44DF-89C6-DB4F88963D4F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Isosceles Triangle 15">
                <a:extLst>
                  <a:ext uri="{FF2B5EF4-FFF2-40B4-BE49-F238E27FC236}">
                    <a16:creationId xmlns:a16="http://schemas.microsoft.com/office/drawing/2014/main" id="{C2B4F7D3-BE9F-4FA5-9595-6900E75AF854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23551">
                <a:extLst>
                  <a:ext uri="{FF2B5EF4-FFF2-40B4-BE49-F238E27FC236}">
                    <a16:creationId xmlns:a16="http://schemas.microsoft.com/office/drawing/2014/main" id="{8F0D965D-6003-4455-81F0-63AFC8292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23554">
                <a:extLst>
                  <a:ext uri="{FF2B5EF4-FFF2-40B4-BE49-F238E27FC236}">
                    <a16:creationId xmlns:a16="http://schemas.microsoft.com/office/drawing/2014/main" id="{A0823152-61C2-4D78-8E78-F4F49422CC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">
                <a:extLst>
                  <a:ext uri="{FF2B5EF4-FFF2-40B4-BE49-F238E27FC236}">
                    <a16:creationId xmlns:a16="http://schemas.microsoft.com/office/drawing/2014/main" id="{51046BB6-FFB6-4AAD-9A8D-8958B7DDC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487E48-7C6A-4DEA-AD54-5B8B9FB0D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Isosceles Triangle 3">
                <a:extLst>
                  <a:ext uri="{FF2B5EF4-FFF2-40B4-BE49-F238E27FC236}">
                    <a16:creationId xmlns:a16="http://schemas.microsoft.com/office/drawing/2014/main" id="{48B37673-5BF3-4A0C-8826-0B0881F9B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Parallelogram 16">
                <a:extLst>
                  <a:ext uri="{FF2B5EF4-FFF2-40B4-BE49-F238E27FC236}">
                    <a16:creationId xmlns:a16="http://schemas.microsoft.com/office/drawing/2014/main" id="{F08E0948-E5E7-441E-9157-DC8755D68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A3BE854A-FE5F-492D-A6FB-6E36BEC22D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9380CB5A-BF47-4437-A56D-36D2A0E5FF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rapezoid 2">
                <a:extLst>
                  <a:ext uri="{FF2B5EF4-FFF2-40B4-BE49-F238E27FC236}">
                    <a16:creationId xmlns:a16="http://schemas.microsoft.com/office/drawing/2014/main" id="{F1C98666-A0AA-4542-A0F8-2A45E07E2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ie 2">
                <a:extLst>
                  <a:ext uri="{FF2B5EF4-FFF2-40B4-BE49-F238E27FC236}">
                    <a16:creationId xmlns:a16="http://schemas.microsoft.com/office/drawing/2014/main" id="{6D6B50A2-4F32-4A6F-A602-B0980A00CA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5004A8EF-DDF3-4E1A-8ACA-9D5B48E41B66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7241402C-04C8-4434-91F7-E6BE394C9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1C8BD20E-19EC-4175-A85A-7DB6F5C5B15A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ounded Rectangle 4">
                <a:extLst>
                  <a:ext uri="{FF2B5EF4-FFF2-40B4-BE49-F238E27FC236}">
                    <a16:creationId xmlns:a16="http://schemas.microsoft.com/office/drawing/2014/main" id="{FE4C56B2-966F-4760-A4FC-E24B8DD01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EF044058-A65C-4A61-9E54-28AD268B0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616989DB-73B6-49FD-8F36-9BBC50EB4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15">
                <a:extLst>
                  <a:ext uri="{FF2B5EF4-FFF2-40B4-BE49-F238E27FC236}">
                    <a16:creationId xmlns:a16="http://schemas.microsoft.com/office/drawing/2014/main" id="{CC04954D-5A45-4F25-B2F0-675F8C184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ounded Rectangle 16">
                <a:extLst>
                  <a:ext uri="{FF2B5EF4-FFF2-40B4-BE49-F238E27FC236}">
                    <a16:creationId xmlns:a16="http://schemas.microsoft.com/office/drawing/2014/main" id="{B57C1F89-9E39-4450-9042-B61975C60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onut 21">
                <a:extLst>
                  <a:ext uri="{FF2B5EF4-FFF2-40B4-BE49-F238E27FC236}">
                    <a16:creationId xmlns:a16="http://schemas.microsoft.com/office/drawing/2014/main" id="{0C9923D5-74EC-4175-AE12-4718FC3595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20">
                <a:extLst>
                  <a:ext uri="{FF2B5EF4-FFF2-40B4-BE49-F238E27FC236}">
                    <a16:creationId xmlns:a16="http://schemas.microsoft.com/office/drawing/2014/main" id="{3A9C16A5-BCFB-480F-91B5-5CB717FC7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 Same Side Corner Rectangle 3">
                <a:extLst>
                  <a:ext uri="{FF2B5EF4-FFF2-40B4-BE49-F238E27FC236}">
                    <a16:creationId xmlns:a16="http://schemas.microsoft.com/office/drawing/2014/main" id="{6B99E420-0C36-4FE8-9624-205C8858C3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Donut 2">
                <a:extLst>
                  <a:ext uri="{FF2B5EF4-FFF2-40B4-BE49-F238E27FC236}">
                    <a16:creationId xmlns:a16="http://schemas.microsoft.com/office/drawing/2014/main" id="{7D1861AC-ABDB-4DC8-AAEF-C7E9AEFCC1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B68221A9-7C3F-4A77-939B-C29BBEF79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76F2980-E1F5-4E5A-810C-47F1FB409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Block Arc 21">
                <a:extLst>
                  <a:ext uri="{FF2B5EF4-FFF2-40B4-BE49-F238E27FC236}">
                    <a16:creationId xmlns:a16="http://schemas.microsoft.com/office/drawing/2014/main" id="{F1E2FFE2-DB46-4864-927A-304EF23F9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21B32B1E-423F-4DF6-8BE6-A3EF67139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Isosceles Triangle 33">
                <a:extLst>
                  <a:ext uri="{FF2B5EF4-FFF2-40B4-BE49-F238E27FC236}">
                    <a16:creationId xmlns:a16="http://schemas.microsoft.com/office/drawing/2014/main" id="{E81CEB1F-A85B-42C2-B03B-E292251EF68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C464F05E-2B56-43DF-B46D-A6F98A5BA6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A03E5622-4A1E-494A-B3D5-5A51C97CF9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ound Same Side Corner Rectangle 24">
                <a:extLst>
                  <a:ext uri="{FF2B5EF4-FFF2-40B4-BE49-F238E27FC236}">
                    <a16:creationId xmlns:a16="http://schemas.microsoft.com/office/drawing/2014/main" id="{994C705A-7811-47F9-8316-57F6F27DCA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394FAD26-C55D-44A6-9682-7080F46D9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Diagonal Stripe 18">
                <a:extLst>
                  <a:ext uri="{FF2B5EF4-FFF2-40B4-BE49-F238E27FC236}">
                    <a16:creationId xmlns:a16="http://schemas.microsoft.com/office/drawing/2014/main" id="{69E760A8-8233-4D82-804E-DB242AC20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Isosceles Triangle 22">
                <a:extLst>
                  <a:ext uri="{FF2B5EF4-FFF2-40B4-BE49-F238E27FC236}">
                    <a16:creationId xmlns:a16="http://schemas.microsoft.com/office/drawing/2014/main" id="{632023D9-5956-4663-8461-013BA78BF6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63">
                <a:extLst>
                  <a:ext uri="{FF2B5EF4-FFF2-40B4-BE49-F238E27FC236}">
                    <a16:creationId xmlns:a16="http://schemas.microsoft.com/office/drawing/2014/main" id="{EFA51F72-1871-452A-A6E1-8C3E3D5E4F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15">
                <a:extLst>
                  <a:ext uri="{FF2B5EF4-FFF2-40B4-BE49-F238E27FC236}">
                    <a16:creationId xmlns:a16="http://schemas.microsoft.com/office/drawing/2014/main" id="{D5B264D6-DAEE-4C23-BAC3-05062093C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1">
                <a:extLst>
                  <a:ext uri="{FF2B5EF4-FFF2-40B4-BE49-F238E27FC236}">
                    <a16:creationId xmlns:a16="http://schemas.microsoft.com/office/drawing/2014/main" id="{775EA4C1-5AE2-4A49-85D2-39790FCF9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21">
                <a:extLst>
                  <a:ext uri="{FF2B5EF4-FFF2-40B4-BE49-F238E27FC236}">
                    <a16:creationId xmlns:a16="http://schemas.microsoft.com/office/drawing/2014/main" id="{1455AEDE-1990-4320-BD84-7906AF73ED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Trapezoid 11">
                <a:extLst>
                  <a:ext uri="{FF2B5EF4-FFF2-40B4-BE49-F238E27FC236}">
                    <a16:creationId xmlns:a16="http://schemas.microsoft.com/office/drawing/2014/main" id="{81FEA83F-16F8-4099-B62E-B9A6DAB771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ound Same Side Corner Rectangle 2">
                <a:extLst>
                  <a:ext uri="{FF2B5EF4-FFF2-40B4-BE49-F238E27FC236}">
                    <a16:creationId xmlns:a16="http://schemas.microsoft.com/office/drawing/2014/main" id="{AC4F8C97-61C1-43BF-9E96-C38D2D16A7BB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Trapezoid 6">
                <a:extLst>
                  <a:ext uri="{FF2B5EF4-FFF2-40B4-BE49-F238E27FC236}">
                    <a16:creationId xmlns:a16="http://schemas.microsoft.com/office/drawing/2014/main" id="{C8952DB5-A208-433E-B2B5-4DF631D0E8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Rounded Rectangle 24">
                <a:extLst>
                  <a:ext uri="{FF2B5EF4-FFF2-40B4-BE49-F238E27FC236}">
                    <a16:creationId xmlns:a16="http://schemas.microsoft.com/office/drawing/2014/main" id="{9F448358-92C5-4B29-8D79-A339E125B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BCB3B313-9F93-4044-9002-A281A1DA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">
                <a:extLst>
                  <a:ext uri="{FF2B5EF4-FFF2-40B4-BE49-F238E27FC236}">
                    <a16:creationId xmlns:a16="http://schemas.microsoft.com/office/drawing/2014/main" id="{AC4B7335-159B-492C-82E3-23A9727A0213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92A88125-EB1E-4562-9870-261C4F16A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0A14C7DA-8ED7-47FF-B4AA-3703C172B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Donut 21">
                <a:extLst>
                  <a:ext uri="{FF2B5EF4-FFF2-40B4-BE49-F238E27FC236}">
                    <a16:creationId xmlns:a16="http://schemas.microsoft.com/office/drawing/2014/main" id="{0F0D7451-28FF-4325-BFBD-F9291E36CF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4">
                <a:extLst>
                  <a:ext uri="{FF2B5EF4-FFF2-40B4-BE49-F238E27FC236}">
                    <a16:creationId xmlns:a16="http://schemas.microsoft.com/office/drawing/2014/main" id="{C3D48A0B-228B-4CAA-844C-906DC3C2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ounded Rectangle 4">
                <a:extLst>
                  <a:ext uri="{FF2B5EF4-FFF2-40B4-BE49-F238E27FC236}">
                    <a16:creationId xmlns:a16="http://schemas.microsoft.com/office/drawing/2014/main" id="{2AD3DE78-D118-4EEE-9460-40C132AD7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4D6AF15D-A802-40A2-9BA6-2FD3C626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4">
                <a:extLst>
                  <a:ext uri="{FF2B5EF4-FFF2-40B4-BE49-F238E27FC236}">
                    <a16:creationId xmlns:a16="http://schemas.microsoft.com/office/drawing/2014/main" id="{DFA743C8-F612-465A-9594-550C9CA56C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772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43356" y="318882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67444-DBF2-49DF-934A-8D350063478A}"/>
              </a:ext>
            </a:extLst>
          </p:cNvPr>
          <p:cNvSpPr txBox="1"/>
          <p:nvPr/>
        </p:nvSpPr>
        <p:spPr>
          <a:xfrm>
            <a:off x="3915128" y="966854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D12AB-0F4C-4533-B3D7-EB85AA2A2B2A}"/>
              </a:ext>
            </a:extLst>
          </p:cNvPr>
          <p:cNvSpPr txBox="1"/>
          <p:nvPr/>
        </p:nvSpPr>
        <p:spPr>
          <a:xfrm>
            <a:off x="4759380" y="1657420"/>
            <a:ext cx="648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36A5E-C151-4801-9310-9FDE1FA6F3B4}"/>
              </a:ext>
            </a:extLst>
          </p:cNvPr>
          <p:cNvGrpSpPr/>
          <p:nvPr/>
        </p:nvGrpSpPr>
        <p:grpSpPr>
          <a:xfrm>
            <a:off x="4759380" y="953667"/>
            <a:ext cx="6489645" cy="672703"/>
            <a:chOff x="4686849" y="720000"/>
            <a:chExt cx="3470386" cy="6727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0946BB-62C1-4CEA-9D95-59162BFD6E9A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93A1EC-02A6-4721-A6E8-58B2F2C2D018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6CDADC-5BF6-4D86-B1DD-B5EDBD8E6D5A}"/>
              </a:ext>
            </a:extLst>
          </p:cNvPr>
          <p:cNvSpPr txBox="1"/>
          <p:nvPr/>
        </p:nvSpPr>
        <p:spPr>
          <a:xfrm>
            <a:off x="3925523" y="3644108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249F8-EF56-4B35-BD21-530B0EB56D6B}"/>
              </a:ext>
            </a:extLst>
          </p:cNvPr>
          <p:cNvSpPr txBox="1"/>
          <p:nvPr/>
        </p:nvSpPr>
        <p:spPr>
          <a:xfrm>
            <a:off x="4769775" y="4334674"/>
            <a:ext cx="648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429B0A-73D3-4325-A1A2-3DA1CB6B837A}"/>
              </a:ext>
            </a:extLst>
          </p:cNvPr>
          <p:cNvGrpSpPr/>
          <p:nvPr/>
        </p:nvGrpSpPr>
        <p:grpSpPr>
          <a:xfrm>
            <a:off x="4769775" y="3630921"/>
            <a:ext cx="6489645" cy="672703"/>
            <a:chOff x="4686849" y="720000"/>
            <a:chExt cx="3470386" cy="6727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0673B1-3F15-4200-9E48-0AB8CD417ED8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267C55-2BA3-487B-B0BC-52AD07EC7720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4" y="2769507"/>
            <a:ext cx="4793672" cy="1318987"/>
            <a:chOff x="3699165" y="4714489"/>
            <a:chExt cx="4793672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5" y="4714489"/>
              <a:ext cx="479367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9" y="5653820"/>
              <a:ext cx="479361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348175-78F8-49DA-90A9-0B882BC4CA3B}"/>
              </a:ext>
            </a:extLst>
          </p:cNvPr>
          <p:cNvGrpSpPr/>
          <p:nvPr/>
        </p:nvGrpSpPr>
        <p:grpSpPr>
          <a:xfrm>
            <a:off x="6883416" y="3696875"/>
            <a:ext cx="5308583" cy="3555021"/>
            <a:chOff x="4134002" y="1855663"/>
            <a:chExt cx="8057998" cy="5396234"/>
          </a:xfrm>
        </p:grpSpPr>
        <p:grpSp>
          <p:nvGrpSpPr>
            <p:cNvPr id="3" name="그룹 7">
              <a:extLst>
                <a:ext uri="{FF2B5EF4-FFF2-40B4-BE49-F238E27FC236}">
                  <a16:creationId xmlns:a16="http://schemas.microsoft.com/office/drawing/2014/main" id="{5E570EAF-4801-46A0-8304-C764A0CB74CF}"/>
                </a:ext>
              </a:extLst>
            </p:cNvPr>
            <p:cNvGrpSpPr/>
            <p:nvPr/>
          </p:nvGrpSpPr>
          <p:grpSpPr>
            <a:xfrm>
              <a:off x="4134002" y="3567705"/>
              <a:ext cx="8057998" cy="3684192"/>
              <a:chOff x="4134002" y="3315156"/>
              <a:chExt cx="8057998" cy="368419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F48E0E3-8C95-460E-9F96-BA59F5730E23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91335D-F48B-4C02-B155-FADE27D1AD95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E195989-1B36-4FA5-AA33-D3E22FEB7C1A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DEDE9F6-E2BB-40CD-A83C-C0693FEA3512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D46E42A-91C6-408D-9258-3CA7FB04516D}"/>
                  </a:ext>
                </a:extLst>
              </p:cNvPr>
              <p:cNvSpPr/>
              <p:nvPr/>
            </p:nvSpPr>
            <p:spPr>
              <a:xfrm flipH="1">
                <a:off x="8733216" y="4738339"/>
                <a:ext cx="450875" cy="4273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BB7B3E-AEA5-44D3-BDBD-8177ACF68201}"/>
                  </a:ext>
                </a:extLst>
              </p:cNvPr>
              <p:cNvSpPr/>
              <p:nvPr/>
            </p:nvSpPr>
            <p:spPr>
              <a:xfrm flipH="1">
                <a:off x="6520462" y="5631458"/>
                <a:ext cx="263702" cy="2499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06092F-4774-4341-907E-A6FA692B8CF7}"/>
                  </a:ext>
                </a:extLst>
              </p:cNvPr>
              <p:cNvSpPr/>
              <p:nvPr/>
            </p:nvSpPr>
            <p:spPr>
              <a:xfrm flipH="1">
                <a:off x="9757833" y="444527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3BDD0E-3DAB-49F8-BA61-DAD0206A194B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2BF442-D079-4F4F-893D-641892FA77AD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492C88D-634F-4632-A2AE-679B2B0E3926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839805-1812-4DA2-BE3A-5E2979623D05}"/>
                  </a:ext>
                </a:extLst>
              </p:cNvPr>
              <p:cNvSpPr/>
              <p:nvPr/>
            </p:nvSpPr>
            <p:spPr>
              <a:xfrm flipH="1">
                <a:off x="9343612" y="4893738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9BB5E9-8894-4A1B-88E7-EDD8A42C7A41}"/>
                  </a:ext>
                </a:extLst>
              </p:cNvPr>
              <p:cNvGrpSpPr/>
              <p:nvPr/>
            </p:nvGrpSpPr>
            <p:grpSpPr>
              <a:xfrm>
                <a:off x="5646606" y="5046605"/>
                <a:ext cx="5161006" cy="1554395"/>
                <a:chOff x="-51736" y="4519448"/>
                <a:chExt cx="4473126" cy="1501583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A873A3F-5376-43A8-A7AD-55049C8B807F}"/>
                    </a:ext>
                  </a:extLst>
                </p:cNvPr>
                <p:cNvSpPr/>
                <p:nvPr/>
              </p:nvSpPr>
              <p:spPr>
                <a:xfrm>
                  <a:off x="2199705" y="465057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1EE9403-0175-4F02-9482-FB9917AC9EB2}"/>
                    </a:ext>
                  </a:extLst>
                </p:cNvPr>
                <p:cNvSpPr/>
                <p:nvPr/>
              </p:nvSpPr>
              <p:spPr>
                <a:xfrm>
                  <a:off x="1888549" y="487948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F704899-3E4F-482A-8C8B-66D38A78DE01}"/>
                    </a:ext>
                  </a:extLst>
                </p:cNvPr>
                <p:cNvSpPr/>
                <p:nvPr/>
              </p:nvSpPr>
              <p:spPr>
                <a:xfrm>
                  <a:off x="2772347" y="4638675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A7E754C-FE9F-4CB8-B182-DA7D796DA23A}"/>
                    </a:ext>
                  </a:extLst>
                </p:cNvPr>
                <p:cNvSpPr/>
                <p:nvPr/>
              </p:nvSpPr>
              <p:spPr>
                <a:xfrm>
                  <a:off x="3188127" y="475790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3C7B69B-2E06-4396-8244-C5D6FBD2609B}"/>
                    </a:ext>
                  </a:extLst>
                </p:cNvPr>
                <p:cNvSpPr/>
                <p:nvPr/>
              </p:nvSpPr>
              <p:spPr>
                <a:xfrm>
                  <a:off x="1381397" y="510988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06E62D-8B7F-4A56-BC7D-E2E3BFC7BA34}"/>
                    </a:ext>
                  </a:extLst>
                </p:cNvPr>
                <p:cNvSpPr/>
                <p:nvPr/>
              </p:nvSpPr>
              <p:spPr>
                <a:xfrm>
                  <a:off x="912048" y="523952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71EF569-FA6E-45AB-A438-E2E3C853CF71}"/>
                    </a:ext>
                  </a:extLst>
                </p:cNvPr>
                <p:cNvSpPr/>
                <p:nvPr/>
              </p:nvSpPr>
              <p:spPr>
                <a:xfrm>
                  <a:off x="3701310" y="451944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A1C7CF-12AF-47F9-A946-182CA7223951}"/>
                    </a:ext>
                  </a:extLst>
                </p:cNvPr>
                <p:cNvSpPr/>
                <p:nvPr/>
              </p:nvSpPr>
              <p:spPr>
                <a:xfrm>
                  <a:off x="3701310" y="5004225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524E9E6-905A-4C67-82CE-6DC3093AC791}"/>
                    </a:ext>
                  </a:extLst>
                </p:cNvPr>
                <p:cNvSpPr/>
                <p:nvPr/>
              </p:nvSpPr>
              <p:spPr>
                <a:xfrm>
                  <a:off x="-51736" y="5584839"/>
                  <a:ext cx="4364607" cy="4342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566AF76-FFE9-42D6-9C75-B5CEDB796A5F}"/>
                    </a:ext>
                  </a:extLst>
                </p:cNvPr>
                <p:cNvSpPr/>
                <p:nvPr/>
              </p:nvSpPr>
              <p:spPr>
                <a:xfrm>
                  <a:off x="2432439" y="487948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9839E7C-7983-4F9E-8765-ED3875A65A3E}"/>
                    </a:ext>
                  </a:extLst>
                </p:cNvPr>
                <p:cNvSpPr/>
                <p:nvPr/>
              </p:nvSpPr>
              <p:spPr>
                <a:xfrm>
                  <a:off x="699964" y="530095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980E4AB-6D95-470F-9C8F-10F18684730C}"/>
                    </a:ext>
                  </a:extLst>
                </p:cNvPr>
                <p:cNvSpPr/>
                <p:nvPr/>
              </p:nvSpPr>
              <p:spPr>
                <a:xfrm>
                  <a:off x="179512" y="530095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92C080B-CA4C-4950-9A9D-0DD2C0F67D1E}"/>
                  </a:ext>
                </a:extLst>
              </p:cNvPr>
              <p:cNvGrpSpPr/>
              <p:nvPr/>
            </p:nvGrpSpPr>
            <p:grpSpPr>
              <a:xfrm>
                <a:off x="7903837" y="3315156"/>
                <a:ext cx="4288163" cy="3292985"/>
                <a:chOff x="4929522" y="3711179"/>
                <a:chExt cx="4142470" cy="3181103"/>
              </a:xfrm>
            </p:grpSpPr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1E292A0B-EE5E-42D6-B9B5-DD5D8FD1C2B5}"/>
                    </a:ext>
                  </a:extLst>
                </p:cNvPr>
                <p:cNvSpPr/>
                <p:nvPr/>
              </p:nvSpPr>
              <p:spPr>
                <a:xfrm>
                  <a:off x="7387697" y="3711179"/>
                  <a:ext cx="575820" cy="2367243"/>
                </a:xfrm>
                <a:custGeom>
                  <a:avLst/>
                  <a:gdLst>
                    <a:gd name="connsiteX0" fmla="*/ 118003 w 575820"/>
                    <a:gd name="connsiteY0" fmla="*/ 51196 h 2367243"/>
                    <a:gd name="connsiteX1" fmla="*/ 41803 w 575820"/>
                    <a:gd name="connsiteY1" fmla="*/ 479821 h 2367243"/>
                    <a:gd name="connsiteX2" fmla="*/ 51328 w 575820"/>
                    <a:gd name="connsiteY2" fmla="*/ 1213246 h 2367243"/>
                    <a:gd name="connsiteX3" fmla="*/ 3703 w 575820"/>
                    <a:gd name="connsiteY3" fmla="*/ 2232421 h 2367243"/>
                    <a:gd name="connsiteX4" fmla="*/ 165628 w 575820"/>
                    <a:gd name="connsiteY4" fmla="*/ 2327671 h 2367243"/>
                    <a:gd name="connsiteX5" fmla="*/ 489478 w 575820"/>
                    <a:gd name="connsiteY5" fmla="*/ 2346721 h 2367243"/>
                    <a:gd name="connsiteX6" fmla="*/ 575203 w 575820"/>
                    <a:gd name="connsiteY6" fmla="*/ 2041921 h 2367243"/>
                    <a:gd name="connsiteX7" fmla="*/ 460903 w 575820"/>
                    <a:gd name="connsiteY7" fmla="*/ 2070496 h 2367243"/>
                    <a:gd name="connsiteX8" fmla="*/ 432328 w 575820"/>
                    <a:gd name="connsiteY8" fmla="*/ 1032271 h 2367243"/>
                    <a:gd name="connsiteX9" fmla="*/ 518053 w 575820"/>
                    <a:gd name="connsiteY9" fmla="*/ 289321 h 2367243"/>
                    <a:gd name="connsiteX10" fmla="*/ 413278 w 575820"/>
                    <a:gd name="connsiteY10" fmla="*/ 32146 h 2367243"/>
                    <a:gd name="connsiteX11" fmla="*/ 118003 w 575820"/>
                    <a:gd name="connsiteY11" fmla="*/ 51196 h 236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75820" h="2367243">
                      <a:moveTo>
                        <a:pt x="118003" y="51196"/>
                      </a:moveTo>
                      <a:cubicBezTo>
                        <a:pt x="56091" y="125808"/>
                        <a:pt x="52915" y="286146"/>
                        <a:pt x="41803" y="479821"/>
                      </a:cubicBezTo>
                      <a:cubicBezTo>
                        <a:pt x="30691" y="673496"/>
                        <a:pt x="57678" y="921146"/>
                        <a:pt x="51328" y="1213246"/>
                      </a:cubicBezTo>
                      <a:cubicBezTo>
                        <a:pt x="44978" y="1505346"/>
                        <a:pt x="-15347" y="2046683"/>
                        <a:pt x="3703" y="2232421"/>
                      </a:cubicBezTo>
                      <a:cubicBezTo>
                        <a:pt x="22753" y="2418159"/>
                        <a:pt x="84666" y="2308621"/>
                        <a:pt x="165628" y="2327671"/>
                      </a:cubicBezTo>
                      <a:cubicBezTo>
                        <a:pt x="246590" y="2346721"/>
                        <a:pt x="421216" y="2394346"/>
                        <a:pt x="489478" y="2346721"/>
                      </a:cubicBezTo>
                      <a:cubicBezTo>
                        <a:pt x="557740" y="2299096"/>
                        <a:pt x="579966" y="2087959"/>
                        <a:pt x="575203" y="2041921"/>
                      </a:cubicBezTo>
                      <a:cubicBezTo>
                        <a:pt x="570441" y="1995884"/>
                        <a:pt x="484715" y="2238771"/>
                        <a:pt x="460903" y="2070496"/>
                      </a:cubicBezTo>
                      <a:cubicBezTo>
                        <a:pt x="437091" y="1902221"/>
                        <a:pt x="422803" y="1329133"/>
                        <a:pt x="432328" y="1032271"/>
                      </a:cubicBezTo>
                      <a:cubicBezTo>
                        <a:pt x="441853" y="735409"/>
                        <a:pt x="521228" y="456008"/>
                        <a:pt x="518053" y="289321"/>
                      </a:cubicBezTo>
                      <a:cubicBezTo>
                        <a:pt x="514878" y="122634"/>
                        <a:pt x="478366" y="68659"/>
                        <a:pt x="413278" y="32146"/>
                      </a:cubicBezTo>
                      <a:cubicBezTo>
                        <a:pt x="348190" y="-4367"/>
                        <a:pt x="179915" y="-23416"/>
                        <a:pt x="118003" y="5119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BF0B79-9253-49D9-9253-1DDC0D70FC4A}"/>
                    </a:ext>
                  </a:extLst>
                </p:cNvPr>
                <p:cNvSpPr/>
                <p:nvPr/>
              </p:nvSpPr>
              <p:spPr>
                <a:xfrm>
                  <a:off x="6955527" y="5445224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8857ADA-14FA-42B9-A021-7CA41901524D}"/>
                    </a:ext>
                  </a:extLst>
                </p:cNvPr>
                <p:cNvSpPr/>
                <p:nvPr/>
              </p:nvSpPr>
              <p:spPr>
                <a:xfrm>
                  <a:off x="6719679" y="571838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7FFA064-B8C7-4E76-B87D-D94CFE2505C2}"/>
                    </a:ext>
                  </a:extLst>
                </p:cNvPr>
                <p:cNvSpPr/>
                <p:nvPr/>
              </p:nvSpPr>
              <p:spPr>
                <a:xfrm>
                  <a:off x="7603477" y="547756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FC86629-921F-4474-ADC5-E7D74A9ECAE3}"/>
                    </a:ext>
                  </a:extLst>
                </p:cNvPr>
                <p:cNvSpPr/>
                <p:nvPr/>
              </p:nvSpPr>
              <p:spPr>
                <a:xfrm>
                  <a:off x="7993937" y="5545446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5AF6F84-D96F-43A6-B3FB-D27475907213}"/>
                    </a:ext>
                  </a:extLst>
                </p:cNvPr>
                <p:cNvSpPr/>
                <p:nvPr/>
              </p:nvSpPr>
              <p:spPr>
                <a:xfrm>
                  <a:off x="6212527" y="5948783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59110A-52B1-4917-94D1-2304D67A8360}"/>
                    </a:ext>
                  </a:extLst>
                </p:cNvPr>
                <p:cNvSpPr/>
                <p:nvPr/>
              </p:nvSpPr>
              <p:spPr>
                <a:xfrm>
                  <a:off x="5827426" y="6135483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908A416-6560-428A-8097-42EA66C69400}"/>
                    </a:ext>
                  </a:extLst>
                </p:cNvPr>
                <p:cNvSpPr/>
                <p:nvPr/>
              </p:nvSpPr>
              <p:spPr>
                <a:xfrm>
                  <a:off x="8292533" y="5571337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844911F-1E11-48BD-83E8-43E21001DF91}"/>
                    </a:ext>
                  </a:extLst>
                </p:cNvPr>
                <p:cNvSpPr/>
                <p:nvPr/>
              </p:nvSpPr>
              <p:spPr>
                <a:xfrm>
                  <a:off x="8351074" y="5907336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F8BDD7-0E4D-47C7-81DB-A617617D9DFF}"/>
                    </a:ext>
                  </a:extLst>
                </p:cNvPr>
                <p:cNvSpPr/>
                <p:nvPr/>
              </p:nvSpPr>
              <p:spPr>
                <a:xfrm>
                  <a:off x="5191043" y="6328748"/>
                  <a:ext cx="3880949" cy="5635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E8BCEDE-95FA-4AD7-A3D9-29E7C6960056}"/>
                    </a:ext>
                  </a:extLst>
                </p:cNvPr>
                <p:cNvSpPr/>
                <p:nvPr/>
              </p:nvSpPr>
              <p:spPr>
                <a:xfrm>
                  <a:off x="7263569" y="571838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3720F12-EC0B-4506-92E2-B5A5B6DC3106}"/>
                    </a:ext>
                  </a:extLst>
                </p:cNvPr>
                <p:cNvSpPr/>
                <p:nvPr/>
              </p:nvSpPr>
              <p:spPr>
                <a:xfrm>
                  <a:off x="5427788" y="6075743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A8CE0F7-F552-471D-ADC3-24D9A6103DCB}"/>
                    </a:ext>
                  </a:extLst>
                </p:cNvPr>
                <p:cNvSpPr/>
                <p:nvPr/>
              </p:nvSpPr>
              <p:spPr>
                <a:xfrm>
                  <a:off x="4929522" y="6244505"/>
                  <a:ext cx="595719" cy="595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FF8183C-E59B-4F1C-B578-B223D1508540}"/>
                    </a:ext>
                  </a:extLst>
                </p:cNvPr>
                <p:cNvSpPr/>
                <p:nvPr/>
              </p:nvSpPr>
              <p:spPr>
                <a:xfrm>
                  <a:off x="7781439" y="586862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6961516-ECE2-489E-AFCD-3479C4E4417C}"/>
                  </a:ext>
                </a:extLst>
              </p:cNvPr>
              <p:cNvSpPr/>
              <p:nvPr/>
            </p:nvSpPr>
            <p:spPr>
              <a:xfrm>
                <a:off x="10646736" y="4907911"/>
                <a:ext cx="418644" cy="4186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C387AE-CF06-4F85-A951-8E038D6384B9}"/>
                  </a:ext>
                </a:extLst>
              </p:cNvPr>
              <p:cNvSpPr/>
              <p:nvPr/>
            </p:nvSpPr>
            <p:spPr>
              <a:xfrm flipH="1">
                <a:off x="5475561" y="6037978"/>
                <a:ext cx="509632" cy="52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Oval 47">
                <a:extLst>
                  <a:ext uri="{FF2B5EF4-FFF2-40B4-BE49-F238E27FC236}">
                    <a16:creationId xmlns:a16="http://schemas.microsoft.com/office/drawing/2014/main" id="{5FD6E5E8-C7FA-415B-9203-40F8CADD1F75}"/>
                  </a:ext>
                </a:extLst>
              </p:cNvPr>
              <p:cNvSpPr/>
              <p:nvPr/>
            </p:nvSpPr>
            <p:spPr>
              <a:xfrm flipH="1">
                <a:off x="4134002" y="6287484"/>
                <a:ext cx="263702" cy="2499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현 96">
                <a:extLst>
                  <a:ext uri="{FF2B5EF4-FFF2-40B4-BE49-F238E27FC236}">
                    <a16:creationId xmlns:a16="http://schemas.microsoft.com/office/drawing/2014/main" id="{70151EBB-0438-4FEC-A20F-F0C6E42FAD6D}"/>
                  </a:ext>
                </a:extLst>
              </p:cNvPr>
              <p:cNvSpPr/>
              <p:nvPr/>
            </p:nvSpPr>
            <p:spPr>
              <a:xfrm>
                <a:off x="4911525" y="6214691"/>
                <a:ext cx="784657" cy="784657"/>
              </a:xfrm>
              <a:prstGeom prst="chord">
                <a:avLst>
                  <a:gd name="adj1" fmla="val 10904884"/>
                  <a:gd name="adj2" fmla="val 21584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현 97">
                <a:extLst>
                  <a:ext uri="{FF2B5EF4-FFF2-40B4-BE49-F238E27FC236}">
                    <a16:creationId xmlns:a16="http://schemas.microsoft.com/office/drawing/2014/main" id="{155B245D-9EA7-4639-B797-2405A3D3A719}"/>
                  </a:ext>
                </a:extLst>
              </p:cNvPr>
              <p:cNvSpPr/>
              <p:nvPr/>
            </p:nvSpPr>
            <p:spPr>
              <a:xfrm>
                <a:off x="4554915" y="6352929"/>
                <a:ext cx="492156" cy="492156"/>
              </a:xfrm>
              <a:prstGeom prst="chord">
                <a:avLst>
                  <a:gd name="adj1" fmla="val 10904884"/>
                  <a:gd name="adj2" fmla="val 21584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8" name="그룹 1">
              <a:extLst>
                <a:ext uri="{FF2B5EF4-FFF2-40B4-BE49-F238E27FC236}">
                  <a16:creationId xmlns:a16="http://schemas.microsoft.com/office/drawing/2014/main" id="{BE36F011-700D-42BB-83D8-49193C71E92F}"/>
                </a:ext>
              </a:extLst>
            </p:cNvPr>
            <p:cNvGrpSpPr/>
            <p:nvPr/>
          </p:nvGrpSpPr>
          <p:grpSpPr>
            <a:xfrm>
              <a:off x="10163336" y="1855663"/>
              <a:ext cx="1080979" cy="3284588"/>
              <a:chOff x="7215326" y="1697502"/>
              <a:chExt cx="1080979" cy="3284588"/>
            </a:xfrm>
          </p:grpSpPr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1D3E6933-610E-41E8-B37E-D6BEB4CA9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137" y="1697502"/>
                <a:ext cx="553503" cy="583388"/>
              </a:xfrm>
              <a:custGeom>
                <a:avLst/>
                <a:gdLst/>
                <a:ahLst/>
                <a:cxnLst/>
                <a:rect l="l" t="t" r="r" b="b"/>
                <a:pathLst>
                  <a:path w="672533" h="708844">
                    <a:moveTo>
                      <a:pt x="329882" y="0"/>
                    </a:moveTo>
                    <a:lnTo>
                      <a:pt x="342651" y="0"/>
                    </a:lnTo>
                    <a:cubicBezTo>
                      <a:pt x="342651" y="67021"/>
                      <a:pt x="342651" y="146517"/>
                      <a:pt x="342651" y="240812"/>
                    </a:cubicBezTo>
                    <a:cubicBezTo>
                      <a:pt x="485245" y="384173"/>
                      <a:pt x="595915" y="540184"/>
                      <a:pt x="672533" y="708844"/>
                    </a:cubicBezTo>
                    <a:cubicBezTo>
                      <a:pt x="672533" y="708844"/>
                      <a:pt x="672533" y="708844"/>
                      <a:pt x="0" y="708844"/>
                    </a:cubicBezTo>
                    <a:cubicBezTo>
                      <a:pt x="76618" y="540184"/>
                      <a:pt x="187288" y="384173"/>
                      <a:pt x="329882" y="240812"/>
                    </a:cubicBezTo>
                    <a:cubicBezTo>
                      <a:pt x="329882" y="240812"/>
                      <a:pt x="329882" y="240812"/>
                      <a:pt x="329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70A5B04C-BD12-4308-A530-3E2280B292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5326" y="2337769"/>
                <a:ext cx="1080979" cy="2644321"/>
              </a:xfrm>
              <a:custGeom>
                <a:avLst/>
                <a:gdLst>
                  <a:gd name="T0" fmla="*/ 418 w 617"/>
                  <a:gd name="T1" fmla="*/ 765 h 1524"/>
                  <a:gd name="T2" fmla="*/ 478 w 617"/>
                  <a:gd name="T3" fmla="*/ 0 h 1524"/>
                  <a:gd name="T4" fmla="*/ 139 w 617"/>
                  <a:gd name="T5" fmla="*/ 0 h 1524"/>
                  <a:gd name="T6" fmla="*/ 198 w 617"/>
                  <a:gd name="T7" fmla="*/ 765 h 1524"/>
                  <a:gd name="T8" fmla="*/ 0 w 617"/>
                  <a:gd name="T9" fmla="*/ 819 h 1524"/>
                  <a:gd name="T10" fmla="*/ 204 w 617"/>
                  <a:gd name="T11" fmla="*/ 1428 h 1524"/>
                  <a:gd name="T12" fmla="*/ 241 w 617"/>
                  <a:gd name="T13" fmla="*/ 861 h 1524"/>
                  <a:gd name="T14" fmla="*/ 316 w 617"/>
                  <a:gd name="T15" fmla="*/ 1524 h 1524"/>
                  <a:gd name="T16" fmla="*/ 375 w 617"/>
                  <a:gd name="T17" fmla="*/ 861 h 1524"/>
                  <a:gd name="T18" fmla="*/ 412 w 617"/>
                  <a:gd name="T19" fmla="*/ 1428 h 1524"/>
                  <a:gd name="T20" fmla="*/ 617 w 617"/>
                  <a:gd name="T21" fmla="*/ 819 h 1524"/>
                  <a:gd name="T22" fmla="*/ 418 w 617"/>
                  <a:gd name="T23" fmla="*/ 765 h 1524"/>
                  <a:gd name="T24" fmla="*/ 308 w 617"/>
                  <a:gd name="T25" fmla="*/ 67 h 1524"/>
                  <a:gd name="T26" fmla="*/ 418 w 617"/>
                  <a:gd name="T27" fmla="*/ 171 h 1524"/>
                  <a:gd name="T28" fmla="*/ 308 w 617"/>
                  <a:gd name="T29" fmla="*/ 275 h 1524"/>
                  <a:gd name="T30" fmla="*/ 198 w 617"/>
                  <a:gd name="T31" fmla="*/ 171 h 1524"/>
                  <a:gd name="T32" fmla="*/ 308 w 617"/>
                  <a:gd name="T33" fmla="*/ 67 h 1524"/>
                  <a:gd name="T34" fmla="*/ 308 w 617"/>
                  <a:gd name="T35" fmla="*/ 542 h 1524"/>
                  <a:gd name="T36" fmla="*/ 197 w 617"/>
                  <a:gd name="T37" fmla="*/ 436 h 1524"/>
                  <a:gd name="T38" fmla="*/ 308 w 617"/>
                  <a:gd name="T39" fmla="*/ 329 h 1524"/>
                  <a:gd name="T40" fmla="*/ 419 w 617"/>
                  <a:gd name="T41" fmla="*/ 436 h 1524"/>
                  <a:gd name="T42" fmla="*/ 308 w 617"/>
                  <a:gd name="T43" fmla="*/ 542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7" h="1524">
                    <a:moveTo>
                      <a:pt x="418" y="765"/>
                    </a:moveTo>
                    <a:cubicBezTo>
                      <a:pt x="542" y="472"/>
                      <a:pt x="564" y="215"/>
                      <a:pt x="47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52" y="215"/>
                      <a:pt x="74" y="472"/>
                      <a:pt x="198" y="765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204" y="1428"/>
                      <a:pt x="204" y="1428"/>
                      <a:pt x="204" y="1428"/>
                    </a:cubicBezTo>
                    <a:cubicBezTo>
                      <a:pt x="241" y="861"/>
                      <a:pt x="241" y="861"/>
                      <a:pt x="241" y="861"/>
                    </a:cubicBezTo>
                    <a:cubicBezTo>
                      <a:pt x="261" y="902"/>
                      <a:pt x="315" y="1523"/>
                      <a:pt x="316" y="1524"/>
                    </a:cubicBezTo>
                    <a:cubicBezTo>
                      <a:pt x="316" y="1524"/>
                      <a:pt x="355" y="902"/>
                      <a:pt x="375" y="861"/>
                    </a:cubicBezTo>
                    <a:cubicBezTo>
                      <a:pt x="412" y="1428"/>
                      <a:pt x="412" y="1428"/>
                      <a:pt x="412" y="1428"/>
                    </a:cubicBezTo>
                    <a:cubicBezTo>
                      <a:pt x="617" y="819"/>
                      <a:pt x="617" y="819"/>
                      <a:pt x="617" y="819"/>
                    </a:cubicBezTo>
                    <a:lnTo>
                      <a:pt x="418" y="765"/>
                    </a:lnTo>
                    <a:close/>
                    <a:moveTo>
                      <a:pt x="308" y="67"/>
                    </a:moveTo>
                    <a:cubicBezTo>
                      <a:pt x="369" y="67"/>
                      <a:pt x="418" y="114"/>
                      <a:pt x="418" y="171"/>
                    </a:cubicBezTo>
                    <a:cubicBezTo>
                      <a:pt x="418" y="229"/>
                      <a:pt x="369" y="275"/>
                      <a:pt x="308" y="275"/>
                    </a:cubicBezTo>
                    <a:cubicBezTo>
                      <a:pt x="247" y="275"/>
                      <a:pt x="198" y="229"/>
                      <a:pt x="198" y="171"/>
                    </a:cubicBezTo>
                    <a:cubicBezTo>
                      <a:pt x="198" y="114"/>
                      <a:pt x="247" y="67"/>
                      <a:pt x="308" y="67"/>
                    </a:cubicBezTo>
                    <a:close/>
                    <a:moveTo>
                      <a:pt x="308" y="542"/>
                    </a:moveTo>
                    <a:cubicBezTo>
                      <a:pt x="247" y="542"/>
                      <a:pt x="197" y="495"/>
                      <a:pt x="197" y="436"/>
                    </a:cubicBezTo>
                    <a:cubicBezTo>
                      <a:pt x="197" y="377"/>
                      <a:pt x="247" y="329"/>
                      <a:pt x="308" y="329"/>
                    </a:cubicBezTo>
                    <a:cubicBezTo>
                      <a:pt x="369" y="329"/>
                      <a:pt x="419" y="377"/>
                      <a:pt x="419" y="436"/>
                    </a:cubicBezTo>
                    <a:cubicBezTo>
                      <a:pt x="419" y="495"/>
                      <a:pt x="369" y="542"/>
                      <a:pt x="308" y="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9058AB-4CA3-48A3-9797-5D81BA74A4A3}"/>
                  </a:ext>
                </a:extLst>
              </p:cNvPr>
              <p:cNvSpPr/>
              <p:nvPr/>
            </p:nvSpPr>
            <p:spPr>
              <a:xfrm>
                <a:off x="7469187" y="2902886"/>
                <a:ext cx="514618" cy="474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856929-564E-4883-9553-3F29425592A0}"/>
              </a:ext>
            </a:extLst>
          </p:cNvPr>
          <p:cNvGrpSpPr/>
          <p:nvPr/>
        </p:nvGrpSpPr>
        <p:grpSpPr>
          <a:xfrm>
            <a:off x="2029230" y="1880312"/>
            <a:ext cx="4364890" cy="3809523"/>
            <a:chOff x="397611" y="1919297"/>
            <a:chExt cx="5702157" cy="497664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9B6F9F3-EF50-436C-9770-9BFC1CC0124E}"/>
                </a:ext>
              </a:extLst>
            </p:cNvPr>
            <p:cNvSpPr/>
            <p:nvPr/>
          </p:nvSpPr>
          <p:spPr>
            <a:xfrm>
              <a:off x="2578425" y="3815455"/>
              <a:ext cx="1775467" cy="3057953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922007 w 1096736"/>
                <a:gd name="connsiteY0" fmla="*/ 763556 h 2182784"/>
                <a:gd name="connsiteX1" fmla="*/ 809962 w 1096736"/>
                <a:gd name="connsiteY1" fmla="*/ 377665 h 2182784"/>
                <a:gd name="connsiteX2" fmla="*/ 808786 w 1096736"/>
                <a:gd name="connsiteY2" fmla="*/ 364344 h 2182784"/>
                <a:gd name="connsiteX3" fmla="*/ 808786 w 1096736"/>
                <a:gd name="connsiteY3" fmla="*/ 209204 h 2182784"/>
                <a:gd name="connsiteX4" fmla="*/ 809570 w 1096736"/>
                <a:gd name="connsiteY4" fmla="*/ 99117 h 2182784"/>
                <a:gd name="connsiteX5" fmla="*/ 811920 w 1096736"/>
                <a:gd name="connsiteY5" fmla="*/ 63075 h 2182784"/>
                <a:gd name="connsiteX6" fmla="*/ 807611 w 1096736"/>
                <a:gd name="connsiteY6" fmla="*/ 46620 h 2182784"/>
                <a:gd name="connsiteX7" fmla="*/ 773527 w 1096736"/>
                <a:gd name="connsiteY7" fmla="*/ 14104 h 2182784"/>
                <a:gd name="connsiteX8" fmla="*/ 764517 w 1096736"/>
                <a:gd name="connsiteY8" fmla="*/ 24290 h 2182784"/>
                <a:gd name="connsiteX9" fmla="*/ 759032 w 1096736"/>
                <a:gd name="connsiteY9" fmla="*/ 50930 h 2182784"/>
                <a:gd name="connsiteX10" fmla="*/ 723773 w 1096736"/>
                <a:gd name="connsiteY10" fmla="*/ 101860 h 2182784"/>
                <a:gd name="connsiteX11" fmla="*/ 590180 w 1096736"/>
                <a:gd name="connsiteY11" fmla="*/ 184523 h 2182784"/>
                <a:gd name="connsiteX12" fmla="*/ 581169 w 1096736"/>
                <a:gd name="connsiteY12" fmla="*/ 191183 h 2182784"/>
                <a:gd name="connsiteX13" fmla="*/ 561972 w 1096736"/>
                <a:gd name="connsiteY13" fmla="*/ 205678 h 2182784"/>
                <a:gd name="connsiteX14" fmla="*/ 527889 w 1096736"/>
                <a:gd name="connsiteY14" fmla="*/ 208812 h 2182784"/>
                <a:gd name="connsiteX15" fmla="*/ 522404 w 1096736"/>
                <a:gd name="connsiteY15" fmla="*/ 202152 h 2182784"/>
                <a:gd name="connsiteX16" fmla="*/ 494588 w 1096736"/>
                <a:gd name="connsiteY16" fmla="*/ 189224 h 2182784"/>
                <a:gd name="connsiteX17" fmla="*/ 474216 w 1096736"/>
                <a:gd name="connsiteY17" fmla="*/ 179822 h 2182784"/>
                <a:gd name="connsiteX18" fmla="*/ 411142 w 1096736"/>
                <a:gd name="connsiteY18" fmla="*/ 147697 h 2182784"/>
                <a:gd name="connsiteX19" fmla="*/ 407616 w 1096736"/>
                <a:gd name="connsiteY19" fmla="*/ 146130 h 2182784"/>
                <a:gd name="connsiteX20" fmla="*/ 396255 w 1096736"/>
                <a:gd name="connsiteY20" fmla="*/ 139469 h 2182784"/>
                <a:gd name="connsiteX21" fmla="*/ 244640 w 1096736"/>
                <a:gd name="connsiteY21" fmla="*/ 64250 h 2182784"/>
                <a:gd name="connsiteX22" fmla="*/ 188617 w 1096736"/>
                <a:gd name="connsiteY22" fmla="*/ 36435 h 2182784"/>
                <a:gd name="connsiteX23" fmla="*/ 174122 w 1096736"/>
                <a:gd name="connsiteY23" fmla="*/ 18021 h 2182784"/>
                <a:gd name="connsiteX24" fmla="*/ 166287 w 1096736"/>
                <a:gd name="connsiteY24" fmla="*/ 0 h 2182784"/>
                <a:gd name="connsiteX25" fmla="*/ 145131 w 1096736"/>
                <a:gd name="connsiteY25" fmla="*/ 24681 h 2182784"/>
                <a:gd name="connsiteX26" fmla="*/ 136120 w 1096736"/>
                <a:gd name="connsiteY26" fmla="*/ 81880 h 2182784"/>
                <a:gd name="connsiteX27" fmla="*/ 136120 w 1096736"/>
                <a:gd name="connsiteY27" fmla="*/ 103035 h 2182784"/>
                <a:gd name="connsiteX28" fmla="*/ 133378 w 1096736"/>
                <a:gd name="connsiteY28" fmla="*/ 121840 h 2182784"/>
                <a:gd name="connsiteX29" fmla="*/ 128285 w 1096736"/>
                <a:gd name="connsiteY29" fmla="*/ 167285 h 2182784"/>
                <a:gd name="connsiteX30" fmla="*/ 169813 w 1096736"/>
                <a:gd name="connsiteY30" fmla="*/ 363561 h 2182784"/>
                <a:gd name="connsiteX31" fmla="*/ 177648 w 1096736"/>
                <a:gd name="connsiteY31" fmla="*/ 408614 h 2182784"/>
                <a:gd name="connsiteX32" fmla="*/ 131028 w 1096736"/>
                <a:gd name="connsiteY32" fmla="*/ 680110 h 2182784"/>
                <a:gd name="connsiteX33" fmla="*/ 83232 w 1096736"/>
                <a:gd name="connsiteY33" fmla="*/ 958265 h 2182784"/>
                <a:gd name="connsiteX34" fmla="*/ 35436 w 1096736"/>
                <a:gd name="connsiteY34" fmla="*/ 1234853 h 2182784"/>
                <a:gd name="connsiteX35" fmla="*/ 0 w 1096736"/>
                <a:gd name="connsiteY35" fmla="*/ 2182784 h 2182784"/>
                <a:gd name="connsiteX36" fmla="*/ 333963 w 1096736"/>
                <a:gd name="connsiteY36" fmla="*/ 1403313 h 2182784"/>
                <a:gd name="connsiteX37" fmla="*/ 472649 w 1096736"/>
                <a:gd name="connsiteY37" fmla="*/ 1403313 h 2182784"/>
                <a:gd name="connsiteX38" fmla="*/ 783321 w 1096736"/>
                <a:gd name="connsiteY38" fmla="*/ 1403313 h 2182784"/>
                <a:gd name="connsiteX39" fmla="*/ 898109 w 1096736"/>
                <a:gd name="connsiteY39" fmla="*/ 1403313 h 2182784"/>
                <a:gd name="connsiteX40" fmla="*/ 1096736 w 1096736"/>
                <a:gd name="connsiteY40" fmla="*/ 1403313 h 2182784"/>
                <a:gd name="connsiteX41" fmla="*/ 922007 w 1096736"/>
                <a:gd name="connsiteY41" fmla="*/ 763556 h 2182784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472649 w 1096736"/>
                <a:gd name="connsiteY36" fmla="*/ 1403313 h 2183631"/>
                <a:gd name="connsiteX37" fmla="*/ 783321 w 1096736"/>
                <a:gd name="connsiteY37" fmla="*/ 1403313 h 2183631"/>
                <a:gd name="connsiteX38" fmla="*/ 898109 w 1096736"/>
                <a:gd name="connsiteY38" fmla="*/ 1403313 h 2183631"/>
                <a:gd name="connsiteX39" fmla="*/ 1096736 w 1096736"/>
                <a:gd name="connsiteY39" fmla="*/ 1403313 h 2183631"/>
                <a:gd name="connsiteX40" fmla="*/ 922007 w 1096736"/>
                <a:gd name="connsiteY40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783321 w 1096736"/>
                <a:gd name="connsiteY36" fmla="*/ 1403313 h 2183631"/>
                <a:gd name="connsiteX37" fmla="*/ 898109 w 1096736"/>
                <a:gd name="connsiteY37" fmla="*/ 1403313 h 2183631"/>
                <a:gd name="connsiteX38" fmla="*/ 1096736 w 1096736"/>
                <a:gd name="connsiteY38" fmla="*/ 1403313 h 2183631"/>
                <a:gd name="connsiteX39" fmla="*/ 922007 w 1096736"/>
                <a:gd name="connsiteY39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898109 w 1096736"/>
                <a:gd name="connsiteY36" fmla="*/ 1403313 h 2183631"/>
                <a:gd name="connsiteX37" fmla="*/ 1096736 w 1096736"/>
                <a:gd name="connsiteY37" fmla="*/ 1403313 h 2183631"/>
                <a:gd name="connsiteX38" fmla="*/ 922007 w 1096736"/>
                <a:gd name="connsiteY38" fmla="*/ 763556 h 2183631"/>
                <a:gd name="connsiteX0" fmla="*/ 922007 w 1096736"/>
                <a:gd name="connsiteY0" fmla="*/ 763556 h 2183783"/>
                <a:gd name="connsiteX1" fmla="*/ 809962 w 1096736"/>
                <a:gd name="connsiteY1" fmla="*/ 377665 h 2183783"/>
                <a:gd name="connsiteX2" fmla="*/ 808786 w 1096736"/>
                <a:gd name="connsiteY2" fmla="*/ 364344 h 2183783"/>
                <a:gd name="connsiteX3" fmla="*/ 808786 w 1096736"/>
                <a:gd name="connsiteY3" fmla="*/ 209204 h 2183783"/>
                <a:gd name="connsiteX4" fmla="*/ 809570 w 1096736"/>
                <a:gd name="connsiteY4" fmla="*/ 99117 h 2183783"/>
                <a:gd name="connsiteX5" fmla="*/ 811920 w 1096736"/>
                <a:gd name="connsiteY5" fmla="*/ 63075 h 2183783"/>
                <a:gd name="connsiteX6" fmla="*/ 807611 w 1096736"/>
                <a:gd name="connsiteY6" fmla="*/ 46620 h 2183783"/>
                <a:gd name="connsiteX7" fmla="*/ 773527 w 1096736"/>
                <a:gd name="connsiteY7" fmla="*/ 14104 h 2183783"/>
                <a:gd name="connsiteX8" fmla="*/ 764517 w 1096736"/>
                <a:gd name="connsiteY8" fmla="*/ 24290 h 2183783"/>
                <a:gd name="connsiteX9" fmla="*/ 759032 w 1096736"/>
                <a:gd name="connsiteY9" fmla="*/ 50930 h 2183783"/>
                <a:gd name="connsiteX10" fmla="*/ 723773 w 1096736"/>
                <a:gd name="connsiteY10" fmla="*/ 101860 h 2183783"/>
                <a:gd name="connsiteX11" fmla="*/ 590180 w 1096736"/>
                <a:gd name="connsiteY11" fmla="*/ 184523 h 2183783"/>
                <a:gd name="connsiteX12" fmla="*/ 581169 w 1096736"/>
                <a:gd name="connsiteY12" fmla="*/ 191183 h 2183783"/>
                <a:gd name="connsiteX13" fmla="*/ 561972 w 1096736"/>
                <a:gd name="connsiteY13" fmla="*/ 205678 h 2183783"/>
                <a:gd name="connsiteX14" fmla="*/ 527889 w 1096736"/>
                <a:gd name="connsiteY14" fmla="*/ 208812 h 2183783"/>
                <a:gd name="connsiteX15" fmla="*/ 522404 w 1096736"/>
                <a:gd name="connsiteY15" fmla="*/ 202152 h 2183783"/>
                <a:gd name="connsiteX16" fmla="*/ 494588 w 1096736"/>
                <a:gd name="connsiteY16" fmla="*/ 189224 h 2183783"/>
                <a:gd name="connsiteX17" fmla="*/ 474216 w 1096736"/>
                <a:gd name="connsiteY17" fmla="*/ 179822 h 2183783"/>
                <a:gd name="connsiteX18" fmla="*/ 411142 w 1096736"/>
                <a:gd name="connsiteY18" fmla="*/ 147697 h 2183783"/>
                <a:gd name="connsiteX19" fmla="*/ 407616 w 1096736"/>
                <a:gd name="connsiteY19" fmla="*/ 146130 h 2183783"/>
                <a:gd name="connsiteX20" fmla="*/ 396255 w 1096736"/>
                <a:gd name="connsiteY20" fmla="*/ 139469 h 2183783"/>
                <a:gd name="connsiteX21" fmla="*/ 244640 w 1096736"/>
                <a:gd name="connsiteY21" fmla="*/ 64250 h 2183783"/>
                <a:gd name="connsiteX22" fmla="*/ 188617 w 1096736"/>
                <a:gd name="connsiteY22" fmla="*/ 36435 h 2183783"/>
                <a:gd name="connsiteX23" fmla="*/ 174122 w 1096736"/>
                <a:gd name="connsiteY23" fmla="*/ 18021 h 2183783"/>
                <a:gd name="connsiteX24" fmla="*/ 166287 w 1096736"/>
                <a:gd name="connsiteY24" fmla="*/ 0 h 2183783"/>
                <a:gd name="connsiteX25" fmla="*/ 145131 w 1096736"/>
                <a:gd name="connsiteY25" fmla="*/ 24681 h 2183783"/>
                <a:gd name="connsiteX26" fmla="*/ 136120 w 1096736"/>
                <a:gd name="connsiteY26" fmla="*/ 81880 h 2183783"/>
                <a:gd name="connsiteX27" fmla="*/ 136120 w 1096736"/>
                <a:gd name="connsiteY27" fmla="*/ 103035 h 2183783"/>
                <a:gd name="connsiteX28" fmla="*/ 133378 w 1096736"/>
                <a:gd name="connsiteY28" fmla="*/ 121840 h 2183783"/>
                <a:gd name="connsiteX29" fmla="*/ 128285 w 1096736"/>
                <a:gd name="connsiteY29" fmla="*/ 167285 h 2183783"/>
                <a:gd name="connsiteX30" fmla="*/ 169813 w 1096736"/>
                <a:gd name="connsiteY30" fmla="*/ 363561 h 2183783"/>
                <a:gd name="connsiteX31" fmla="*/ 177648 w 1096736"/>
                <a:gd name="connsiteY31" fmla="*/ 408614 h 2183783"/>
                <a:gd name="connsiteX32" fmla="*/ 131028 w 1096736"/>
                <a:gd name="connsiteY32" fmla="*/ 680110 h 2183783"/>
                <a:gd name="connsiteX33" fmla="*/ 83232 w 1096736"/>
                <a:gd name="connsiteY33" fmla="*/ 958265 h 2183783"/>
                <a:gd name="connsiteX34" fmla="*/ 35436 w 1096736"/>
                <a:gd name="connsiteY34" fmla="*/ 1234853 h 2183783"/>
                <a:gd name="connsiteX35" fmla="*/ 0 w 1096736"/>
                <a:gd name="connsiteY35" fmla="*/ 2182784 h 2183783"/>
                <a:gd name="connsiteX36" fmla="*/ 1096736 w 1096736"/>
                <a:gd name="connsiteY36" fmla="*/ 1403313 h 2183783"/>
                <a:gd name="connsiteX37" fmla="*/ 922007 w 1096736"/>
                <a:gd name="connsiteY37" fmla="*/ 763556 h 2183783"/>
                <a:gd name="connsiteX0" fmla="*/ 922007 w 1274510"/>
                <a:gd name="connsiteY0" fmla="*/ 763556 h 2294434"/>
                <a:gd name="connsiteX1" fmla="*/ 809962 w 1274510"/>
                <a:gd name="connsiteY1" fmla="*/ 377665 h 2294434"/>
                <a:gd name="connsiteX2" fmla="*/ 808786 w 1274510"/>
                <a:gd name="connsiteY2" fmla="*/ 364344 h 2294434"/>
                <a:gd name="connsiteX3" fmla="*/ 808786 w 1274510"/>
                <a:gd name="connsiteY3" fmla="*/ 209204 h 2294434"/>
                <a:gd name="connsiteX4" fmla="*/ 809570 w 1274510"/>
                <a:gd name="connsiteY4" fmla="*/ 99117 h 2294434"/>
                <a:gd name="connsiteX5" fmla="*/ 811920 w 1274510"/>
                <a:gd name="connsiteY5" fmla="*/ 63075 h 2294434"/>
                <a:gd name="connsiteX6" fmla="*/ 807611 w 1274510"/>
                <a:gd name="connsiteY6" fmla="*/ 46620 h 2294434"/>
                <a:gd name="connsiteX7" fmla="*/ 773527 w 1274510"/>
                <a:gd name="connsiteY7" fmla="*/ 14104 h 2294434"/>
                <a:gd name="connsiteX8" fmla="*/ 764517 w 1274510"/>
                <a:gd name="connsiteY8" fmla="*/ 24290 h 2294434"/>
                <a:gd name="connsiteX9" fmla="*/ 759032 w 1274510"/>
                <a:gd name="connsiteY9" fmla="*/ 50930 h 2294434"/>
                <a:gd name="connsiteX10" fmla="*/ 723773 w 1274510"/>
                <a:gd name="connsiteY10" fmla="*/ 101860 h 2294434"/>
                <a:gd name="connsiteX11" fmla="*/ 590180 w 1274510"/>
                <a:gd name="connsiteY11" fmla="*/ 184523 h 2294434"/>
                <a:gd name="connsiteX12" fmla="*/ 581169 w 1274510"/>
                <a:gd name="connsiteY12" fmla="*/ 191183 h 2294434"/>
                <a:gd name="connsiteX13" fmla="*/ 561972 w 1274510"/>
                <a:gd name="connsiteY13" fmla="*/ 205678 h 2294434"/>
                <a:gd name="connsiteX14" fmla="*/ 527889 w 1274510"/>
                <a:gd name="connsiteY14" fmla="*/ 208812 h 2294434"/>
                <a:gd name="connsiteX15" fmla="*/ 522404 w 1274510"/>
                <a:gd name="connsiteY15" fmla="*/ 202152 h 2294434"/>
                <a:gd name="connsiteX16" fmla="*/ 494588 w 1274510"/>
                <a:gd name="connsiteY16" fmla="*/ 189224 h 2294434"/>
                <a:gd name="connsiteX17" fmla="*/ 474216 w 1274510"/>
                <a:gd name="connsiteY17" fmla="*/ 179822 h 2294434"/>
                <a:gd name="connsiteX18" fmla="*/ 411142 w 1274510"/>
                <a:gd name="connsiteY18" fmla="*/ 147697 h 2294434"/>
                <a:gd name="connsiteX19" fmla="*/ 407616 w 1274510"/>
                <a:gd name="connsiteY19" fmla="*/ 146130 h 2294434"/>
                <a:gd name="connsiteX20" fmla="*/ 396255 w 1274510"/>
                <a:gd name="connsiteY20" fmla="*/ 139469 h 2294434"/>
                <a:gd name="connsiteX21" fmla="*/ 244640 w 1274510"/>
                <a:gd name="connsiteY21" fmla="*/ 64250 h 2294434"/>
                <a:gd name="connsiteX22" fmla="*/ 188617 w 1274510"/>
                <a:gd name="connsiteY22" fmla="*/ 36435 h 2294434"/>
                <a:gd name="connsiteX23" fmla="*/ 174122 w 1274510"/>
                <a:gd name="connsiteY23" fmla="*/ 18021 h 2294434"/>
                <a:gd name="connsiteX24" fmla="*/ 166287 w 1274510"/>
                <a:gd name="connsiteY24" fmla="*/ 0 h 2294434"/>
                <a:gd name="connsiteX25" fmla="*/ 145131 w 1274510"/>
                <a:gd name="connsiteY25" fmla="*/ 24681 h 2294434"/>
                <a:gd name="connsiteX26" fmla="*/ 136120 w 1274510"/>
                <a:gd name="connsiteY26" fmla="*/ 81880 h 2294434"/>
                <a:gd name="connsiteX27" fmla="*/ 136120 w 1274510"/>
                <a:gd name="connsiteY27" fmla="*/ 103035 h 2294434"/>
                <a:gd name="connsiteX28" fmla="*/ 133378 w 1274510"/>
                <a:gd name="connsiteY28" fmla="*/ 121840 h 2294434"/>
                <a:gd name="connsiteX29" fmla="*/ 128285 w 1274510"/>
                <a:gd name="connsiteY29" fmla="*/ 167285 h 2294434"/>
                <a:gd name="connsiteX30" fmla="*/ 169813 w 1274510"/>
                <a:gd name="connsiteY30" fmla="*/ 363561 h 2294434"/>
                <a:gd name="connsiteX31" fmla="*/ 177648 w 1274510"/>
                <a:gd name="connsiteY31" fmla="*/ 408614 h 2294434"/>
                <a:gd name="connsiteX32" fmla="*/ 131028 w 1274510"/>
                <a:gd name="connsiteY32" fmla="*/ 680110 h 2294434"/>
                <a:gd name="connsiteX33" fmla="*/ 83232 w 1274510"/>
                <a:gd name="connsiteY33" fmla="*/ 958265 h 2294434"/>
                <a:gd name="connsiteX34" fmla="*/ 35436 w 1274510"/>
                <a:gd name="connsiteY34" fmla="*/ 1234853 h 2294434"/>
                <a:gd name="connsiteX35" fmla="*/ 0 w 1274510"/>
                <a:gd name="connsiteY35" fmla="*/ 2182784 h 2294434"/>
                <a:gd name="connsiteX36" fmla="*/ 1274510 w 1274510"/>
                <a:gd name="connsiteY36" fmla="*/ 2182784 h 2294434"/>
                <a:gd name="connsiteX37" fmla="*/ 922007 w 1274510"/>
                <a:gd name="connsiteY37" fmla="*/ 763556 h 2294434"/>
                <a:gd name="connsiteX0" fmla="*/ 922007 w 1274510"/>
                <a:gd name="connsiteY0" fmla="*/ 763556 h 2198053"/>
                <a:gd name="connsiteX1" fmla="*/ 809962 w 1274510"/>
                <a:gd name="connsiteY1" fmla="*/ 377665 h 2198053"/>
                <a:gd name="connsiteX2" fmla="*/ 808786 w 1274510"/>
                <a:gd name="connsiteY2" fmla="*/ 364344 h 2198053"/>
                <a:gd name="connsiteX3" fmla="*/ 808786 w 1274510"/>
                <a:gd name="connsiteY3" fmla="*/ 209204 h 2198053"/>
                <a:gd name="connsiteX4" fmla="*/ 809570 w 1274510"/>
                <a:gd name="connsiteY4" fmla="*/ 99117 h 2198053"/>
                <a:gd name="connsiteX5" fmla="*/ 811920 w 1274510"/>
                <a:gd name="connsiteY5" fmla="*/ 63075 h 2198053"/>
                <a:gd name="connsiteX6" fmla="*/ 807611 w 1274510"/>
                <a:gd name="connsiteY6" fmla="*/ 46620 h 2198053"/>
                <a:gd name="connsiteX7" fmla="*/ 773527 w 1274510"/>
                <a:gd name="connsiteY7" fmla="*/ 14104 h 2198053"/>
                <a:gd name="connsiteX8" fmla="*/ 764517 w 1274510"/>
                <a:gd name="connsiteY8" fmla="*/ 24290 h 2198053"/>
                <a:gd name="connsiteX9" fmla="*/ 759032 w 1274510"/>
                <a:gd name="connsiteY9" fmla="*/ 50930 h 2198053"/>
                <a:gd name="connsiteX10" fmla="*/ 723773 w 1274510"/>
                <a:gd name="connsiteY10" fmla="*/ 101860 h 2198053"/>
                <a:gd name="connsiteX11" fmla="*/ 590180 w 1274510"/>
                <a:gd name="connsiteY11" fmla="*/ 184523 h 2198053"/>
                <a:gd name="connsiteX12" fmla="*/ 581169 w 1274510"/>
                <a:gd name="connsiteY12" fmla="*/ 191183 h 2198053"/>
                <a:gd name="connsiteX13" fmla="*/ 561972 w 1274510"/>
                <a:gd name="connsiteY13" fmla="*/ 205678 h 2198053"/>
                <a:gd name="connsiteX14" fmla="*/ 527889 w 1274510"/>
                <a:gd name="connsiteY14" fmla="*/ 208812 h 2198053"/>
                <a:gd name="connsiteX15" fmla="*/ 522404 w 1274510"/>
                <a:gd name="connsiteY15" fmla="*/ 202152 h 2198053"/>
                <a:gd name="connsiteX16" fmla="*/ 494588 w 1274510"/>
                <a:gd name="connsiteY16" fmla="*/ 189224 h 2198053"/>
                <a:gd name="connsiteX17" fmla="*/ 474216 w 1274510"/>
                <a:gd name="connsiteY17" fmla="*/ 179822 h 2198053"/>
                <a:gd name="connsiteX18" fmla="*/ 411142 w 1274510"/>
                <a:gd name="connsiteY18" fmla="*/ 147697 h 2198053"/>
                <a:gd name="connsiteX19" fmla="*/ 407616 w 1274510"/>
                <a:gd name="connsiteY19" fmla="*/ 146130 h 2198053"/>
                <a:gd name="connsiteX20" fmla="*/ 396255 w 1274510"/>
                <a:gd name="connsiteY20" fmla="*/ 139469 h 2198053"/>
                <a:gd name="connsiteX21" fmla="*/ 244640 w 1274510"/>
                <a:gd name="connsiteY21" fmla="*/ 64250 h 2198053"/>
                <a:gd name="connsiteX22" fmla="*/ 188617 w 1274510"/>
                <a:gd name="connsiteY22" fmla="*/ 36435 h 2198053"/>
                <a:gd name="connsiteX23" fmla="*/ 174122 w 1274510"/>
                <a:gd name="connsiteY23" fmla="*/ 18021 h 2198053"/>
                <a:gd name="connsiteX24" fmla="*/ 166287 w 1274510"/>
                <a:gd name="connsiteY24" fmla="*/ 0 h 2198053"/>
                <a:gd name="connsiteX25" fmla="*/ 145131 w 1274510"/>
                <a:gd name="connsiteY25" fmla="*/ 24681 h 2198053"/>
                <a:gd name="connsiteX26" fmla="*/ 136120 w 1274510"/>
                <a:gd name="connsiteY26" fmla="*/ 81880 h 2198053"/>
                <a:gd name="connsiteX27" fmla="*/ 136120 w 1274510"/>
                <a:gd name="connsiteY27" fmla="*/ 103035 h 2198053"/>
                <a:gd name="connsiteX28" fmla="*/ 133378 w 1274510"/>
                <a:gd name="connsiteY28" fmla="*/ 121840 h 2198053"/>
                <a:gd name="connsiteX29" fmla="*/ 128285 w 1274510"/>
                <a:gd name="connsiteY29" fmla="*/ 167285 h 2198053"/>
                <a:gd name="connsiteX30" fmla="*/ 169813 w 1274510"/>
                <a:gd name="connsiteY30" fmla="*/ 363561 h 2198053"/>
                <a:gd name="connsiteX31" fmla="*/ 177648 w 1274510"/>
                <a:gd name="connsiteY31" fmla="*/ 408614 h 2198053"/>
                <a:gd name="connsiteX32" fmla="*/ 131028 w 1274510"/>
                <a:gd name="connsiteY32" fmla="*/ 680110 h 2198053"/>
                <a:gd name="connsiteX33" fmla="*/ 83232 w 1274510"/>
                <a:gd name="connsiteY33" fmla="*/ 958265 h 2198053"/>
                <a:gd name="connsiteX34" fmla="*/ 35436 w 1274510"/>
                <a:gd name="connsiteY34" fmla="*/ 1234853 h 2198053"/>
                <a:gd name="connsiteX35" fmla="*/ 0 w 1274510"/>
                <a:gd name="connsiteY35" fmla="*/ 2182784 h 2198053"/>
                <a:gd name="connsiteX36" fmla="*/ 1274510 w 1274510"/>
                <a:gd name="connsiteY36" fmla="*/ 2182784 h 2198053"/>
                <a:gd name="connsiteX37" fmla="*/ 922007 w 1274510"/>
                <a:gd name="connsiteY37" fmla="*/ 763556 h 2198053"/>
                <a:gd name="connsiteX0" fmla="*/ 922007 w 1274510"/>
                <a:gd name="connsiteY0" fmla="*/ 763556 h 2195134"/>
                <a:gd name="connsiteX1" fmla="*/ 809962 w 1274510"/>
                <a:gd name="connsiteY1" fmla="*/ 377665 h 2195134"/>
                <a:gd name="connsiteX2" fmla="*/ 808786 w 1274510"/>
                <a:gd name="connsiteY2" fmla="*/ 364344 h 2195134"/>
                <a:gd name="connsiteX3" fmla="*/ 808786 w 1274510"/>
                <a:gd name="connsiteY3" fmla="*/ 209204 h 2195134"/>
                <a:gd name="connsiteX4" fmla="*/ 809570 w 1274510"/>
                <a:gd name="connsiteY4" fmla="*/ 99117 h 2195134"/>
                <a:gd name="connsiteX5" fmla="*/ 811920 w 1274510"/>
                <a:gd name="connsiteY5" fmla="*/ 63075 h 2195134"/>
                <a:gd name="connsiteX6" fmla="*/ 807611 w 1274510"/>
                <a:gd name="connsiteY6" fmla="*/ 46620 h 2195134"/>
                <a:gd name="connsiteX7" fmla="*/ 773527 w 1274510"/>
                <a:gd name="connsiteY7" fmla="*/ 14104 h 2195134"/>
                <a:gd name="connsiteX8" fmla="*/ 764517 w 1274510"/>
                <a:gd name="connsiteY8" fmla="*/ 24290 h 2195134"/>
                <a:gd name="connsiteX9" fmla="*/ 759032 w 1274510"/>
                <a:gd name="connsiteY9" fmla="*/ 50930 h 2195134"/>
                <a:gd name="connsiteX10" fmla="*/ 723773 w 1274510"/>
                <a:gd name="connsiteY10" fmla="*/ 101860 h 2195134"/>
                <a:gd name="connsiteX11" fmla="*/ 590180 w 1274510"/>
                <a:gd name="connsiteY11" fmla="*/ 184523 h 2195134"/>
                <a:gd name="connsiteX12" fmla="*/ 581169 w 1274510"/>
                <a:gd name="connsiteY12" fmla="*/ 191183 h 2195134"/>
                <a:gd name="connsiteX13" fmla="*/ 561972 w 1274510"/>
                <a:gd name="connsiteY13" fmla="*/ 205678 h 2195134"/>
                <a:gd name="connsiteX14" fmla="*/ 527889 w 1274510"/>
                <a:gd name="connsiteY14" fmla="*/ 208812 h 2195134"/>
                <a:gd name="connsiteX15" fmla="*/ 522404 w 1274510"/>
                <a:gd name="connsiteY15" fmla="*/ 202152 h 2195134"/>
                <a:gd name="connsiteX16" fmla="*/ 494588 w 1274510"/>
                <a:gd name="connsiteY16" fmla="*/ 189224 h 2195134"/>
                <a:gd name="connsiteX17" fmla="*/ 474216 w 1274510"/>
                <a:gd name="connsiteY17" fmla="*/ 179822 h 2195134"/>
                <a:gd name="connsiteX18" fmla="*/ 411142 w 1274510"/>
                <a:gd name="connsiteY18" fmla="*/ 147697 h 2195134"/>
                <a:gd name="connsiteX19" fmla="*/ 407616 w 1274510"/>
                <a:gd name="connsiteY19" fmla="*/ 146130 h 2195134"/>
                <a:gd name="connsiteX20" fmla="*/ 396255 w 1274510"/>
                <a:gd name="connsiteY20" fmla="*/ 139469 h 2195134"/>
                <a:gd name="connsiteX21" fmla="*/ 244640 w 1274510"/>
                <a:gd name="connsiteY21" fmla="*/ 64250 h 2195134"/>
                <a:gd name="connsiteX22" fmla="*/ 188617 w 1274510"/>
                <a:gd name="connsiteY22" fmla="*/ 36435 h 2195134"/>
                <a:gd name="connsiteX23" fmla="*/ 174122 w 1274510"/>
                <a:gd name="connsiteY23" fmla="*/ 18021 h 2195134"/>
                <a:gd name="connsiteX24" fmla="*/ 166287 w 1274510"/>
                <a:gd name="connsiteY24" fmla="*/ 0 h 2195134"/>
                <a:gd name="connsiteX25" fmla="*/ 145131 w 1274510"/>
                <a:gd name="connsiteY25" fmla="*/ 24681 h 2195134"/>
                <a:gd name="connsiteX26" fmla="*/ 136120 w 1274510"/>
                <a:gd name="connsiteY26" fmla="*/ 81880 h 2195134"/>
                <a:gd name="connsiteX27" fmla="*/ 136120 w 1274510"/>
                <a:gd name="connsiteY27" fmla="*/ 103035 h 2195134"/>
                <a:gd name="connsiteX28" fmla="*/ 133378 w 1274510"/>
                <a:gd name="connsiteY28" fmla="*/ 121840 h 2195134"/>
                <a:gd name="connsiteX29" fmla="*/ 128285 w 1274510"/>
                <a:gd name="connsiteY29" fmla="*/ 167285 h 2195134"/>
                <a:gd name="connsiteX30" fmla="*/ 169813 w 1274510"/>
                <a:gd name="connsiteY30" fmla="*/ 363561 h 2195134"/>
                <a:gd name="connsiteX31" fmla="*/ 177648 w 1274510"/>
                <a:gd name="connsiteY31" fmla="*/ 408614 h 2195134"/>
                <a:gd name="connsiteX32" fmla="*/ 131028 w 1274510"/>
                <a:gd name="connsiteY32" fmla="*/ 680110 h 2195134"/>
                <a:gd name="connsiteX33" fmla="*/ 83232 w 1274510"/>
                <a:gd name="connsiteY33" fmla="*/ 958265 h 2195134"/>
                <a:gd name="connsiteX34" fmla="*/ 35436 w 1274510"/>
                <a:gd name="connsiteY34" fmla="*/ 1234853 h 2195134"/>
                <a:gd name="connsiteX35" fmla="*/ 0 w 1274510"/>
                <a:gd name="connsiteY35" fmla="*/ 2182784 h 2195134"/>
                <a:gd name="connsiteX36" fmla="*/ 1274510 w 1274510"/>
                <a:gd name="connsiteY36" fmla="*/ 2182784 h 2195134"/>
                <a:gd name="connsiteX37" fmla="*/ 922007 w 1274510"/>
                <a:gd name="connsiteY37" fmla="*/ 763556 h 219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4510" h="2195134">
                  <a:moveTo>
                    <a:pt x="922007" y="763556"/>
                  </a:moveTo>
                  <a:cubicBezTo>
                    <a:pt x="886356" y="634664"/>
                    <a:pt x="852664" y="504597"/>
                    <a:pt x="809962" y="377665"/>
                  </a:cubicBezTo>
                  <a:cubicBezTo>
                    <a:pt x="808395" y="372963"/>
                    <a:pt x="808786" y="368654"/>
                    <a:pt x="808786" y="364344"/>
                  </a:cubicBezTo>
                  <a:lnTo>
                    <a:pt x="808786" y="209204"/>
                  </a:lnTo>
                  <a:cubicBezTo>
                    <a:pt x="808786" y="172378"/>
                    <a:pt x="809178" y="135944"/>
                    <a:pt x="809570" y="99117"/>
                  </a:cubicBezTo>
                  <a:cubicBezTo>
                    <a:pt x="814663" y="87364"/>
                    <a:pt x="811529" y="75220"/>
                    <a:pt x="811920" y="63075"/>
                  </a:cubicBezTo>
                  <a:cubicBezTo>
                    <a:pt x="812312" y="57198"/>
                    <a:pt x="811529" y="50930"/>
                    <a:pt x="807611" y="46620"/>
                  </a:cubicBezTo>
                  <a:cubicBezTo>
                    <a:pt x="797033" y="35259"/>
                    <a:pt x="786847" y="22723"/>
                    <a:pt x="773527" y="14104"/>
                  </a:cubicBezTo>
                  <a:cubicBezTo>
                    <a:pt x="766867" y="14104"/>
                    <a:pt x="765300" y="18805"/>
                    <a:pt x="764517" y="24290"/>
                  </a:cubicBezTo>
                  <a:cubicBezTo>
                    <a:pt x="763733" y="33300"/>
                    <a:pt x="760207" y="41919"/>
                    <a:pt x="759032" y="50930"/>
                  </a:cubicBezTo>
                  <a:cubicBezTo>
                    <a:pt x="756289" y="74044"/>
                    <a:pt x="748062" y="93633"/>
                    <a:pt x="723773" y="101860"/>
                  </a:cubicBezTo>
                  <a:lnTo>
                    <a:pt x="590180" y="184523"/>
                  </a:lnTo>
                  <a:cubicBezTo>
                    <a:pt x="587437" y="186873"/>
                    <a:pt x="584303" y="189224"/>
                    <a:pt x="581169" y="191183"/>
                  </a:cubicBezTo>
                  <a:cubicBezTo>
                    <a:pt x="575684" y="197059"/>
                    <a:pt x="565890" y="198235"/>
                    <a:pt x="561972" y="205678"/>
                  </a:cubicBezTo>
                  <a:cubicBezTo>
                    <a:pt x="551003" y="210771"/>
                    <a:pt x="539642" y="209596"/>
                    <a:pt x="527889" y="208812"/>
                  </a:cubicBezTo>
                  <a:cubicBezTo>
                    <a:pt x="529847" y="204895"/>
                    <a:pt x="525146" y="203328"/>
                    <a:pt x="522404" y="202152"/>
                  </a:cubicBezTo>
                  <a:cubicBezTo>
                    <a:pt x="513001" y="198235"/>
                    <a:pt x="504382" y="192750"/>
                    <a:pt x="494588" y="189224"/>
                  </a:cubicBezTo>
                  <a:cubicBezTo>
                    <a:pt x="487145" y="187265"/>
                    <a:pt x="479701" y="186090"/>
                    <a:pt x="474216" y="179822"/>
                  </a:cubicBezTo>
                  <a:cubicBezTo>
                    <a:pt x="453844" y="167677"/>
                    <a:pt x="431905" y="158666"/>
                    <a:pt x="411142" y="147697"/>
                  </a:cubicBezTo>
                  <a:cubicBezTo>
                    <a:pt x="409966" y="146913"/>
                    <a:pt x="408791" y="146521"/>
                    <a:pt x="407616" y="146130"/>
                  </a:cubicBezTo>
                  <a:cubicBezTo>
                    <a:pt x="403698" y="144563"/>
                    <a:pt x="399780" y="142212"/>
                    <a:pt x="396255" y="139469"/>
                  </a:cubicBezTo>
                  <a:lnTo>
                    <a:pt x="244640" y="64250"/>
                  </a:lnTo>
                  <a:cubicBezTo>
                    <a:pt x="225444" y="55631"/>
                    <a:pt x="207814" y="45053"/>
                    <a:pt x="188617" y="36435"/>
                  </a:cubicBezTo>
                  <a:cubicBezTo>
                    <a:pt x="180390" y="32517"/>
                    <a:pt x="176473" y="26640"/>
                    <a:pt x="174122" y="18021"/>
                  </a:cubicBezTo>
                  <a:cubicBezTo>
                    <a:pt x="172555" y="11753"/>
                    <a:pt x="173338" y="4309"/>
                    <a:pt x="166287" y="0"/>
                  </a:cubicBezTo>
                  <a:cubicBezTo>
                    <a:pt x="153358" y="3134"/>
                    <a:pt x="147090" y="12145"/>
                    <a:pt x="145131" y="24681"/>
                  </a:cubicBezTo>
                  <a:cubicBezTo>
                    <a:pt x="141997" y="43878"/>
                    <a:pt x="138471" y="62683"/>
                    <a:pt x="136120" y="81880"/>
                  </a:cubicBezTo>
                  <a:cubicBezTo>
                    <a:pt x="135337" y="88931"/>
                    <a:pt x="134162" y="95983"/>
                    <a:pt x="136120" y="103035"/>
                  </a:cubicBezTo>
                  <a:cubicBezTo>
                    <a:pt x="135337" y="109303"/>
                    <a:pt x="133770" y="115572"/>
                    <a:pt x="133378" y="121840"/>
                  </a:cubicBezTo>
                  <a:cubicBezTo>
                    <a:pt x="132595" y="137119"/>
                    <a:pt x="125151" y="152006"/>
                    <a:pt x="128285" y="167285"/>
                  </a:cubicBezTo>
                  <a:cubicBezTo>
                    <a:pt x="141997" y="232710"/>
                    <a:pt x="156492" y="298136"/>
                    <a:pt x="169813" y="363561"/>
                  </a:cubicBezTo>
                  <a:cubicBezTo>
                    <a:pt x="172947" y="378448"/>
                    <a:pt x="179999" y="393727"/>
                    <a:pt x="177648" y="408614"/>
                  </a:cubicBezTo>
                  <a:cubicBezTo>
                    <a:pt x="162761" y="499113"/>
                    <a:pt x="146698" y="589611"/>
                    <a:pt x="131028" y="680110"/>
                  </a:cubicBezTo>
                  <a:cubicBezTo>
                    <a:pt x="114965" y="772958"/>
                    <a:pt x="99294" y="865416"/>
                    <a:pt x="83232" y="958265"/>
                  </a:cubicBezTo>
                  <a:cubicBezTo>
                    <a:pt x="67169" y="1050330"/>
                    <a:pt x="49308" y="1030767"/>
                    <a:pt x="35436" y="1234853"/>
                  </a:cubicBezTo>
                  <a:cubicBezTo>
                    <a:pt x="21564" y="1438940"/>
                    <a:pt x="9403" y="2126762"/>
                    <a:pt x="0" y="2182784"/>
                  </a:cubicBezTo>
                  <a:cubicBezTo>
                    <a:pt x="204233" y="2204023"/>
                    <a:pt x="1072980" y="2193686"/>
                    <a:pt x="1274510" y="2182784"/>
                  </a:cubicBezTo>
                  <a:cubicBezTo>
                    <a:pt x="1216920" y="1970054"/>
                    <a:pt x="981164" y="977070"/>
                    <a:pt x="92200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B3CB2C-4CF8-492D-B7D6-EE2A81B9694A}"/>
                </a:ext>
              </a:extLst>
            </p:cNvPr>
            <p:cNvSpPr/>
            <p:nvPr/>
          </p:nvSpPr>
          <p:spPr>
            <a:xfrm>
              <a:off x="397611" y="3254824"/>
              <a:ext cx="2430775" cy="364111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569189 w 1744918"/>
                <a:gd name="connsiteY0" fmla="*/ 1800667 h 1816433"/>
                <a:gd name="connsiteX1" fmla="*/ 1568014 w 1744918"/>
                <a:gd name="connsiteY1" fmla="*/ 1801842 h 1816433"/>
                <a:gd name="connsiteX2" fmla="*/ 1413265 w 1744918"/>
                <a:gd name="connsiteY2" fmla="*/ 1809677 h 1816433"/>
                <a:gd name="connsiteX3" fmla="*/ 959989 w 1744918"/>
                <a:gd name="connsiteY3" fmla="*/ 1806935 h 1816433"/>
                <a:gd name="connsiteX4" fmla="*/ 964691 w 1744918"/>
                <a:gd name="connsiteY4" fmla="*/ 1694889 h 1816433"/>
                <a:gd name="connsiteX5" fmla="*/ 820912 w 1744918"/>
                <a:gd name="connsiteY5" fmla="*/ 1613793 h 1816433"/>
                <a:gd name="connsiteX6" fmla="*/ 395452 w 1744918"/>
                <a:gd name="connsiteY6" fmla="*/ 1453168 h 1816433"/>
                <a:gd name="connsiteX7" fmla="*/ 390359 w 1744918"/>
                <a:gd name="connsiteY7" fmla="*/ 1451601 h 1816433"/>
                <a:gd name="connsiteX8" fmla="*/ 196042 w 1744918"/>
                <a:gd name="connsiteY8" fmla="*/ 1350133 h 1816433"/>
                <a:gd name="connsiteX9" fmla="*/ 51871 w 1744918"/>
                <a:gd name="connsiteY9" fmla="*/ 1191859 h 1816433"/>
                <a:gd name="connsiteX10" fmla="*/ 6034 w 1744918"/>
                <a:gd name="connsiteY10" fmla="*/ 1120557 h 1816433"/>
                <a:gd name="connsiteX11" fmla="*/ 107502 w 1744918"/>
                <a:gd name="connsiteY11" fmla="*/ 827515 h 1816433"/>
                <a:gd name="connsiteX12" fmla="*/ 401720 w 1744918"/>
                <a:gd name="connsiteY12" fmla="*/ 469830 h 1816433"/>
                <a:gd name="connsiteX13" fmla="*/ 805241 w 1744918"/>
                <a:gd name="connsiteY13" fmla="*/ 8328 h 1816433"/>
                <a:gd name="connsiteX14" fmla="*/ 830314 w 1744918"/>
                <a:gd name="connsiteY14" fmla="*/ 8719 h 1816433"/>
                <a:gd name="connsiteX15" fmla="*/ 952546 w 1744918"/>
                <a:gd name="connsiteY15" fmla="*/ 125466 h 1816433"/>
                <a:gd name="connsiteX16" fmla="*/ 1092799 w 1744918"/>
                <a:gd name="connsiteY16" fmla="*/ 242605 h 1816433"/>
                <a:gd name="connsiteX17" fmla="*/ 1126099 w 1744918"/>
                <a:gd name="connsiteY17" fmla="*/ 282957 h 1816433"/>
                <a:gd name="connsiteX18" fmla="*/ 979578 w 1744918"/>
                <a:gd name="connsiteY18" fmla="*/ 589711 h 1816433"/>
                <a:gd name="connsiteX19" fmla="*/ 869883 w 1744918"/>
                <a:gd name="connsiteY19" fmla="*/ 706067 h 1816433"/>
                <a:gd name="connsiteX20" fmla="*/ 790354 w 1744918"/>
                <a:gd name="connsiteY20" fmla="*/ 860423 h 1816433"/>
                <a:gd name="connsiteX21" fmla="*/ 797406 w 1744918"/>
                <a:gd name="connsiteY21" fmla="*/ 874527 h 1816433"/>
                <a:gd name="connsiteX22" fmla="*/ 848727 w 1744918"/>
                <a:gd name="connsiteY22" fmla="*/ 846711 h 1816433"/>
                <a:gd name="connsiteX23" fmla="*/ 902791 w 1744918"/>
                <a:gd name="connsiteY23" fmla="*/ 688829 h 1816433"/>
                <a:gd name="connsiteX24" fmla="*/ 952154 w 1744918"/>
                <a:gd name="connsiteY24" fmla="*/ 665323 h 1816433"/>
                <a:gd name="connsiteX25" fmla="*/ 1325117 w 1744918"/>
                <a:gd name="connsiteY25" fmla="*/ 734666 h 1816433"/>
                <a:gd name="connsiteX26" fmla="*/ 1413265 w 1744918"/>
                <a:gd name="connsiteY26" fmla="*/ 771884 h 1816433"/>
                <a:gd name="connsiteX27" fmla="*/ 1421101 w 1744918"/>
                <a:gd name="connsiteY27" fmla="*/ 748769 h 1816433"/>
                <a:gd name="connsiteX28" fmla="*/ 1453225 w 1744918"/>
                <a:gd name="connsiteY28" fmla="*/ 714685 h 1816433"/>
                <a:gd name="connsiteX29" fmla="*/ 1633831 w 1744918"/>
                <a:gd name="connsiteY29" fmla="*/ 551710 h 1816433"/>
                <a:gd name="connsiteX30" fmla="*/ 1703174 w 1744918"/>
                <a:gd name="connsiteY30" fmla="*/ 509791 h 1816433"/>
                <a:gd name="connsiteX31" fmla="*/ 1711009 w 1744918"/>
                <a:gd name="connsiteY31" fmla="*/ 633981 h 1816433"/>
                <a:gd name="connsiteX32" fmla="*/ 1743917 w 1744918"/>
                <a:gd name="connsiteY32" fmla="*/ 795782 h 1816433"/>
                <a:gd name="connsiteX33" fmla="*/ 1721978 w 1744918"/>
                <a:gd name="connsiteY33" fmla="*/ 957973 h 1816433"/>
                <a:gd name="connsiteX34" fmla="*/ 1660862 w 1744918"/>
                <a:gd name="connsiteY34" fmla="*/ 1311348 h 1816433"/>
                <a:gd name="connsiteX35" fmla="*/ 1618552 w 1744918"/>
                <a:gd name="connsiteY35" fmla="*/ 1567565 h 1816433"/>
                <a:gd name="connsiteX36" fmla="*/ 1597396 w 1744918"/>
                <a:gd name="connsiteY36" fmla="*/ 1695673 h 1816433"/>
                <a:gd name="connsiteX37" fmla="*/ 1569189 w 1744918"/>
                <a:gd name="connsiteY37" fmla="*/ 1800667 h 1816433"/>
                <a:gd name="connsiteX0" fmla="*/ 1569189 w 1744918"/>
                <a:gd name="connsiteY0" fmla="*/ 1800667 h 1813903"/>
                <a:gd name="connsiteX1" fmla="*/ 1568014 w 1744918"/>
                <a:gd name="connsiteY1" fmla="*/ 1801842 h 1813903"/>
                <a:gd name="connsiteX2" fmla="*/ 959989 w 1744918"/>
                <a:gd name="connsiteY2" fmla="*/ 1806935 h 1813903"/>
                <a:gd name="connsiteX3" fmla="*/ 964691 w 1744918"/>
                <a:gd name="connsiteY3" fmla="*/ 1694889 h 1813903"/>
                <a:gd name="connsiteX4" fmla="*/ 820912 w 1744918"/>
                <a:gd name="connsiteY4" fmla="*/ 1613793 h 1813903"/>
                <a:gd name="connsiteX5" fmla="*/ 395452 w 1744918"/>
                <a:gd name="connsiteY5" fmla="*/ 1453168 h 1813903"/>
                <a:gd name="connsiteX6" fmla="*/ 390359 w 1744918"/>
                <a:gd name="connsiteY6" fmla="*/ 1451601 h 1813903"/>
                <a:gd name="connsiteX7" fmla="*/ 196042 w 1744918"/>
                <a:gd name="connsiteY7" fmla="*/ 1350133 h 1813903"/>
                <a:gd name="connsiteX8" fmla="*/ 51871 w 1744918"/>
                <a:gd name="connsiteY8" fmla="*/ 1191859 h 1813903"/>
                <a:gd name="connsiteX9" fmla="*/ 6034 w 1744918"/>
                <a:gd name="connsiteY9" fmla="*/ 1120557 h 1813903"/>
                <a:gd name="connsiteX10" fmla="*/ 107502 w 1744918"/>
                <a:gd name="connsiteY10" fmla="*/ 827515 h 1813903"/>
                <a:gd name="connsiteX11" fmla="*/ 401720 w 1744918"/>
                <a:gd name="connsiteY11" fmla="*/ 469830 h 1813903"/>
                <a:gd name="connsiteX12" fmla="*/ 805241 w 1744918"/>
                <a:gd name="connsiteY12" fmla="*/ 8328 h 1813903"/>
                <a:gd name="connsiteX13" fmla="*/ 830314 w 1744918"/>
                <a:gd name="connsiteY13" fmla="*/ 8719 h 1813903"/>
                <a:gd name="connsiteX14" fmla="*/ 952546 w 1744918"/>
                <a:gd name="connsiteY14" fmla="*/ 125466 h 1813903"/>
                <a:gd name="connsiteX15" fmla="*/ 1092799 w 1744918"/>
                <a:gd name="connsiteY15" fmla="*/ 242605 h 1813903"/>
                <a:gd name="connsiteX16" fmla="*/ 1126099 w 1744918"/>
                <a:gd name="connsiteY16" fmla="*/ 282957 h 1813903"/>
                <a:gd name="connsiteX17" fmla="*/ 979578 w 1744918"/>
                <a:gd name="connsiteY17" fmla="*/ 589711 h 1813903"/>
                <a:gd name="connsiteX18" fmla="*/ 869883 w 1744918"/>
                <a:gd name="connsiteY18" fmla="*/ 706067 h 1813903"/>
                <a:gd name="connsiteX19" fmla="*/ 790354 w 1744918"/>
                <a:gd name="connsiteY19" fmla="*/ 860423 h 1813903"/>
                <a:gd name="connsiteX20" fmla="*/ 797406 w 1744918"/>
                <a:gd name="connsiteY20" fmla="*/ 874527 h 1813903"/>
                <a:gd name="connsiteX21" fmla="*/ 848727 w 1744918"/>
                <a:gd name="connsiteY21" fmla="*/ 846711 h 1813903"/>
                <a:gd name="connsiteX22" fmla="*/ 902791 w 1744918"/>
                <a:gd name="connsiteY22" fmla="*/ 688829 h 1813903"/>
                <a:gd name="connsiteX23" fmla="*/ 952154 w 1744918"/>
                <a:gd name="connsiteY23" fmla="*/ 665323 h 1813903"/>
                <a:gd name="connsiteX24" fmla="*/ 1325117 w 1744918"/>
                <a:gd name="connsiteY24" fmla="*/ 734666 h 1813903"/>
                <a:gd name="connsiteX25" fmla="*/ 1413265 w 1744918"/>
                <a:gd name="connsiteY25" fmla="*/ 771884 h 1813903"/>
                <a:gd name="connsiteX26" fmla="*/ 1421101 w 1744918"/>
                <a:gd name="connsiteY26" fmla="*/ 748769 h 1813903"/>
                <a:gd name="connsiteX27" fmla="*/ 1453225 w 1744918"/>
                <a:gd name="connsiteY27" fmla="*/ 714685 h 1813903"/>
                <a:gd name="connsiteX28" fmla="*/ 1633831 w 1744918"/>
                <a:gd name="connsiteY28" fmla="*/ 551710 h 1813903"/>
                <a:gd name="connsiteX29" fmla="*/ 1703174 w 1744918"/>
                <a:gd name="connsiteY29" fmla="*/ 509791 h 1813903"/>
                <a:gd name="connsiteX30" fmla="*/ 1711009 w 1744918"/>
                <a:gd name="connsiteY30" fmla="*/ 633981 h 1813903"/>
                <a:gd name="connsiteX31" fmla="*/ 1743917 w 1744918"/>
                <a:gd name="connsiteY31" fmla="*/ 795782 h 1813903"/>
                <a:gd name="connsiteX32" fmla="*/ 1721978 w 1744918"/>
                <a:gd name="connsiteY32" fmla="*/ 957973 h 1813903"/>
                <a:gd name="connsiteX33" fmla="*/ 1660862 w 1744918"/>
                <a:gd name="connsiteY33" fmla="*/ 1311348 h 1813903"/>
                <a:gd name="connsiteX34" fmla="*/ 1618552 w 1744918"/>
                <a:gd name="connsiteY34" fmla="*/ 1567565 h 1813903"/>
                <a:gd name="connsiteX35" fmla="*/ 1597396 w 1744918"/>
                <a:gd name="connsiteY35" fmla="*/ 1695673 h 1813903"/>
                <a:gd name="connsiteX36" fmla="*/ 1569189 w 1744918"/>
                <a:gd name="connsiteY36" fmla="*/ 1800667 h 1813903"/>
                <a:gd name="connsiteX0" fmla="*/ 1569189 w 1744918"/>
                <a:gd name="connsiteY0" fmla="*/ 1800667 h 2614093"/>
                <a:gd name="connsiteX1" fmla="*/ 1568014 w 1744918"/>
                <a:gd name="connsiteY1" fmla="*/ 1801842 h 2614093"/>
                <a:gd name="connsiteX2" fmla="*/ 871102 w 1744918"/>
                <a:gd name="connsiteY2" fmla="*/ 2613756 h 2614093"/>
                <a:gd name="connsiteX3" fmla="*/ 964691 w 1744918"/>
                <a:gd name="connsiteY3" fmla="*/ 1694889 h 2614093"/>
                <a:gd name="connsiteX4" fmla="*/ 820912 w 1744918"/>
                <a:gd name="connsiteY4" fmla="*/ 1613793 h 2614093"/>
                <a:gd name="connsiteX5" fmla="*/ 395452 w 1744918"/>
                <a:gd name="connsiteY5" fmla="*/ 1453168 h 2614093"/>
                <a:gd name="connsiteX6" fmla="*/ 390359 w 1744918"/>
                <a:gd name="connsiteY6" fmla="*/ 1451601 h 2614093"/>
                <a:gd name="connsiteX7" fmla="*/ 196042 w 1744918"/>
                <a:gd name="connsiteY7" fmla="*/ 1350133 h 2614093"/>
                <a:gd name="connsiteX8" fmla="*/ 51871 w 1744918"/>
                <a:gd name="connsiteY8" fmla="*/ 1191859 h 2614093"/>
                <a:gd name="connsiteX9" fmla="*/ 6034 w 1744918"/>
                <a:gd name="connsiteY9" fmla="*/ 1120557 h 2614093"/>
                <a:gd name="connsiteX10" fmla="*/ 107502 w 1744918"/>
                <a:gd name="connsiteY10" fmla="*/ 827515 h 2614093"/>
                <a:gd name="connsiteX11" fmla="*/ 401720 w 1744918"/>
                <a:gd name="connsiteY11" fmla="*/ 469830 h 2614093"/>
                <a:gd name="connsiteX12" fmla="*/ 805241 w 1744918"/>
                <a:gd name="connsiteY12" fmla="*/ 8328 h 2614093"/>
                <a:gd name="connsiteX13" fmla="*/ 830314 w 1744918"/>
                <a:gd name="connsiteY13" fmla="*/ 8719 h 2614093"/>
                <a:gd name="connsiteX14" fmla="*/ 952546 w 1744918"/>
                <a:gd name="connsiteY14" fmla="*/ 125466 h 2614093"/>
                <a:gd name="connsiteX15" fmla="*/ 1092799 w 1744918"/>
                <a:gd name="connsiteY15" fmla="*/ 242605 h 2614093"/>
                <a:gd name="connsiteX16" fmla="*/ 1126099 w 1744918"/>
                <a:gd name="connsiteY16" fmla="*/ 282957 h 2614093"/>
                <a:gd name="connsiteX17" fmla="*/ 979578 w 1744918"/>
                <a:gd name="connsiteY17" fmla="*/ 589711 h 2614093"/>
                <a:gd name="connsiteX18" fmla="*/ 869883 w 1744918"/>
                <a:gd name="connsiteY18" fmla="*/ 706067 h 2614093"/>
                <a:gd name="connsiteX19" fmla="*/ 790354 w 1744918"/>
                <a:gd name="connsiteY19" fmla="*/ 860423 h 2614093"/>
                <a:gd name="connsiteX20" fmla="*/ 797406 w 1744918"/>
                <a:gd name="connsiteY20" fmla="*/ 874527 h 2614093"/>
                <a:gd name="connsiteX21" fmla="*/ 848727 w 1744918"/>
                <a:gd name="connsiteY21" fmla="*/ 846711 h 2614093"/>
                <a:gd name="connsiteX22" fmla="*/ 902791 w 1744918"/>
                <a:gd name="connsiteY22" fmla="*/ 688829 h 2614093"/>
                <a:gd name="connsiteX23" fmla="*/ 952154 w 1744918"/>
                <a:gd name="connsiteY23" fmla="*/ 665323 h 2614093"/>
                <a:gd name="connsiteX24" fmla="*/ 1325117 w 1744918"/>
                <a:gd name="connsiteY24" fmla="*/ 734666 h 2614093"/>
                <a:gd name="connsiteX25" fmla="*/ 1413265 w 1744918"/>
                <a:gd name="connsiteY25" fmla="*/ 771884 h 2614093"/>
                <a:gd name="connsiteX26" fmla="*/ 1421101 w 1744918"/>
                <a:gd name="connsiteY26" fmla="*/ 748769 h 2614093"/>
                <a:gd name="connsiteX27" fmla="*/ 1453225 w 1744918"/>
                <a:gd name="connsiteY27" fmla="*/ 714685 h 2614093"/>
                <a:gd name="connsiteX28" fmla="*/ 1633831 w 1744918"/>
                <a:gd name="connsiteY28" fmla="*/ 551710 h 2614093"/>
                <a:gd name="connsiteX29" fmla="*/ 1703174 w 1744918"/>
                <a:gd name="connsiteY29" fmla="*/ 509791 h 2614093"/>
                <a:gd name="connsiteX30" fmla="*/ 1711009 w 1744918"/>
                <a:gd name="connsiteY30" fmla="*/ 633981 h 2614093"/>
                <a:gd name="connsiteX31" fmla="*/ 1743917 w 1744918"/>
                <a:gd name="connsiteY31" fmla="*/ 795782 h 2614093"/>
                <a:gd name="connsiteX32" fmla="*/ 1721978 w 1744918"/>
                <a:gd name="connsiteY32" fmla="*/ 957973 h 2614093"/>
                <a:gd name="connsiteX33" fmla="*/ 1660862 w 1744918"/>
                <a:gd name="connsiteY33" fmla="*/ 1311348 h 2614093"/>
                <a:gd name="connsiteX34" fmla="*/ 1618552 w 1744918"/>
                <a:gd name="connsiteY34" fmla="*/ 1567565 h 2614093"/>
                <a:gd name="connsiteX35" fmla="*/ 1597396 w 1744918"/>
                <a:gd name="connsiteY35" fmla="*/ 1695673 h 2614093"/>
                <a:gd name="connsiteX36" fmla="*/ 1569189 w 1744918"/>
                <a:gd name="connsiteY36" fmla="*/ 1800667 h 2614093"/>
                <a:gd name="connsiteX0" fmla="*/ 1610214 w 1744918"/>
                <a:gd name="connsiteY0" fmla="*/ 2593814 h 2614040"/>
                <a:gd name="connsiteX1" fmla="*/ 1568014 w 1744918"/>
                <a:gd name="connsiteY1" fmla="*/ 1801842 h 2614040"/>
                <a:gd name="connsiteX2" fmla="*/ 871102 w 1744918"/>
                <a:gd name="connsiteY2" fmla="*/ 2613756 h 2614040"/>
                <a:gd name="connsiteX3" fmla="*/ 964691 w 1744918"/>
                <a:gd name="connsiteY3" fmla="*/ 1694889 h 2614040"/>
                <a:gd name="connsiteX4" fmla="*/ 820912 w 1744918"/>
                <a:gd name="connsiteY4" fmla="*/ 1613793 h 2614040"/>
                <a:gd name="connsiteX5" fmla="*/ 395452 w 1744918"/>
                <a:gd name="connsiteY5" fmla="*/ 1453168 h 2614040"/>
                <a:gd name="connsiteX6" fmla="*/ 390359 w 1744918"/>
                <a:gd name="connsiteY6" fmla="*/ 1451601 h 2614040"/>
                <a:gd name="connsiteX7" fmla="*/ 196042 w 1744918"/>
                <a:gd name="connsiteY7" fmla="*/ 1350133 h 2614040"/>
                <a:gd name="connsiteX8" fmla="*/ 51871 w 1744918"/>
                <a:gd name="connsiteY8" fmla="*/ 1191859 h 2614040"/>
                <a:gd name="connsiteX9" fmla="*/ 6034 w 1744918"/>
                <a:gd name="connsiteY9" fmla="*/ 1120557 h 2614040"/>
                <a:gd name="connsiteX10" fmla="*/ 107502 w 1744918"/>
                <a:gd name="connsiteY10" fmla="*/ 827515 h 2614040"/>
                <a:gd name="connsiteX11" fmla="*/ 401720 w 1744918"/>
                <a:gd name="connsiteY11" fmla="*/ 469830 h 2614040"/>
                <a:gd name="connsiteX12" fmla="*/ 805241 w 1744918"/>
                <a:gd name="connsiteY12" fmla="*/ 8328 h 2614040"/>
                <a:gd name="connsiteX13" fmla="*/ 830314 w 1744918"/>
                <a:gd name="connsiteY13" fmla="*/ 8719 h 2614040"/>
                <a:gd name="connsiteX14" fmla="*/ 952546 w 1744918"/>
                <a:gd name="connsiteY14" fmla="*/ 125466 h 2614040"/>
                <a:gd name="connsiteX15" fmla="*/ 1092799 w 1744918"/>
                <a:gd name="connsiteY15" fmla="*/ 242605 h 2614040"/>
                <a:gd name="connsiteX16" fmla="*/ 1126099 w 1744918"/>
                <a:gd name="connsiteY16" fmla="*/ 282957 h 2614040"/>
                <a:gd name="connsiteX17" fmla="*/ 979578 w 1744918"/>
                <a:gd name="connsiteY17" fmla="*/ 589711 h 2614040"/>
                <a:gd name="connsiteX18" fmla="*/ 869883 w 1744918"/>
                <a:gd name="connsiteY18" fmla="*/ 706067 h 2614040"/>
                <a:gd name="connsiteX19" fmla="*/ 790354 w 1744918"/>
                <a:gd name="connsiteY19" fmla="*/ 860423 h 2614040"/>
                <a:gd name="connsiteX20" fmla="*/ 797406 w 1744918"/>
                <a:gd name="connsiteY20" fmla="*/ 874527 h 2614040"/>
                <a:gd name="connsiteX21" fmla="*/ 848727 w 1744918"/>
                <a:gd name="connsiteY21" fmla="*/ 846711 h 2614040"/>
                <a:gd name="connsiteX22" fmla="*/ 902791 w 1744918"/>
                <a:gd name="connsiteY22" fmla="*/ 688829 h 2614040"/>
                <a:gd name="connsiteX23" fmla="*/ 952154 w 1744918"/>
                <a:gd name="connsiteY23" fmla="*/ 665323 h 2614040"/>
                <a:gd name="connsiteX24" fmla="*/ 1325117 w 1744918"/>
                <a:gd name="connsiteY24" fmla="*/ 734666 h 2614040"/>
                <a:gd name="connsiteX25" fmla="*/ 1413265 w 1744918"/>
                <a:gd name="connsiteY25" fmla="*/ 771884 h 2614040"/>
                <a:gd name="connsiteX26" fmla="*/ 1421101 w 1744918"/>
                <a:gd name="connsiteY26" fmla="*/ 748769 h 2614040"/>
                <a:gd name="connsiteX27" fmla="*/ 1453225 w 1744918"/>
                <a:gd name="connsiteY27" fmla="*/ 714685 h 2614040"/>
                <a:gd name="connsiteX28" fmla="*/ 1633831 w 1744918"/>
                <a:gd name="connsiteY28" fmla="*/ 551710 h 2614040"/>
                <a:gd name="connsiteX29" fmla="*/ 1703174 w 1744918"/>
                <a:gd name="connsiteY29" fmla="*/ 509791 h 2614040"/>
                <a:gd name="connsiteX30" fmla="*/ 1711009 w 1744918"/>
                <a:gd name="connsiteY30" fmla="*/ 633981 h 2614040"/>
                <a:gd name="connsiteX31" fmla="*/ 1743917 w 1744918"/>
                <a:gd name="connsiteY31" fmla="*/ 795782 h 2614040"/>
                <a:gd name="connsiteX32" fmla="*/ 1721978 w 1744918"/>
                <a:gd name="connsiteY32" fmla="*/ 957973 h 2614040"/>
                <a:gd name="connsiteX33" fmla="*/ 1660862 w 1744918"/>
                <a:gd name="connsiteY33" fmla="*/ 1311348 h 2614040"/>
                <a:gd name="connsiteX34" fmla="*/ 1618552 w 1744918"/>
                <a:gd name="connsiteY34" fmla="*/ 1567565 h 2614040"/>
                <a:gd name="connsiteX35" fmla="*/ 1597396 w 1744918"/>
                <a:gd name="connsiteY35" fmla="*/ 1695673 h 2614040"/>
                <a:gd name="connsiteX36" fmla="*/ 1610214 w 1744918"/>
                <a:gd name="connsiteY36" fmla="*/ 2593814 h 2614040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597396 w 1744918"/>
                <a:gd name="connsiteY34" fmla="*/ 1695673 h 2717764"/>
                <a:gd name="connsiteX35" fmla="*/ 1610214 w 1744918"/>
                <a:gd name="connsiteY35" fmla="*/ 2593814 h 2717764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610214 w 1744918"/>
                <a:gd name="connsiteY34" fmla="*/ 2593814 h 2717764"/>
                <a:gd name="connsiteX0" fmla="*/ 1610214 w 1744918"/>
                <a:gd name="connsiteY0" fmla="*/ 2593814 h 2662315"/>
                <a:gd name="connsiteX1" fmla="*/ 871102 w 1744918"/>
                <a:gd name="connsiteY1" fmla="*/ 2613756 h 2662315"/>
                <a:gd name="connsiteX2" fmla="*/ 964691 w 1744918"/>
                <a:gd name="connsiteY2" fmla="*/ 1694889 h 2662315"/>
                <a:gd name="connsiteX3" fmla="*/ 820912 w 1744918"/>
                <a:gd name="connsiteY3" fmla="*/ 1613793 h 2662315"/>
                <a:gd name="connsiteX4" fmla="*/ 395452 w 1744918"/>
                <a:gd name="connsiteY4" fmla="*/ 1453168 h 2662315"/>
                <a:gd name="connsiteX5" fmla="*/ 390359 w 1744918"/>
                <a:gd name="connsiteY5" fmla="*/ 1451601 h 2662315"/>
                <a:gd name="connsiteX6" fmla="*/ 196042 w 1744918"/>
                <a:gd name="connsiteY6" fmla="*/ 1350133 h 2662315"/>
                <a:gd name="connsiteX7" fmla="*/ 51871 w 1744918"/>
                <a:gd name="connsiteY7" fmla="*/ 1191859 h 2662315"/>
                <a:gd name="connsiteX8" fmla="*/ 6034 w 1744918"/>
                <a:gd name="connsiteY8" fmla="*/ 1120557 h 2662315"/>
                <a:gd name="connsiteX9" fmla="*/ 107502 w 1744918"/>
                <a:gd name="connsiteY9" fmla="*/ 827515 h 2662315"/>
                <a:gd name="connsiteX10" fmla="*/ 401720 w 1744918"/>
                <a:gd name="connsiteY10" fmla="*/ 469830 h 2662315"/>
                <a:gd name="connsiteX11" fmla="*/ 805241 w 1744918"/>
                <a:gd name="connsiteY11" fmla="*/ 8328 h 2662315"/>
                <a:gd name="connsiteX12" fmla="*/ 830314 w 1744918"/>
                <a:gd name="connsiteY12" fmla="*/ 8719 h 2662315"/>
                <a:gd name="connsiteX13" fmla="*/ 952546 w 1744918"/>
                <a:gd name="connsiteY13" fmla="*/ 125466 h 2662315"/>
                <a:gd name="connsiteX14" fmla="*/ 1092799 w 1744918"/>
                <a:gd name="connsiteY14" fmla="*/ 242605 h 2662315"/>
                <a:gd name="connsiteX15" fmla="*/ 1126099 w 1744918"/>
                <a:gd name="connsiteY15" fmla="*/ 282957 h 2662315"/>
                <a:gd name="connsiteX16" fmla="*/ 979578 w 1744918"/>
                <a:gd name="connsiteY16" fmla="*/ 589711 h 2662315"/>
                <a:gd name="connsiteX17" fmla="*/ 869883 w 1744918"/>
                <a:gd name="connsiteY17" fmla="*/ 706067 h 2662315"/>
                <a:gd name="connsiteX18" fmla="*/ 790354 w 1744918"/>
                <a:gd name="connsiteY18" fmla="*/ 860423 h 2662315"/>
                <a:gd name="connsiteX19" fmla="*/ 797406 w 1744918"/>
                <a:gd name="connsiteY19" fmla="*/ 874527 h 2662315"/>
                <a:gd name="connsiteX20" fmla="*/ 848727 w 1744918"/>
                <a:gd name="connsiteY20" fmla="*/ 846711 h 2662315"/>
                <a:gd name="connsiteX21" fmla="*/ 902791 w 1744918"/>
                <a:gd name="connsiteY21" fmla="*/ 688829 h 2662315"/>
                <a:gd name="connsiteX22" fmla="*/ 952154 w 1744918"/>
                <a:gd name="connsiteY22" fmla="*/ 665323 h 2662315"/>
                <a:gd name="connsiteX23" fmla="*/ 1325117 w 1744918"/>
                <a:gd name="connsiteY23" fmla="*/ 734666 h 2662315"/>
                <a:gd name="connsiteX24" fmla="*/ 1413265 w 1744918"/>
                <a:gd name="connsiteY24" fmla="*/ 771884 h 2662315"/>
                <a:gd name="connsiteX25" fmla="*/ 1421101 w 1744918"/>
                <a:gd name="connsiteY25" fmla="*/ 748769 h 2662315"/>
                <a:gd name="connsiteX26" fmla="*/ 1453225 w 1744918"/>
                <a:gd name="connsiteY26" fmla="*/ 714685 h 2662315"/>
                <a:gd name="connsiteX27" fmla="*/ 1633831 w 1744918"/>
                <a:gd name="connsiteY27" fmla="*/ 551710 h 2662315"/>
                <a:gd name="connsiteX28" fmla="*/ 1703174 w 1744918"/>
                <a:gd name="connsiteY28" fmla="*/ 509791 h 2662315"/>
                <a:gd name="connsiteX29" fmla="*/ 1711009 w 1744918"/>
                <a:gd name="connsiteY29" fmla="*/ 633981 h 2662315"/>
                <a:gd name="connsiteX30" fmla="*/ 1743917 w 1744918"/>
                <a:gd name="connsiteY30" fmla="*/ 795782 h 2662315"/>
                <a:gd name="connsiteX31" fmla="*/ 1721978 w 1744918"/>
                <a:gd name="connsiteY31" fmla="*/ 957973 h 2662315"/>
                <a:gd name="connsiteX32" fmla="*/ 1660862 w 1744918"/>
                <a:gd name="connsiteY32" fmla="*/ 1311348 h 2662315"/>
                <a:gd name="connsiteX33" fmla="*/ 1618552 w 1744918"/>
                <a:gd name="connsiteY33" fmla="*/ 1567565 h 2662315"/>
                <a:gd name="connsiteX34" fmla="*/ 1610214 w 1744918"/>
                <a:gd name="connsiteY34" fmla="*/ 2593814 h 2662315"/>
                <a:gd name="connsiteX0" fmla="*/ 1610214 w 1744918"/>
                <a:gd name="connsiteY0" fmla="*/ 2593814 h 2613756"/>
                <a:gd name="connsiteX1" fmla="*/ 871102 w 1744918"/>
                <a:gd name="connsiteY1" fmla="*/ 2613756 h 2613756"/>
                <a:gd name="connsiteX2" fmla="*/ 964691 w 1744918"/>
                <a:gd name="connsiteY2" fmla="*/ 1694889 h 2613756"/>
                <a:gd name="connsiteX3" fmla="*/ 820912 w 1744918"/>
                <a:gd name="connsiteY3" fmla="*/ 1613793 h 2613756"/>
                <a:gd name="connsiteX4" fmla="*/ 395452 w 1744918"/>
                <a:gd name="connsiteY4" fmla="*/ 1453168 h 2613756"/>
                <a:gd name="connsiteX5" fmla="*/ 390359 w 1744918"/>
                <a:gd name="connsiteY5" fmla="*/ 1451601 h 2613756"/>
                <a:gd name="connsiteX6" fmla="*/ 196042 w 1744918"/>
                <a:gd name="connsiteY6" fmla="*/ 1350133 h 2613756"/>
                <a:gd name="connsiteX7" fmla="*/ 51871 w 1744918"/>
                <a:gd name="connsiteY7" fmla="*/ 1191859 h 2613756"/>
                <a:gd name="connsiteX8" fmla="*/ 6034 w 1744918"/>
                <a:gd name="connsiteY8" fmla="*/ 1120557 h 2613756"/>
                <a:gd name="connsiteX9" fmla="*/ 107502 w 1744918"/>
                <a:gd name="connsiteY9" fmla="*/ 827515 h 2613756"/>
                <a:gd name="connsiteX10" fmla="*/ 401720 w 1744918"/>
                <a:gd name="connsiteY10" fmla="*/ 469830 h 2613756"/>
                <a:gd name="connsiteX11" fmla="*/ 805241 w 1744918"/>
                <a:gd name="connsiteY11" fmla="*/ 8328 h 2613756"/>
                <a:gd name="connsiteX12" fmla="*/ 830314 w 1744918"/>
                <a:gd name="connsiteY12" fmla="*/ 8719 h 2613756"/>
                <a:gd name="connsiteX13" fmla="*/ 952546 w 1744918"/>
                <a:gd name="connsiteY13" fmla="*/ 125466 h 2613756"/>
                <a:gd name="connsiteX14" fmla="*/ 1092799 w 1744918"/>
                <a:gd name="connsiteY14" fmla="*/ 242605 h 2613756"/>
                <a:gd name="connsiteX15" fmla="*/ 1126099 w 1744918"/>
                <a:gd name="connsiteY15" fmla="*/ 282957 h 2613756"/>
                <a:gd name="connsiteX16" fmla="*/ 979578 w 1744918"/>
                <a:gd name="connsiteY16" fmla="*/ 589711 h 2613756"/>
                <a:gd name="connsiteX17" fmla="*/ 869883 w 1744918"/>
                <a:gd name="connsiteY17" fmla="*/ 706067 h 2613756"/>
                <a:gd name="connsiteX18" fmla="*/ 790354 w 1744918"/>
                <a:gd name="connsiteY18" fmla="*/ 860423 h 2613756"/>
                <a:gd name="connsiteX19" fmla="*/ 797406 w 1744918"/>
                <a:gd name="connsiteY19" fmla="*/ 874527 h 2613756"/>
                <a:gd name="connsiteX20" fmla="*/ 848727 w 1744918"/>
                <a:gd name="connsiteY20" fmla="*/ 846711 h 2613756"/>
                <a:gd name="connsiteX21" fmla="*/ 902791 w 1744918"/>
                <a:gd name="connsiteY21" fmla="*/ 688829 h 2613756"/>
                <a:gd name="connsiteX22" fmla="*/ 952154 w 1744918"/>
                <a:gd name="connsiteY22" fmla="*/ 665323 h 2613756"/>
                <a:gd name="connsiteX23" fmla="*/ 1325117 w 1744918"/>
                <a:gd name="connsiteY23" fmla="*/ 734666 h 2613756"/>
                <a:gd name="connsiteX24" fmla="*/ 1413265 w 1744918"/>
                <a:gd name="connsiteY24" fmla="*/ 771884 h 2613756"/>
                <a:gd name="connsiteX25" fmla="*/ 1421101 w 1744918"/>
                <a:gd name="connsiteY25" fmla="*/ 748769 h 2613756"/>
                <a:gd name="connsiteX26" fmla="*/ 1453225 w 1744918"/>
                <a:gd name="connsiteY26" fmla="*/ 714685 h 2613756"/>
                <a:gd name="connsiteX27" fmla="*/ 1633831 w 1744918"/>
                <a:gd name="connsiteY27" fmla="*/ 551710 h 2613756"/>
                <a:gd name="connsiteX28" fmla="*/ 1703174 w 1744918"/>
                <a:gd name="connsiteY28" fmla="*/ 509791 h 2613756"/>
                <a:gd name="connsiteX29" fmla="*/ 1711009 w 1744918"/>
                <a:gd name="connsiteY29" fmla="*/ 633981 h 2613756"/>
                <a:gd name="connsiteX30" fmla="*/ 1743917 w 1744918"/>
                <a:gd name="connsiteY30" fmla="*/ 795782 h 2613756"/>
                <a:gd name="connsiteX31" fmla="*/ 1721978 w 1744918"/>
                <a:gd name="connsiteY31" fmla="*/ 957973 h 2613756"/>
                <a:gd name="connsiteX32" fmla="*/ 1660862 w 1744918"/>
                <a:gd name="connsiteY32" fmla="*/ 1311348 h 2613756"/>
                <a:gd name="connsiteX33" fmla="*/ 1618552 w 1744918"/>
                <a:gd name="connsiteY33" fmla="*/ 1567565 h 2613756"/>
                <a:gd name="connsiteX34" fmla="*/ 1610214 w 1744918"/>
                <a:gd name="connsiteY34" fmla="*/ 2593814 h 26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4918" h="2613756">
                  <a:moveTo>
                    <a:pt x="1610214" y="2593814"/>
                  </a:moveTo>
                  <a:cubicBezTo>
                    <a:pt x="1441303" y="2603241"/>
                    <a:pt x="1081251" y="2592640"/>
                    <a:pt x="871102" y="2613756"/>
                  </a:cubicBezTo>
                  <a:cubicBezTo>
                    <a:pt x="845246" y="2585157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5773" y="1909648"/>
                    <a:pt x="1612993" y="2251731"/>
                    <a:pt x="1610214" y="2593814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32254F-C244-4BAA-9EE4-A2C9CA220A97}"/>
                </a:ext>
              </a:extLst>
            </p:cNvPr>
            <p:cNvSpPr/>
            <p:nvPr/>
          </p:nvSpPr>
          <p:spPr>
            <a:xfrm>
              <a:off x="3700131" y="3306869"/>
              <a:ext cx="2399637" cy="3580739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569558"/>
                <a:gd name="connsiteX1" fmla="*/ 707191 w 1722566"/>
                <a:gd name="connsiteY1" fmla="*/ 1769574 h 2569558"/>
                <a:gd name="connsiteX2" fmla="*/ 622961 w 1722566"/>
                <a:gd name="connsiteY2" fmla="*/ 1769574 h 2569558"/>
                <a:gd name="connsiteX3" fmla="*/ 381196 w 1722566"/>
                <a:gd name="connsiteY3" fmla="*/ 2569558 h 2569558"/>
                <a:gd name="connsiteX4" fmla="*/ 283690 w 1722566"/>
                <a:gd name="connsiteY4" fmla="*/ 1751553 h 2569558"/>
                <a:gd name="connsiteX5" fmla="*/ 215130 w 1722566"/>
                <a:gd name="connsiteY5" fmla="*/ 1500821 h 2569558"/>
                <a:gd name="connsiteX6" fmla="*/ 35309 w 1722566"/>
                <a:gd name="connsiteY6" fmla="*/ 852445 h 2569558"/>
                <a:gd name="connsiteX7" fmla="*/ 4751 w 1722566"/>
                <a:gd name="connsiteY7" fmla="*/ 753720 h 2569558"/>
                <a:gd name="connsiteX8" fmla="*/ 50 w 1722566"/>
                <a:gd name="connsiteY8" fmla="*/ 725904 h 2569558"/>
                <a:gd name="connsiteX9" fmla="*/ 50 w 1722566"/>
                <a:gd name="connsiteY9" fmla="*/ 482224 h 2569558"/>
                <a:gd name="connsiteX10" fmla="*/ 1617 w 1722566"/>
                <a:gd name="connsiteY10" fmla="*/ 467337 h 2569558"/>
                <a:gd name="connsiteX11" fmla="*/ 15329 w 1722566"/>
                <a:gd name="connsiteY11" fmla="*/ 466945 h 2569558"/>
                <a:gd name="connsiteX12" fmla="*/ 34525 w 1722566"/>
                <a:gd name="connsiteY12" fmla="*/ 484183 h 2569558"/>
                <a:gd name="connsiteX13" fmla="*/ 158324 w 1722566"/>
                <a:gd name="connsiteY13" fmla="*/ 602497 h 2569558"/>
                <a:gd name="connsiteX14" fmla="*/ 184181 w 1722566"/>
                <a:gd name="connsiteY14" fmla="*/ 631488 h 2569558"/>
                <a:gd name="connsiteX15" fmla="*/ 214739 w 1722566"/>
                <a:gd name="connsiteY15" fmla="*/ 624828 h 2569558"/>
                <a:gd name="connsiteX16" fmla="*/ 316598 w 1722566"/>
                <a:gd name="connsiteY16" fmla="*/ 603281 h 2569558"/>
                <a:gd name="connsiteX17" fmla="*/ 494461 w 1722566"/>
                <a:gd name="connsiteY17" fmla="*/ 579383 h 2569558"/>
                <a:gd name="connsiteX18" fmla="*/ 634714 w 1722566"/>
                <a:gd name="connsiteY18" fmla="*/ 540598 h 2569558"/>
                <a:gd name="connsiteX19" fmla="*/ 749894 w 1722566"/>
                <a:gd name="connsiteY19" fmla="*/ 584084 h 2569558"/>
                <a:gd name="connsiteX20" fmla="*/ 801215 w 1722566"/>
                <a:gd name="connsiteY20" fmla="*/ 721203 h 2569558"/>
                <a:gd name="connsiteX21" fmla="*/ 805525 w 1722566"/>
                <a:gd name="connsiteY21" fmla="*/ 738441 h 2569558"/>
                <a:gd name="connsiteX22" fmla="*/ 828247 w 1722566"/>
                <a:gd name="connsiteY22" fmla="*/ 761947 h 2569558"/>
                <a:gd name="connsiteX23" fmla="*/ 892106 w 1722566"/>
                <a:gd name="connsiteY23" fmla="*/ 799165 h 2569558"/>
                <a:gd name="connsiteX24" fmla="*/ 929715 w 1722566"/>
                <a:gd name="connsiteY24" fmla="*/ 808959 h 2569558"/>
                <a:gd name="connsiteX25" fmla="*/ 951654 w 1722566"/>
                <a:gd name="connsiteY25" fmla="*/ 800732 h 2569558"/>
                <a:gd name="connsiteX26" fmla="*/ 936375 w 1722566"/>
                <a:gd name="connsiteY26" fmla="*/ 781927 h 2569558"/>
                <a:gd name="connsiteX27" fmla="*/ 744801 w 1722566"/>
                <a:gd name="connsiteY27" fmla="*/ 493194 h 2569558"/>
                <a:gd name="connsiteX28" fmla="*/ 619043 w 1722566"/>
                <a:gd name="connsiteY28" fmla="*/ 278505 h 2569558"/>
                <a:gd name="connsiteX29" fmla="*/ 632363 w 1722566"/>
                <a:gd name="connsiteY29" fmla="*/ 248731 h 2569558"/>
                <a:gd name="connsiteX30" fmla="*/ 821196 w 1722566"/>
                <a:gd name="connsiteY30" fmla="*/ 168418 h 2569558"/>
                <a:gd name="connsiteX31" fmla="*/ 884270 w 1722566"/>
                <a:gd name="connsiteY31" fmla="*/ 53238 h 2569558"/>
                <a:gd name="connsiteX32" fmla="*/ 913261 w 1722566"/>
                <a:gd name="connsiteY32" fmla="*/ 9752 h 2569558"/>
                <a:gd name="connsiteX33" fmla="*/ 971634 w 1722566"/>
                <a:gd name="connsiteY33" fmla="*/ 64991 h 2569558"/>
                <a:gd name="connsiteX34" fmla="*/ 1198077 w 1722566"/>
                <a:gd name="connsiteY34" fmla="*/ 294567 h 2569558"/>
                <a:gd name="connsiteX35" fmla="*/ 1428828 w 1722566"/>
                <a:gd name="connsiteY35" fmla="*/ 554701 h 2569558"/>
                <a:gd name="connsiteX36" fmla="*/ 1704632 w 1722566"/>
                <a:gd name="connsiteY36" fmla="*/ 927665 h 2569558"/>
                <a:gd name="connsiteX37" fmla="*/ 1718736 w 1722566"/>
                <a:gd name="connsiteY37" fmla="*/ 1061649 h 2569558"/>
                <a:gd name="connsiteX38" fmla="*/ 1661930 w 1722566"/>
                <a:gd name="connsiteY38" fmla="*/ 1210521 h 2569558"/>
                <a:gd name="connsiteX39" fmla="*/ 1510707 w 1722566"/>
                <a:gd name="connsiteY39" fmla="*/ 1304545 h 2569558"/>
                <a:gd name="connsiteX40" fmla="*/ 1153807 w 1722566"/>
                <a:gd name="connsiteY40" fmla="*/ 1446366 h 2569558"/>
                <a:gd name="connsiteX41" fmla="*/ 968500 w 1722566"/>
                <a:gd name="connsiteY41" fmla="*/ 1505914 h 2569558"/>
                <a:gd name="connsiteX42" fmla="*/ 817670 w 1722566"/>
                <a:gd name="connsiteY42" fmla="*/ 1537256 h 2569558"/>
                <a:gd name="connsiteX43" fmla="*/ 791029 w 1722566"/>
                <a:gd name="connsiteY43" fmla="*/ 1627362 h 2569558"/>
                <a:gd name="connsiteX44" fmla="*/ 782411 w 1722566"/>
                <a:gd name="connsiteY44" fmla="*/ 1769183 h 2569558"/>
                <a:gd name="connsiteX0" fmla="*/ 782411 w 1722566"/>
                <a:gd name="connsiteY0" fmla="*/ 1769183 h 2569568"/>
                <a:gd name="connsiteX1" fmla="*/ 707191 w 1722566"/>
                <a:gd name="connsiteY1" fmla="*/ 1769574 h 2569568"/>
                <a:gd name="connsiteX2" fmla="*/ 381196 w 1722566"/>
                <a:gd name="connsiteY2" fmla="*/ 2569558 h 2569568"/>
                <a:gd name="connsiteX3" fmla="*/ 283690 w 1722566"/>
                <a:gd name="connsiteY3" fmla="*/ 1751553 h 2569568"/>
                <a:gd name="connsiteX4" fmla="*/ 215130 w 1722566"/>
                <a:gd name="connsiteY4" fmla="*/ 1500821 h 2569568"/>
                <a:gd name="connsiteX5" fmla="*/ 35309 w 1722566"/>
                <a:gd name="connsiteY5" fmla="*/ 852445 h 2569568"/>
                <a:gd name="connsiteX6" fmla="*/ 4751 w 1722566"/>
                <a:gd name="connsiteY6" fmla="*/ 753720 h 2569568"/>
                <a:gd name="connsiteX7" fmla="*/ 50 w 1722566"/>
                <a:gd name="connsiteY7" fmla="*/ 725904 h 2569568"/>
                <a:gd name="connsiteX8" fmla="*/ 50 w 1722566"/>
                <a:gd name="connsiteY8" fmla="*/ 482224 h 2569568"/>
                <a:gd name="connsiteX9" fmla="*/ 1617 w 1722566"/>
                <a:gd name="connsiteY9" fmla="*/ 467337 h 2569568"/>
                <a:gd name="connsiteX10" fmla="*/ 15329 w 1722566"/>
                <a:gd name="connsiteY10" fmla="*/ 466945 h 2569568"/>
                <a:gd name="connsiteX11" fmla="*/ 34525 w 1722566"/>
                <a:gd name="connsiteY11" fmla="*/ 484183 h 2569568"/>
                <a:gd name="connsiteX12" fmla="*/ 158324 w 1722566"/>
                <a:gd name="connsiteY12" fmla="*/ 602497 h 2569568"/>
                <a:gd name="connsiteX13" fmla="*/ 184181 w 1722566"/>
                <a:gd name="connsiteY13" fmla="*/ 631488 h 2569568"/>
                <a:gd name="connsiteX14" fmla="*/ 214739 w 1722566"/>
                <a:gd name="connsiteY14" fmla="*/ 624828 h 2569568"/>
                <a:gd name="connsiteX15" fmla="*/ 316598 w 1722566"/>
                <a:gd name="connsiteY15" fmla="*/ 603281 h 2569568"/>
                <a:gd name="connsiteX16" fmla="*/ 494461 w 1722566"/>
                <a:gd name="connsiteY16" fmla="*/ 579383 h 2569568"/>
                <a:gd name="connsiteX17" fmla="*/ 634714 w 1722566"/>
                <a:gd name="connsiteY17" fmla="*/ 540598 h 2569568"/>
                <a:gd name="connsiteX18" fmla="*/ 749894 w 1722566"/>
                <a:gd name="connsiteY18" fmla="*/ 584084 h 2569568"/>
                <a:gd name="connsiteX19" fmla="*/ 801215 w 1722566"/>
                <a:gd name="connsiteY19" fmla="*/ 721203 h 2569568"/>
                <a:gd name="connsiteX20" fmla="*/ 805525 w 1722566"/>
                <a:gd name="connsiteY20" fmla="*/ 738441 h 2569568"/>
                <a:gd name="connsiteX21" fmla="*/ 828247 w 1722566"/>
                <a:gd name="connsiteY21" fmla="*/ 761947 h 2569568"/>
                <a:gd name="connsiteX22" fmla="*/ 892106 w 1722566"/>
                <a:gd name="connsiteY22" fmla="*/ 799165 h 2569568"/>
                <a:gd name="connsiteX23" fmla="*/ 929715 w 1722566"/>
                <a:gd name="connsiteY23" fmla="*/ 808959 h 2569568"/>
                <a:gd name="connsiteX24" fmla="*/ 951654 w 1722566"/>
                <a:gd name="connsiteY24" fmla="*/ 800732 h 2569568"/>
                <a:gd name="connsiteX25" fmla="*/ 936375 w 1722566"/>
                <a:gd name="connsiteY25" fmla="*/ 781927 h 2569568"/>
                <a:gd name="connsiteX26" fmla="*/ 744801 w 1722566"/>
                <a:gd name="connsiteY26" fmla="*/ 493194 h 2569568"/>
                <a:gd name="connsiteX27" fmla="*/ 619043 w 1722566"/>
                <a:gd name="connsiteY27" fmla="*/ 278505 h 2569568"/>
                <a:gd name="connsiteX28" fmla="*/ 632363 w 1722566"/>
                <a:gd name="connsiteY28" fmla="*/ 248731 h 2569568"/>
                <a:gd name="connsiteX29" fmla="*/ 821196 w 1722566"/>
                <a:gd name="connsiteY29" fmla="*/ 168418 h 2569568"/>
                <a:gd name="connsiteX30" fmla="*/ 884270 w 1722566"/>
                <a:gd name="connsiteY30" fmla="*/ 53238 h 2569568"/>
                <a:gd name="connsiteX31" fmla="*/ 913261 w 1722566"/>
                <a:gd name="connsiteY31" fmla="*/ 9752 h 2569568"/>
                <a:gd name="connsiteX32" fmla="*/ 971634 w 1722566"/>
                <a:gd name="connsiteY32" fmla="*/ 64991 h 2569568"/>
                <a:gd name="connsiteX33" fmla="*/ 1198077 w 1722566"/>
                <a:gd name="connsiteY33" fmla="*/ 294567 h 2569568"/>
                <a:gd name="connsiteX34" fmla="*/ 1428828 w 1722566"/>
                <a:gd name="connsiteY34" fmla="*/ 554701 h 2569568"/>
                <a:gd name="connsiteX35" fmla="*/ 1704632 w 1722566"/>
                <a:gd name="connsiteY35" fmla="*/ 927665 h 2569568"/>
                <a:gd name="connsiteX36" fmla="*/ 1718736 w 1722566"/>
                <a:gd name="connsiteY36" fmla="*/ 1061649 h 2569568"/>
                <a:gd name="connsiteX37" fmla="*/ 1661930 w 1722566"/>
                <a:gd name="connsiteY37" fmla="*/ 1210521 h 2569568"/>
                <a:gd name="connsiteX38" fmla="*/ 1510707 w 1722566"/>
                <a:gd name="connsiteY38" fmla="*/ 1304545 h 2569568"/>
                <a:gd name="connsiteX39" fmla="*/ 1153807 w 1722566"/>
                <a:gd name="connsiteY39" fmla="*/ 1446366 h 2569568"/>
                <a:gd name="connsiteX40" fmla="*/ 968500 w 1722566"/>
                <a:gd name="connsiteY40" fmla="*/ 1505914 h 2569568"/>
                <a:gd name="connsiteX41" fmla="*/ 817670 w 1722566"/>
                <a:gd name="connsiteY41" fmla="*/ 1537256 h 2569568"/>
                <a:gd name="connsiteX42" fmla="*/ 791029 w 1722566"/>
                <a:gd name="connsiteY42" fmla="*/ 1627362 h 2569568"/>
                <a:gd name="connsiteX43" fmla="*/ 782411 w 1722566"/>
                <a:gd name="connsiteY43" fmla="*/ 1769183 h 2569568"/>
                <a:gd name="connsiteX0" fmla="*/ 782411 w 1722566"/>
                <a:gd name="connsiteY0" fmla="*/ 1769183 h 2569567"/>
                <a:gd name="connsiteX1" fmla="*/ 381196 w 1722566"/>
                <a:gd name="connsiteY1" fmla="*/ 2569558 h 2569567"/>
                <a:gd name="connsiteX2" fmla="*/ 283690 w 1722566"/>
                <a:gd name="connsiteY2" fmla="*/ 1751553 h 2569567"/>
                <a:gd name="connsiteX3" fmla="*/ 215130 w 1722566"/>
                <a:gd name="connsiteY3" fmla="*/ 1500821 h 2569567"/>
                <a:gd name="connsiteX4" fmla="*/ 35309 w 1722566"/>
                <a:gd name="connsiteY4" fmla="*/ 852445 h 2569567"/>
                <a:gd name="connsiteX5" fmla="*/ 4751 w 1722566"/>
                <a:gd name="connsiteY5" fmla="*/ 753720 h 2569567"/>
                <a:gd name="connsiteX6" fmla="*/ 50 w 1722566"/>
                <a:gd name="connsiteY6" fmla="*/ 725904 h 2569567"/>
                <a:gd name="connsiteX7" fmla="*/ 50 w 1722566"/>
                <a:gd name="connsiteY7" fmla="*/ 482224 h 2569567"/>
                <a:gd name="connsiteX8" fmla="*/ 1617 w 1722566"/>
                <a:gd name="connsiteY8" fmla="*/ 467337 h 2569567"/>
                <a:gd name="connsiteX9" fmla="*/ 15329 w 1722566"/>
                <a:gd name="connsiteY9" fmla="*/ 466945 h 2569567"/>
                <a:gd name="connsiteX10" fmla="*/ 34525 w 1722566"/>
                <a:gd name="connsiteY10" fmla="*/ 484183 h 2569567"/>
                <a:gd name="connsiteX11" fmla="*/ 158324 w 1722566"/>
                <a:gd name="connsiteY11" fmla="*/ 602497 h 2569567"/>
                <a:gd name="connsiteX12" fmla="*/ 184181 w 1722566"/>
                <a:gd name="connsiteY12" fmla="*/ 631488 h 2569567"/>
                <a:gd name="connsiteX13" fmla="*/ 214739 w 1722566"/>
                <a:gd name="connsiteY13" fmla="*/ 624828 h 2569567"/>
                <a:gd name="connsiteX14" fmla="*/ 316598 w 1722566"/>
                <a:gd name="connsiteY14" fmla="*/ 603281 h 2569567"/>
                <a:gd name="connsiteX15" fmla="*/ 494461 w 1722566"/>
                <a:gd name="connsiteY15" fmla="*/ 579383 h 2569567"/>
                <a:gd name="connsiteX16" fmla="*/ 634714 w 1722566"/>
                <a:gd name="connsiteY16" fmla="*/ 540598 h 2569567"/>
                <a:gd name="connsiteX17" fmla="*/ 749894 w 1722566"/>
                <a:gd name="connsiteY17" fmla="*/ 584084 h 2569567"/>
                <a:gd name="connsiteX18" fmla="*/ 801215 w 1722566"/>
                <a:gd name="connsiteY18" fmla="*/ 721203 h 2569567"/>
                <a:gd name="connsiteX19" fmla="*/ 805525 w 1722566"/>
                <a:gd name="connsiteY19" fmla="*/ 738441 h 2569567"/>
                <a:gd name="connsiteX20" fmla="*/ 828247 w 1722566"/>
                <a:gd name="connsiteY20" fmla="*/ 761947 h 2569567"/>
                <a:gd name="connsiteX21" fmla="*/ 892106 w 1722566"/>
                <a:gd name="connsiteY21" fmla="*/ 799165 h 2569567"/>
                <a:gd name="connsiteX22" fmla="*/ 929715 w 1722566"/>
                <a:gd name="connsiteY22" fmla="*/ 808959 h 2569567"/>
                <a:gd name="connsiteX23" fmla="*/ 951654 w 1722566"/>
                <a:gd name="connsiteY23" fmla="*/ 800732 h 2569567"/>
                <a:gd name="connsiteX24" fmla="*/ 936375 w 1722566"/>
                <a:gd name="connsiteY24" fmla="*/ 781927 h 2569567"/>
                <a:gd name="connsiteX25" fmla="*/ 744801 w 1722566"/>
                <a:gd name="connsiteY25" fmla="*/ 493194 h 2569567"/>
                <a:gd name="connsiteX26" fmla="*/ 619043 w 1722566"/>
                <a:gd name="connsiteY26" fmla="*/ 278505 h 2569567"/>
                <a:gd name="connsiteX27" fmla="*/ 632363 w 1722566"/>
                <a:gd name="connsiteY27" fmla="*/ 248731 h 2569567"/>
                <a:gd name="connsiteX28" fmla="*/ 821196 w 1722566"/>
                <a:gd name="connsiteY28" fmla="*/ 168418 h 2569567"/>
                <a:gd name="connsiteX29" fmla="*/ 884270 w 1722566"/>
                <a:gd name="connsiteY29" fmla="*/ 53238 h 2569567"/>
                <a:gd name="connsiteX30" fmla="*/ 913261 w 1722566"/>
                <a:gd name="connsiteY30" fmla="*/ 9752 h 2569567"/>
                <a:gd name="connsiteX31" fmla="*/ 971634 w 1722566"/>
                <a:gd name="connsiteY31" fmla="*/ 64991 h 2569567"/>
                <a:gd name="connsiteX32" fmla="*/ 1198077 w 1722566"/>
                <a:gd name="connsiteY32" fmla="*/ 294567 h 2569567"/>
                <a:gd name="connsiteX33" fmla="*/ 1428828 w 1722566"/>
                <a:gd name="connsiteY33" fmla="*/ 554701 h 2569567"/>
                <a:gd name="connsiteX34" fmla="*/ 1704632 w 1722566"/>
                <a:gd name="connsiteY34" fmla="*/ 927665 h 2569567"/>
                <a:gd name="connsiteX35" fmla="*/ 1718736 w 1722566"/>
                <a:gd name="connsiteY35" fmla="*/ 1061649 h 2569567"/>
                <a:gd name="connsiteX36" fmla="*/ 1661930 w 1722566"/>
                <a:gd name="connsiteY36" fmla="*/ 1210521 h 2569567"/>
                <a:gd name="connsiteX37" fmla="*/ 1510707 w 1722566"/>
                <a:gd name="connsiteY37" fmla="*/ 1304545 h 2569567"/>
                <a:gd name="connsiteX38" fmla="*/ 1153807 w 1722566"/>
                <a:gd name="connsiteY38" fmla="*/ 1446366 h 2569567"/>
                <a:gd name="connsiteX39" fmla="*/ 968500 w 1722566"/>
                <a:gd name="connsiteY39" fmla="*/ 1505914 h 2569567"/>
                <a:gd name="connsiteX40" fmla="*/ 817670 w 1722566"/>
                <a:gd name="connsiteY40" fmla="*/ 1537256 h 2569567"/>
                <a:gd name="connsiteX41" fmla="*/ 791029 w 1722566"/>
                <a:gd name="connsiteY41" fmla="*/ 1627362 h 2569567"/>
                <a:gd name="connsiteX42" fmla="*/ 782411 w 1722566"/>
                <a:gd name="connsiteY42" fmla="*/ 1769183 h 2569567"/>
                <a:gd name="connsiteX0" fmla="*/ 884973 w 1722566"/>
                <a:gd name="connsiteY0" fmla="*/ 2541817 h 2620394"/>
                <a:gd name="connsiteX1" fmla="*/ 381196 w 1722566"/>
                <a:gd name="connsiteY1" fmla="*/ 2569558 h 2620394"/>
                <a:gd name="connsiteX2" fmla="*/ 283690 w 1722566"/>
                <a:gd name="connsiteY2" fmla="*/ 1751553 h 2620394"/>
                <a:gd name="connsiteX3" fmla="*/ 215130 w 1722566"/>
                <a:gd name="connsiteY3" fmla="*/ 1500821 h 2620394"/>
                <a:gd name="connsiteX4" fmla="*/ 35309 w 1722566"/>
                <a:gd name="connsiteY4" fmla="*/ 852445 h 2620394"/>
                <a:gd name="connsiteX5" fmla="*/ 4751 w 1722566"/>
                <a:gd name="connsiteY5" fmla="*/ 753720 h 2620394"/>
                <a:gd name="connsiteX6" fmla="*/ 50 w 1722566"/>
                <a:gd name="connsiteY6" fmla="*/ 725904 h 2620394"/>
                <a:gd name="connsiteX7" fmla="*/ 50 w 1722566"/>
                <a:gd name="connsiteY7" fmla="*/ 482224 h 2620394"/>
                <a:gd name="connsiteX8" fmla="*/ 1617 w 1722566"/>
                <a:gd name="connsiteY8" fmla="*/ 467337 h 2620394"/>
                <a:gd name="connsiteX9" fmla="*/ 15329 w 1722566"/>
                <a:gd name="connsiteY9" fmla="*/ 466945 h 2620394"/>
                <a:gd name="connsiteX10" fmla="*/ 34525 w 1722566"/>
                <a:gd name="connsiteY10" fmla="*/ 484183 h 2620394"/>
                <a:gd name="connsiteX11" fmla="*/ 158324 w 1722566"/>
                <a:gd name="connsiteY11" fmla="*/ 602497 h 2620394"/>
                <a:gd name="connsiteX12" fmla="*/ 184181 w 1722566"/>
                <a:gd name="connsiteY12" fmla="*/ 631488 h 2620394"/>
                <a:gd name="connsiteX13" fmla="*/ 214739 w 1722566"/>
                <a:gd name="connsiteY13" fmla="*/ 624828 h 2620394"/>
                <a:gd name="connsiteX14" fmla="*/ 316598 w 1722566"/>
                <a:gd name="connsiteY14" fmla="*/ 603281 h 2620394"/>
                <a:gd name="connsiteX15" fmla="*/ 494461 w 1722566"/>
                <a:gd name="connsiteY15" fmla="*/ 579383 h 2620394"/>
                <a:gd name="connsiteX16" fmla="*/ 634714 w 1722566"/>
                <a:gd name="connsiteY16" fmla="*/ 540598 h 2620394"/>
                <a:gd name="connsiteX17" fmla="*/ 749894 w 1722566"/>
                <a:gd name="connsiteY17" fmla="*/ 584084 h 2620394"/>
                <a:gd name="connsiteX18" fmla="*/ 801215 w 1722566"/>
                <a:gd name="connsiteY18" fmla="*/ 721203 h 2620394"/>
                <a:gd name="connsiteX19" fmla="*/ 805525 w 1722566"/>
                <a:gd name="connsiteY19" fmla="*/ 738441 h 2620394"/>
                <a:gd name="connsiteX20" fmla="*/ 828247 w 1722566"/>
                <a:gd name="connsiteY20" fmla="*/ 761947 h 2620394"/>
                <a:gd name="connsiteX21" fmla="*/ 892106 w 1722566"/>
                <a:gd name="connsiteY21" fmla="*/ 799165 h 2620394"/>
                <a:gd name="connsiteX22" fmla="*/ 929715 w 1722566"/>
                <a:gd name="connsiteY22" fmla="*/ 808959 h 2620394"/>
                <a:gd name="connsiteX23" fmla="*/ 951654 w 1722566"/>
                <a:gd name="connsiteY23" fmla="*/ 800732 h 2620394"/>
                <a:gd name="connsiteX24" fmla="*/ 936375 w 1722566"/>
                <a:gd name="connsiteY24" fmla="*/ 781927 h 2620394"/>
                <a:gd name="connsiteX25" fmla="*/ 744801 w 1722566"/>
                <a:gd name="connsiteY25" fmla="*/ 493194 h 2620394"/>
                <a:gd name="connsiteX26" fmla="*/ 619043 w 1722566"/>
                <a:gd name="connsiteY26" fmla="*/ 278505 h 2620394"/>
                <a:gd name="connsiteX27" fmla="*/ 632363 w 1722566"/>
                <a:gd name="connsiteY27" fmla="*/ 248731 h 2620394"/>
                <a:gd name="connsiteX28" fmla="*/ 821196 w 1722566"/>
                <a:gd name="connsiteY28" fmla="*/ 168418 h 2620394"/>
                <a:gd name="connsiteX29" fmla="*/ 884270 w 1722566"/>
                <a:gd name="connsiteY29" fmla="*/ 53238 h 2620394"/>
                <a:gd name="connsiteX30" fmla="*/ 913261 w 1722566"/>
                <a:gd name="connsiteY30" fmla="*/ 9752 h 2620394"/>
                <a:gd name="connsiteX31" fmla="*/ 971634 w 1722566"/>
                <a:gd name="connsiteY31" fmla="*/ 64991 h 2620394"/>
                <a:gd name="connsiteX32" fmla="*/ 1198077 w 1722566"/>
                <a:gd name="connsiteY32" fmla="*/ 294567 h 2620394"/>
                <a:gd name="connsiteX33" fmla="*/ 1428828 w 1722566"/>
                <a:gd name="connsiteY33" fmla="*/ 554701 h 2620394"/>
                <a:gd name="connsiteX34" fmla="*/ 1704632 w 1722566"/>
                <a:gd name="connsiteY34" fmla="*/ 927665 h 2620394"/>
                <a:gd name="connsiteX35" fmla="*/ 1718736 w 1722566"/>
                <a:gd name="connsiteY35" fmla="*/ 1061649 h 2620394"/>
                <a:gd name="connsiteX36" fmla="*/ 1661930 w 1722566"/>
                <a:gd name="connsiteY36" fmla="*/ 1210521 h 2620394"/>
                <a:gd name="connsiteX37" fmla="*/ 1510707 w 1722566"/>
                <a:gd name="connsiteY37" fmla="*/ 1304545 h 2620394"/>
                <a:gd name="connsiteX38" fmla="*/ 1153807 w 1722566"/>
                <a:gd name="connsiteY38" fmla="*/ 1446366 h 2620394"/>
                <a:gd name="connsiteX39" fmla="*/ 968500 w 1722566"/>
                <a:gd name="connsiteY39" fmla="*/ 1505914 h 2620394"/>
                <a:gd name="connsiteX40" fmla="*/ 817670 w 1722566"/>
                <a:gd name="connsiteY40" fmla="*/ 1537256 h 2620394"/>
                <a:gd name="connsiteX41" fmla="*/ 791029 w 1722566"/>
                <a:gd name="connsiteY41" fmla="*/ 1627362 h 2620394"/>
                <a:gd name="connsiteX42" fmla="*/ 884973 w 1722566"/>
                <a:gd name="connsiteY42" fmla="*/ 2541817 h 2620394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83690 w 1722566"/>
                <a:gd name="connsiteY2" fmla="*/ 1751553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90527 w 1722566"/>
                <a:gd name="connsiteY2" fmla="*/ 1908815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22566" h="2570413">
                  <a:moveTo>
                    <a:pt x="884973" y="2541817"/>
                  </a:moveTo>
                  <a:cubicBezTo>
                    <a:pt x="748292" y="2568938"/>
                    <a:pt x="464316" y="2572496"/>
                    <a:pt x="381196" y="2569558"/>
                  </a:cubicBezTo>
                  <a:cubicBezTo>
                    <a:pt x="375319" y="2564857"/>
                    <a:pt x="292094" y="1915475"/>
                    <a:pt x="290527" y="1908815"/>
                  </a:cubicBezTo>
                  <a:cubicBezTo>
                    <a:pt x="267412" y="1825368"/>
                    <a:pt x="257666" y="1676883"/>
                    <a:pt x="215130" y="1500821"/>
                  </a:cubicBezTo>
                  <a:cubicBezTo>
                    <a:pt x="172594" y="1324759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905344" y="2525362"/>
                    <a:pt x="884973" y="25418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1E3C6A-42C3-440B-9F89-75384C909A7A}"/>
                </a:ext>
              </a:extLst>
            </p:cNvPr>
            <p:cNvSpPr/>
            <p:nvPr/>
          </p:nvSpPr>
          <p:spPr>
            <a:xfrm>
              <a:off x="1541736" y="3080609"/>
              <a:ext cx="562128" cy="523925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9B0FA0-4141-4E66-8222-6C8B834403D8}"/>
                </a:ext>
              </a:extLst>
            </p:cNvPr>
            <p:cNvSpPr/>
            <p:nvPr/>
          </p:nvSpPr>
          <p:spPr>
            <a:xfrm>
              <a:off x="4452221" y="3197169"/>
              <a:ext cx="485723" cy="45843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A1D1CC-0EF7-4900-8D10-34AF22A1CCBF}"/>
                </a:ext>
              </a:extLst>
            </p:cNvPr>
            <p:cNvSpPr/>
            <p:nvPr/>
          </p:nvSpPr>
          <p:spPr>
            <a:xfrm>
              <a:off x="1772045" y="1920045"/>
              <a:ext cx="3012573" cy="2188482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3EC3F48-6052-4AE9-90D8-05E9C8833EF3}"/>
                </a:ext>
              </a:extLst>
            </p:cNvPr>
            <p:cNvSpPr/>
            <p:nvPr/>
          </p:nvSpPr>
          <p:spPr>
            <a:xfrm>
              <a:off x="2911583" y="2102328"/>
              <a:ext cx="5458" cy="545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1F2F412-C5FF-47C1-A59A-68DF9232E903}"/>
                </a:ext>
              </a:extLst>
            </p:cNvPr>
            <p:cNvSpPr/>
            <p:nvPr/>
          </p:nvSpPr>
          <p:spPr>
            <a:xfrm>
              <a:off x="2783815" y="3494947"/>
              <a:ext cx="933242" cy="611246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1614DD8-F152-417B-AF4E-19F501D78E00}"/>
                </a:ext>
              </a:extLst>
            </p:cNvPr>
            <p:cNvSpPr/>
            <p:nvPr/>
          </p:nvSpPr>
          <p:spPr>
            <a:xfrm>
              <a:off x="3752592" y="2580955"/>
              <a:ext cx="316538" cy="371114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22286F7-F84B-41DA-9577-4EDD58978984}"/>
                </a:ext>
              </a:extLst>
            </p:cNvPr>
            <p:cNvSpPr/>
            <p:nvPr/>
          </p:nvSpPr>
          <p:spPr>
            <a:xfrm>
              <a:off x="2396934" y="2596237"/>
              <a:ext cx="81863" cy="2292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D293B9-E477-4CEF-8171-29FE4AA2902B}"/>
                </a:ext>
              </a:extLst>
            </p:cNvPr>
            <p:cNvSpPr/>
            <p:nvPr/>
          </p:nvSpPr>
          <p:spPr>
            <a:xfrm>
              <a:off x="2436086" y="2125746"/>
              <a:ext cx="1577235" cy="665822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9994A6-2B3C-472E-BA66-34871195F18A}"/>
                </a:ext>
              </a:extLst>
            </p:cNvPr>
            <p:cNvSpPr/>
            <p:nvPr/>
          </p:nvSpPr>
          <p:spPr>
            <a:xfrm>
              <a:off x="2497355" y="2250773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813E66E-8F4E-45AF-88C2-FBCC748711E0}"/>
                </a:ext>
              </a:extLst>
            </p:cNvPr>
            <p:cNvSpPr/>
            <p:nvPr/>
          </p:nvSpPr>
          <p:spPr>
            <a:xfrm>
              <a:off x="3567582" y="2202201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D60A285-5BD8-4834-9AD9-1ABD7C807A6E}"/>
                </a:ext>
              </a:extLst>
            </p:cNvPr>
            <p:cNvSpPr/>
            <p:nvPr/>
          </p:nvSpPr>
          <p:spPr>
            <a:xfrm>
              <a:off x="3109888" y="4112208"/>
              <a:ext cx="537326" cy="2736269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77394 w 372040"/>
                <a:gd name="connsiteY0" fmla="*/ 1742952 h 1742981"/>
                <a:gd name="connsiteX1" fmla="*/ 49615 w 372040"/>
                <a:gd name="connsiteY1" fmla="*/ 373064 h 1742981"/>
                <a:gd name="connsiteX2" fmla="*/ 55883 w 372040"/>
                <a:gd name="connsiteY2" fmla="*/ 340155 h 1742981"/>
                <a:gd name="connsiteX3" fmla="*/ 103287 w 372040"/>
                <a:gd name="connsiteY3" fmla="*/ 224975 h 1742981"/>
                <a:gd name="connsiteX4" fmla="*/ 1819 w 372040"/>
                <a:gd name="connsiteY4" fmla="*/ 97651 h 1742981"/>
                <a:gd name="connsiteX5" fmla="*/ 116999 w 372040"/>
                <a:gd name="connsiteY5" fmla="*/ 6369 h 1742981"/>
                <a:gd name="connsiteX6" fmla="*/ 151475 w 372040"/>
                <a:gd name="connsiteY6" fmla="*/ 2843 h 1742981"/>
                <a:gd name="connsiteX7" fmla="*/ 308574 w 372040"/>
                <a:gd name="connsiteY7" fmla="*/ 104311 h 1742981"/>
                <a:gd name="connsiteX8" fmla="*/ 229045 w 372040"/>
                <a:gd name="connsiteY8" fmla="*/ 224584 h 1742981"/>
                <a:gd name="connsiteX9" fmla="*/ 282717 w 372040"/>
                <a:gd name="connsiteY9" fmla="*/ 331536 h 1742981"/>
                <a:gd name="connsiteX10" fmla="*/ 298780 w 372040"/>
                <a:gd name="connsiteY10" fmla="*/ 378940 h 1742981"/>
                <a:gd name="connsiteX11" fmla="*/ 372040 w 372040"/>
                <a:gd name="connsiteY11" fmla="*/ 1190684 h 1742981"/>
                <a:gd name="connsiteX12" fmla="*/ 77394 w 372040"/>
                <a:gd name="connsiteY12" fmla="*/ 1742952 h 1742981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42952 h 1867299"/>
                <a:gd name="connsiteX1" fmla="*/ 297447 w 406227"/>
                <a:gd name="connsiteY1" fmla="*/ 1772765 h 1867299"/>
                <a:gd name="connsiteX2" fmla="*/ 49615 w 406227"/>
                <a:gd name="connsiteY2" fmla="*/ 373064 h 1867299"/>
                <a:gd name="connsiteX3" fmla="*/ 55883 w 406227"/>
                <a:gd name="connsiteY3" fmla="*/ 340155 h 1867299"/>
                <a:gd name="connsiteX4" fmla="*/ 103287 w 406227"/>
                <a:gd name="connsiteY4" fmla="*/ 224975 h 1867299"/>
                <a:gd name="connsiteX5" fmla="*/ 1819 w 406227"/>
                <a:gd name="connsiteY5" fmla="*/ 97651 h 1867299"/>
                <a:gd name="connsiteX6" fmla="*/ 116999 w 406227"/>
                <a:gd name="connsiteY6" fmla="*/ 6369 h 1867299"/>
                <a:gd name="connsiteX7" fmla="*/ 151475 w 406227"/>
                <a:gd name="connsiteY7" fmla="*/ 2843 h 1867299"/>
                <a:gd name="connsiteX8" fmla="*/ 308574 w 406227"/>
                <a:gd name="connsiteY8" fmla="*/ 104311 h 1867299"/>
                <a:gd name="connsiteX9" fmla="*/ 229045 w 406227"/>
                <a:gd name="connsiteY9" fmla="*/ 224584 h 1867299"/>
                <a:gd name="connsiteX10" fmla="*/ 282717 w 406227"/>
                <a:gd name="connsiteY10" fmla="*/ 331536 h 1867299"/>
                <a:gd name="connsiteX11" fmla="*/ 298780 w 406227"/>
                <a:gd name="connsiteY11" fmla="*/ 378940 h 1867299"/>
                <a:gd name="connsiteX12" fmla="*/ 406227 w 406227"/>
                <a:gd name="connsiteY12" fmla="*/ 1765031 h 1867299"/>
                <a:gd name="connsiteX13" fmla="*/ 77394 w 406227"/>
                <a:gd name="connsiteY13" fmla="*/ 1742952 h 1867299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90814 h 1791407"/>
                <a:gd name="connsiteX1" fmla="*/ 49615 w 406227"/>
                <a:gd name="connsiteY1" fmla="*/ 373064 h 1791407"/>
                <a:gd name="connsiteX2" fmla="*/ 55883 w 406227"/>
                <a:gd name="connsiteY2" fmla="*/ 340155 h 1791407"/>
                <a:gd name="connsiteX3" fmla="*/ 103287 w 406227"/>
                <a:gd name="connsiteY3" fmla="*/ 224975 h 1791407"/>
                <a:gd name="connsiteX4" fmla="*/ 1819 w 406227"/>
                <a:gd name="connsiteY4" fmla="*/ 97651 h 1791407"/>
                <a:gd name="connsiteX5" fmla="*/ 116999 w 406227"/>
                <a:gd name="connsiteY5" fmla="*/ 6369 h 1791407"/>
                <a:gd name="connsiteX6" fmla="*/ 151475 w 406227"/>
                <a:gd name="connsiteY6" fmla="*/ 2843 h 1791407"/>
                <a:gd name="connsiteX7" fmla="*/ 308574 w 406227"/>
                <a:gd name="connsiteY7" fmla="*/ 104311 h 1791407"/>
                <a:gd name="connsiteX8" fmla="*/ 229045 w 406227"/>
                <a:gd name="connsiteY8" fmla="*/ 224584 h 1791407"/>
                <a:gd name="connsiteX9" fmla="*/ 282717 w 406227"/>
                <a:gd name="connsiteY9" fmla="*/ 331536 h 1791407"/>
                <a:gd name="connsiteX10" fmla="*/ 298780 w 406227"/>
                <a:gd name="connsiteY10" fmla="*/ 378940 h 1791407"/>
                <a:gd name="connsiteX11" fmla="*/ 406227 w 406227"/>
                <a:gd name="connsiteY11" fmla="*/ 1765031 h 1791407"/>
                <a:gd name="connsiteX12" fmla="*/ 77394 w 406227"/>
                <a:gd name="connsiteY12" fmla="*/ 1790814 h 1791407"/>
                <a:gd name="connsiteX0" fmla="*/ 77394 w 406227"/>
                <a:gd name="connsiteY0" fmla="*/ 1790814 h 1895330"/>
                <a:gd name="connsiteX1" fmla="*/ 49615 w 406227"/>
                <a:gd name="connsiteY1" fmla="*/ 373064 h 1895330"/>
                <a:gd name="connsiteX2" fmla="*/ 55883 w 406227"/>
                <a:gd name="connsiteY2" fmla="*/ 340155 h 1895330"/>
                <a:gd name="connsiteX3" fmla="*/ 103287 w 406227"/>
                <a:gd name="connsiteY3" fmla="*/ 224975 h 1895330"/>
                <a:gd name="connsiteX4" fmla="*/ 1819 w 406227"/>
                <a:gd name="connsiteY4" fmla="*/ 97651 h 1895330"/>
                <a:gd name="connsiteX5" fmla="*/ 116999 w 406227"/>
                <a:gd name="connsiteY5" fmla="*/ 6369 h 1895330"/>
                <a:gd name="connsiteX6" fmla="*/ 151475 w 406227"/>
                <a:gd name="connsiteY6" fmla="*/ 2843 h 1895330"/>
                <a:gd name="connsiteX7" fmla="*/ 308574 w 406227"/>
                <a:gd name="connsiteY7" fmla="*/ 104311 h 1895330"/>
                <a:gd name="connsiteX8" fmla="*/ 229045 w 406227"/>
                <a:gd name="connsiteY8" fmla="*/ 224584 h 1895330"/>
                <a:gd name="connsiteX9" fmla="*/ 282717 w 406227"/>
                <a:gd name="connsiteY9" fmla="*/ 331536 h 1895330"/>
                <a:gd name="connsiteX10" fmla="*/ 298780 w 406227"/>
                <a:gd name="connsiteY10" fmla="*/ 378940 h 1895330"/>
                <a:gd name="connsiteX11" fmla="*/ 406227 w 406227"/>
                <a:gd name="connsiteY11" fmla="*/ 1765031 h 1895330"/>
                <a:gd name="connsiteX12" fmla="*/ 222235 w 406227"/>
                <a:gd name="connsiteY12" fmla="*/ 1786440 h 1895330"/>
                <a:gd name="connsiteX13" fmla="*/ 77394 w 406227"/>
                <a:gd name="connsiteY13" fmla="*/ 1790814 h 1895330"/>
                <a:gd name="connsiteX0" fmla="*/ 77394 w 406227"/>
                <a:gd name="connsiteY0" fmla="*/ 1790814 h 1947407"/>
                <a:gd name="connsiteX1" fmla="*/ 49615 w 406227"/>
                <a:gd name="connsiteY1" fmla="*/ 373064 h 1947407"/>
                <a:gd name="connsiteX2" fmla="*/ 55883 w 406227"/>
                <a:gd name="connsiteY2" fmla="*/ 340155 h 1947407"/>
                <a:gd name="connsiteX3" fmla="*/ 103287 w 406227"/>
                <a:gd name="connsiteY3" fmla="*/ 224975 h 1947407"/>
                <a:gd name="connsiteX4" fmla="*/ 1819 w 406227"/>
                <a:gd name="connsiteY4" fmla="*/ 97651 h 1947407"/>
                <a:gd name="connsiteX5" fmla="*/ 116999 w 406227"/>
                <a:gd name="connsiteY5" fmla="*/ 6369 h 1947407"/>
                <a:gd name="connsiteX6" fmla="*/ 151475 w 406227"/>
                <a:gd name="connsiteY6" fmla="*/ 2843 h 1947407"/>
                <a:gd name="connsiteX7" fmla="*/ 308574 w 406227"/>
                <a:gd name="connsiteY7" fmla="*/ 104311 h 1947407"/>
                <a:gd name="connsiteX8" fmla="*/ 229045 w 406227"/>
                <a:gd name="connsiteY8" fmla="*/ 224584 h 1947407"/>
                <a:gd name="connsiteX9" fmla="*/ 282717 w 406227"/>
                <a:gd name="connsiteY9" fmla="*/ 331536 h 1947407"/>
                <a:gd name="connsiteX10" fmla="*/ 298780 w 406227"/>
                <a:gd name="connsiteY10" fmla="*/ 378940 h 1947407"/>
                <a:gd name="connsiteX11" fmla="*/ 406227 w 406227"/>
                <a:gd name="connsiteY11" fmla="*/ 1765031 h 1947407"/>
                <a:gd name="connsiteX12" fmla="*/ 235910 w 406227"/>
                <a:gd name="connsiteY12" fmla="*/ 1923190 h 1947407"/>
                <a:gd name="connsiteX13" fmla="*/ 77394 w 406227"/>
                <a:gd name="connsiteY13" fmla="*/ 1790814 h 1947407"/>
                <a:gd name="connsiteX0" fmla="*/ 77394 w 406227"/>
                <a:gd name="connsiteY0" fmla="*/ 1790814 h 1913937"/>
                <a:gd name="connsiteX1" fmla="*/ 49615 w 406227"/>
                <a:gd name="connsiteY1" fmla="*/ 373064 h 1913937"/>
                <a:gd name="connsiteX2" fmla="*/ 55883 w 406227"/>
                <a:gd name="connsiteY2" fmla="*/ 340155 h 1913937"/>
                <a:gd name="connsiteX3" fmla="*/ 103287 w 406227"/>
                <a:gd name="connsiteY3" fmla="*/ 224975 h 1913937"/>
                <a:gd name="connsiteX4" fmla="*/ 1819 w 406227"/>
                <a:gd name="connsiteY4" fmla="*/ 97651 h 1913937"/>
                <a:gd name="connsiteX5" fmla="*/ 116999 w 406227"/>
                <a:gd name="connsiteY5" fmla="*/ 6369 h 1913937"/>
                <a:gd name="connsiteX6" fmla="*/ 151475 w 406227"/>
                <a:gd name="connsiteY6" fmla="*/ 2843 h 1913937"/>
                <a:gd name="connsiteX7" fmla="*/ 308574 w 406227"/>
                <a:gd name="connsiteY7" fmla="*/ 104311 h 1913937"/>
                <a:gd name="connsiteX8" fmla="*/ 229045 w 406227"/>
                <a:gd name="connsiteY8" fmla="*/ 224584 h 1913937"/>
                <a:gd name="connsiteX9" fmla="*/ 282717 w 406227"/>
                <a:gd name="connsiteY9" fmla="*/ 331536 h 1913937"/>
                <a:gd name="connsiteX10" fmla="*/ 298780 w 406227"/>
                <a:gd name="connsiteY10" fmla="*/ 378940 h 1913937"/>
                <a:gd name="connsiteX11" fmla="*/ 406227 w 406227"/>
                <a:gd name="connsiteY11" fmla="*/ 1765031 h 1913937"/>
                <a:gd name="connsiteX12" fmla="*/ 235910 w 406227"/>
                <a:gd name="connsiteY12" fmla="*/ 1847978 h 1913937"/>
                <a:gd name="connsiteX13" fmla="*/ 77394 w 406227"/>
                <a:gd name="connsiteY13" fmla="*/ 1790814 h 1913937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35910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15398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84600"/>
                <a:gd name="connsiteX1" fmla="*/ 49615 w 406227"/>
                <a:gd name="connsiteY1" fmla="*/ 373064 h 1884600"/>
                <a:gd name="connsiteX2" fmla="*/ 55883 w 406227"/>
                <a:gd name="connsiteY2" fmla="*/ 340155 h 1884600"/>
                <a:gd name="connsiteX3" fmla="*/ 103287 w 406227"/>
                <a:gd name="connsiteY3" fmla="*/ 224975 h 1884600"/>
                <a:gd name="connsiteX4" fmla="*/ 1819 w 406227"/>
                <a:gd name="connsiteY4" fmla="*/ 97651 h 1884600"/>
                <a:gd name="connsiteX5" fmla="*/ 116999 w 406227"/>
                <a:gd name="connsiteY5" fmla="*/ 6369 h 1884600"/>
                <a:gd name="connsiteX6" fmla="*/ 151475 w 406227"/>
                <a:gd name="connsiteY6" fmla="*/ 2843 h 1884600"/>
                <a:gd name="connsiteX7" fmla="*/ 308574 w 406227"/>
                <a:gd name="connsiteY7" fmla="*/ 104311 h 1884600"/>
                <a:gd name="connsiteX8" fmla="*/ 229045 w 406227"/>
                <a:gd name="connsiteY8" fmla="*/ 224584 h 1884600"/>
                <a:gd name="connsiteX9" fmla="*/ 282717 w 406227"/>
                <a:gd name="connsiteY9" fmla="*/ 331536 h 1884600"/>
                <a:gd name="connsiteX10" fmla="*/ 298780 w 406227"/>
                <a:gd name="connsiteY10" fmla="*/ 378940 h 1884600"/>
                <a:gd name="connsiteX11" fmla="*/ 406227 w 406227"/>
                <a:gd name="connsiteY11" fmla="*/ 1765031 h 1884600"/>
                <a:gd name="connsiteX12" fmla="*/ 215398 w 406227"/>
                <a:gd name="connsiteY12" fmla="*/ 1847978 h 1884600"/>
                <a:gd name="connsiteX13" fmla="*/ 77394 w 406227"/>
                <a:gd name="connsiteY13" fmla="*/ 1790814 h 1884600"/>
                <a:gd name="connsiteX0" fmla="*/ 77394 w 406227"/>
                <a:gd name="connsiteY0" fmla="*/ 1790814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7394 w 406227"/>
                <a:gd name="connsiteY13" fmla="*/ 1790814 h 1977890"/>
                <a:gd name="connsiteX0" fmla="*/ 70557 w 406227"/>
                <a:gd name="connsiteY0" fmla="*/ 1578853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0557 w 406227"/>
                <a:gd name="connsiteY13" fmla="*/ 1578853 h 1977890"/>
                <a:gd name="connsiteX0" fmla="*/ 70557 w 392552"/>
                <a:gd name="connsiteY0" fmla="*/ 1578853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70557 w 392552"/>
                <a:gd name="connsiteY13" fmla="*/ 1578853 h 1977890"/>
                <a:gd name="connsiteX0" fmla="*/ 84232 w 392552"/>
                <a:gd name="connsiteY0" fmla="*/ 1708765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84232 w 392552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715" h="1964215">
                  <a:moveTo>
                    <a:pt x="42296" y="1705118"/>
                  </a:moveTo>
                  <a:cubicBezTo>
                    <a:pt x="41208" y="1434834"/>
                    <a:pt x="53200" y="60686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81406" y="1649893"/>
                    <a:pt x="385715" y="1701215"/>
                  </a:cubicBezTo>
                  <a:cubicBezTo>
                    <a:pt x="331021" y="1807711"/>
                    <a:pt x="303480" y="1859634"/>
                    <a:pt x="222236" y="1964215"/>
                  </a:cubicBezTo>
                  <a:cubicBezTo>
                    <a:pt x="141449" y="1861847"/>
                    <a:pt x="112091" y="1824444"/>
                    <a:pt x="42296" y="1705118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24">
              <a:extLst>
                <a:ext uri="{FF2B5EF4-FFF2-40B4-BE49-F238E27FC236}">
                  <a16:creationId xmlns:a16="http://schemas.microsoft.com/office/drawing/2014/main" id="{D9547E2F-460A-44D4-8895-994C07ACE70D}"/>
                </a:ext>
              </a:extLst>
            </p:cNvPr>
            <p:cNvSpPr/>
            <p:nvPr/>
          </p:nvSpPr>
          <p:spPr>
            <a:xfrm>
              <a:off x="2339836" y="2605302"/>
              <a:ext cx="350478" cy="338987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930DEA-1086-42BB-AC01-12B3DA160182}"/>
                </a:ext>
              </a:extLst>
            </p:cNvPr>
            <p:cNvSpPr/>
            <p:nvPr/>
          </p:nvSpPr>
          <p:spPr>
            <a:xfrm>
              <a:off x="2887063" y="1919297"/>
              <a:ext cx="774718" cy="249016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389644-0601-4CC4-BC97-065EC43189A2}"/>
              </a:ext>
            </a:extLst>
          </p:cNvPr>
          <p:cNvGrpSpPr>
            <a:grpSpLocks noChangeAspect="1"/>
          </p:cNvGrpSpPr>
          <p:nvPr/>
        </p:nvGrpSpPr>
        <p:grpSpPr>
          <a:xfrm>
            <a:off x="412921" y="1047894"/>
            <a:ext cx="1727490" cy="5472244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8A466ABF-AA6A-4503-80AE-C2829B2204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2EF188B5-228C-4B1F-8F77-BE27349DE1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EF25DFB-CAB7-4C0D-8F12-57EF3B129F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B7E6FC58-BA81-47EC-9704-DA388E6D29E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02C40AE3-BA2B-40B1-ACCD-5DB4CEC1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F17A12E-682F-4534-B8E8-74947853D0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DC7439-2531-4358-88CE-E32EC263C613}"/>
              </a:ext>
            </a:extLst>
          </p:cNvPr>
          <p:cNvGrpSpPr/>
          <p:nvPr/>
        </p:nvGrpSpPr>
        <p:grpSpPr>
          <a:xfrm rot="21411753">
            <a:off x="9485907" y="1005638"/>
            <a:ext cx="2212411" cy="2742329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8892AE1-6EA0-4BEE-B66F-90775D3993D9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5A0137-4FDE-4EDF-BFC9-F0A6374D45AD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9" name="Freeform 5">
            <a:extLst>
              <a:ext uri="{FF2B5EF4-FFF2-40B4-BE49-F238E27FC236}">
                <a16:creationId xmlns:a16="http://schemas.microsoft.com/office/drawing/2014/main" id="{D714FE60-173D-4F3A-96E0-11C5E25D40C7}"/>
              </a:ext>
            </a:extLst>
          </p:cNvPr>
          <p:cNvSpPr/>
          <p:nvPr/>
        </p:nvSpPr>
        <p:spPr>
          <a:xfrm>
            <a:off x="6786438" y="1981019"/>
            <a:ext cx="3240082" cy="3783428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A62BF-0790-4CEE-A0E6-2338C3FED33A}"/>
              </a:ext>
            </a:extLst>
          </p:cNvPr>
          <p:cNvGrpSpPr/>
          <p:nvPr/>
        </p:nvGrpSpPr>
        <p:grpSpPr>
          <a:xfrm>
            <a:off x="505514" y="2331546"/>
            <a:ext cx="6388312" cy="35099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A43A6D-8551-4C36-BF0D-AE130EA05F7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31B99B4-D017-4E88-AD03-D3D46A0698D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F84AD2-6D46-4BEC-89EB-57912B4A00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21F3D-A14E-41FB-BADD-5FD524D0D25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29844C-AD06-4B97-91DA-60114F9181D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CCCC86-E7CA-4273-B8DF-7A07C71C29A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1103234-B643-48B3-A871-697BECDD183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C659DD9-E048-4E33-90C9-37C4F8E9573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C13386-5336-40E4-A8BD-D093152C995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7C9A754-FFB9-4464-893C-32B43748D51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A8D839-937C-4E2C-A16D-EEA82EA264C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6B5D2F-F2DA-4C2B-9477-E2CFB7D5FCE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3C924-FD72-4F00-A253-376A148E6B90}"/>
              </a:ext>
            </a:extLst>
          </p:cNvPr>
          <p:cNvGrpSpPr/>
          <p:nvPr/>
        </p:nvGrpSpPr>
        <p:grpSpPr>
          <a:xfrm>
            <a:off x="8730018" y="1981256"/>
            <a:ext cx="2887189" cy="3894741"/>
            <a:chOff x="5745956" y="3501865"/>
            <a:chExt cx="2146216" cy="28951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123ED4-759D-4421-9BEF-73B740A12DE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45E388-270A-4637-B183-3AB0E9C9911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C42DFF-CEC9-4E06-81E2-E758EDDE92B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5330F2D-FD9F-47A3-873A-1124E86C5D5E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06551B-6262-47B0-8A7C-78004097B2D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3E833-28D0-4F7D-A19A-3FDD2AD2A710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A658C8-23D8-4171-ABF8-B99E846CC7C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F9B7B7-312D-419A-AEC9-5E251AA9155E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D71788D-A9FB-403C-89FD-C0A6E84B912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99DF21F-C4D4-4310-8E0A-A86776C6AE27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682EBA-6EC9-4352-9395-45F8D4EB2E03}"/>
              </a:ext>
            </a:extLst>
          </p:cNvPr>
          <p:cNvGrpSpPr/>
          <p:nvPr/>
        </p:nvGrpSpPr>
        <p:grpSpPr>
          <a:xfrm>
            <a:off x="7044510" y="3138827"/>
            <a:ext cx="1506698" cy="2648696"/>
            <a:chOff x="7182034" y="5192864"/>
            <a:chExt cx="825553" cy="1451279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A3021016-9D85-4F94-817B-B28446B8079B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32" name="Rounded Rectangle 4">
                <a:extLst>
                  <a:ext uri="{FF2B5EF4-FFF2-40B4-BE49-F238E27FC236}">
                    <a16:creationId xmlns:a16="http://schemas.microsoft.com/office/drawing/2014/main" id="{0AE49E2C-2EA6-4D6D-B09A-2FE14AF06DA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8377491C-756C-474E-B34C-FD86A05C0FE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4" name="Group 6">
                <a:extLst>
                  <a:ext uri="{FF2B5EF4-FFF2-40B4-BE49-F238E27FC236}">
                    <a16:creationId xmlns:a16="http://schemas.microsoft.com/office/drawing/2014/main" id="{7483C953-BBA1-4182-8D22-22427CDD9F4A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5" name="Oval 7">
                  <a:extLst>
                    <a:ext uri="{FF2B5EF4-FFF2-40B4-BE49-F238E27FC236}">
                      <a16:creationId xmlns:a16="http://schemas.microsoft.com/office/drawing/2014/main" id="{8DF5BB6F-AC95-4DDF-B876-4416F09D43E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6" name="Rounded Rectangle 8">
                  <a:extLst>
                    <a:ext uri="{FF2B5EF4-FFF2-40B4-BE49-F238E27FC236}">
                      <a16:creationId xmlns:a16="http://schemas.microsoft.com/office/drawing/2014/main" id="{BDFB5D78-31A6-4978-804E-5F0A83E0F00A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C87496-86B0-43A7-9593-90395E03C2C1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A84E5BF-FE7B-4C36-9A21-E0AFDAF05BB3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671E33-0946-46C9-8CEE-25A3690E08F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50199"/>
            <a:ext cx="4797245" cy="1569660"/>
            <a:chOff x="6665542" y="2380271"/>
            <a:chExt cx="4797245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Technische</a:t>
              </a:r>
              <a:endPara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Konzepte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9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19011" y="723419"/>
            <a:ext cx="3408219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State of the Art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5961341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7245320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5961341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6289674" y="2195453"/>
            <a:ext cx="142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 Management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Systems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6214239" y="3970484"/>
            <a:ext cx="15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Dateibasierte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Statische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7388796" y="3329531"/>
            <a:ext cx="142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 APIs</a:t>
            </a: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988828" y="2746177"/>
            <a:ext cx="3261147" cy="1129576"/>
            <a:chOff x="7905802" y="3101777"/>
            <a:chExt cx="2338164" cy="1129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3"/>
                  </a:solidFill>
                  <a:cs typeface="Calibri" pitchFamily="34" charset="0"/>
                </a:rPr>
                <a:t>Übersetzung APIs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Übersetzungs-APIs wie zum Beispiel Google Cloud Translation können vollkommen automatisiert jede Webseite übersetzen. Mehr oder weniger gut...</a:t>
              </a: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2679677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Content Management System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meisten Content Management Systeme bieten die Möglichkeit verschiedene Sprachvarianten für Elemente anzulegen.</a:t>
              </a: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2679677" y="3461356"/>
            <a:ext cx="3254334" cy="1129576"/>
            <a:chOff x="2088012" y="3967199"/>
            <a:chExt cx="2338164" cy="1129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2"/>
                  </a:solidFill>
                  <a:cs typeface="Calibri" pitchFamily="34" charset="0"/>
                </a:rPr>
                <a:t>Dateibasierte statische Übersetzung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kleinere Projekte sind dateibasierte statische Übersetzungsautomaten mehr als ausreichend und aufgrund ihrer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Simpelheit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 attraktiv.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68">
            <a:extLst>
              <a:ext uri="{FF2B5EF4-FFF2-40B4-BE49-F238E27FC236}">
                <a16:creationId xmlns:a16="http://schemas.microsoft.com/office/drawing/2014/main" id="{EB537DC4-DA23-41B1-B2C7-5DF708C4984A}"/>
              </a:ext>
            </a:extLst>
          </p:cNvPr>
          <p:cNvSpPr/>
          <p:nvPr/>
        </p:nvSpPr>
        <p:spPr>
          <a:xfrm>
            <a:off x="926753" y="32782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4887A128-E1DC-47C2-9128-76EF3BD6F6FE}"/>
              </a:ext>
            </a:extLst>
          </p:cNvPr>
          <p:cNvSpPr/>
          <p:nvPr/>
        </p:nvSpPr>
        <p:spPr>
          <a:xfrm>
            <a:off x="926753" y="4696249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">
            <a:extLst>
              <a:ext uri="{FF2B5EF4-FFF2-40B4-BE49-F238E27FC236}">
                <a16:creationId xmlns:a16="http://schemas.microsoft.com/office/drawing/2014/main" id="{48102095-236D-431E-B12A-0E2190CB74BD}"/>
              </a:ext>
            </a:extLst>
          </p:cNvPr>
          <p:cNvSpPr/>
          <p:nvPr/>
        </p:nvSpPr>
        <p:spPr>
          <a:xfrm>
            <a:off x="7711874" y="3281932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62B60467-8FAC-42BE-8A05-BD7FC8F48D47}"/>
              </a:ext>
            </a:extLst>
          </p:cNvPr>
          <p:cNvSpPr/>
          <p:nvPr/>
        </p:nvSpPr>
        <p:spPr>
          <a:xfrm>
            <a:off x="7711874" y="4699886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7827EF59-F054-44DB-9656-72126C661C9F}"/>
              </a:ext>
            </a:extLst>
          </p:cNvPr>
          <p:cNvSpPr/>
          <p:nvPr/>
        </p:nvSpPr>
        <p:spPr>
          <a:xfrm rot="2700000">
            <a:off x="4297114" y="4868971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E3BCD3CF-E6C0-4F3C-A19C-6BCF5929895F}"/>
              </a:ext>
            </a:extLst>
          </p:cNvPr>
          <p:cNvSpPr/>
          <p:nvPr/>
        </p:nvSpPr>
        <p:spPr>
          <a:xfrm rot="2700000">
            <a:off x="4027250" y="486898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B017B534-CAC6-4A1F-AC5F-6DEC4688B3E0}"/>
              </a:ext>
            </a:extLst>
          </p:cNvPr>
          <p:cNvSpPr/>
          <p:nvPr/>
        </p:nvSpPr>
        <p:spPr>
          <a:xfrm rot="2700000">
            <a:off x="4297114" y="344114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BD61129-A8D4-4939-8363-7539E78D93D6}"/>
              </a:ext>
            </a:extLst>
          </p:cNvPr>
          <p:cNvSpPr/>
          <p:nvPr/>
        </p:nvSpPr>
        <p:spPr>
          <a:xfrm rot="2700000">
            <a:off x="4027250" y="344115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ed Rectangle 23">
            <a:extLst>
              <a:ext uri="{FF2B5EF4-FFF2-40B4-BE49-F238E27FC236}">
                <a16:creationId xmlns:a16="http://schemas.microsoft.com/office/drawing/2014/main" id="{7857A74E-A50A-4FBA-9B53-D2A0D56DD771}"/>
              </a:ext>
            </a:extLst>
          </p:cNvPr>
          <p:cNvSpPr/>
          <p:nvPr/>
        </p:nvSpPr>
        <p:spPr>
          <a:xfrm rot="18900000" flipH="1">
            <a:off x="6919696" y="4868483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3C25D0AE-1801-4B37-B8A2-39B80E7F0C11}"/>
              </a:ext>
            </a:extLst>
          </p:cNvPr>
          <p:cNvSpPr/>
          <p:nvPr/>
        </p:nvSpPr>
        <p:spPr>
          <a:xfrm rot="18900000" flipH="1">
            <a:off x="7189560" y="4868494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A6CCA8D3-4E5B-4409-B83E-1FC4C8105493}"/>
              </a:ext>
            </a:extLst>
          </p:cNvPr>
          <p:cNvSpPr/>
          <p:nvPr/>
        </p:nvSpPr>
        <p:spPr>
          <a:xfrm rot="18900000" flipH="1">
            <a:off x="6919696" y="344065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B487084-FAF2-434D-A984-0601428C4FB5}"/>
              </a:ext>
            </a:extLst>
          </p:cNvPr>
          <p:cNvSpPr/>
          <p:nvPr/>
        </p:nvSpPr>
        <p:spPr>
          <a:xfrm rot="18900000" flipH="1">
            <a:off x="7189560" y="344066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5DBAE850-45AC-4414-8E86-41C104C76360}"/>
              </a:ext>
            </a:extLst>
          </p:cNvPr>
          <p:cNvGrpSpPr/>
          <p:nvPr/>
        </p:nvGrpSpPr>
        <p:grpSpPr>
          <a:xfrm>
            <a:off x="6047448" y="3379494"/>
            <a:ext cx="68958" cy="2642792"/>
            <a:chOff x="4304926" y="2101029"/>
            <a:chExt cx="68958" cy="3877695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18E1BD20-38D1-4669-BA2A-C823C0EC4BC8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705E7ED3-6F3B-4292-9BFC-FE9E91AEAF04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276E49CF-3D48-486B-A044-BC8CA003287D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E2E0F8A4-9EC2-4126-8C4F-7E9500021BFA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0FB2307-D7F5-47D9-8392-5B484B60257A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7D1121A0-BD26-4E3E-B2D7-3D835436A3FF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88A1278A-F583-4ABF-831B-BDE03DB1C3A6}"/>
              </a:ext>
            </a:extLst>
          </p:cNvPr>
          <p:cNvCxnSpPr/>
          <p:nvPr/>
        </p:nvCxnSpPr>
        <p:spPr>
          <a:xfrm>
            <a:off x="6233841" y="43232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8">
            <a:extLst>
              <a:ext uri="{FF2B5EF4-FFF2-40B4-BE49-F238E27FC236}">
                <a16:creationId xmlns:a16="http://schemas.microsoft.com/office/drawing/2014/main" id="{FDC939B5-0ADC-4169-A7E8-4EEE02551FB9}"/>
              </a:ext>
            </a:extLst>
          </p:cNvPr>
          <p:cNvCxnSpPr/>
          <p:nvPr/>
        </p:nvCxnSpPr>
        <p:spPr>
          <a:xfrm>
            <a:off x="6302339" y="56420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0">
            <a:extLst>
              <a:ext uri="{FF2B5EF4-FFF2-40B4-BE49-F238E27FC236}">
                <a16:creationId xmlns:a16="http://schemas.microsoft.com/office/drawing/2014/main" id="{FEFF59A9-F0FE-4636-9025-A23CC68F6166}"/>
              </a:ext>
            </a:extLst>
          </p:cNvPr>
          <p:cNvCxnSpPr/>
          <p:nvPr/>
        </p:nvCxnSpPr>
        <p:spPr>
          <a:xfrm>
            <a:off x="5477814" y="36638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id="{98F9A240-D9A2-4752-8DF0-BA770AD8726A}"/>
              </a:ext>
            </a:extLst>
          </p:cNvPr>
          <p:cNvCxnSpPr/>
          <p:nvPr/>
        </p:nvCxnSpPr>
        <p:spPr>
          <a:xfrm>
            <a:off x="5519936" y="49826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2CBB00-CDC5-4A4C-8535-0520CC7B6EE6}"/>
              </a:ext>
            </a:extLst>
          </p:cNvPr>
          <p:cNvGrpSpPr/>
          <p:nvPr/>
        </p:nvGrpSpPr>
        <p:grpSpPr>
          <a:xfrm>
            <a:off x="8386198" y="3470531"/>
            <a:ext cx="2789802" cy="675930"/>
            <a:chOff x="2079598" y="4287457"/>
            <a:chExt cx="2262901" cy="675930"/>
          </a:xfrm>
        </p:grpSpPr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DAEC73F9-328D-4C99-B2F6-785D453BBA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Großer Aufwand in der Pflege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Unangebracht für große Projekte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04C560EA-1B3B-4872-B130-A45ACB3DF0C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61" name="Group 57">
            <a:extLst>
              <a:ext uri="{FF2B5EF4-FFF2-40B4-BE49-F238E27FC236}">
                <a16:creationId xmlns:a16="http://schemas.microsoft.com/office/drawing/2014/main" id="{6868E288-A444-4697-9B0D-B8812935B480}"/>
              </a:ext>
            </a:extLst>
          </p:cNvPr>
          <p:cNvGrpSpPr/>
          <p:nvPr/>
        </p:nvGrpSpPr>
        <p:grpSpPr>
          <a:xfrm>
            <a:off x="8386198" y="4904989"/>
            <a:ext cx="2789802" cy="1045262"/>
            <a:chOff x="2079598" y="4287457"/>
            <a:chExt cx="2262901" cy="1045262"/>
          </a:xfrm>
        </p:grpSpPr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FB698BDC-76F7-40E3-AAA4-714F66EFA2F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 bis mittlere Qualität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Schlechtere Performanz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mit Kosten verbunden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Fremdlogos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73357026-1ADD-463F-A0D7-FCD9320B50A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grpSp>
        <p:nvGrpSpPr>
          <p:cNvPr id="67" name="Group 57">
            <a:extLst>
              <a:ext uri="{FF2B5EF4-FFF2-40B4-BE49-F238E27FC236}">
                <a16:creationId xmlns:a16="http://schemas.microsoft.com/office/drawing/2014/main" id="{B3621239-D415-48E2-A9A1-93E2CE9E6746}"/>
              </a:ext>
            </a:extLst>
          </p:cNvPr>
          <p:cNvGrpSpPr/>
          <p:nvPr/>
        </p:nvGrpSpPr>
        <p:grpSpPr>
          <a:xfrm>
            <a:off x="1001628" y="3428101"/>
            <a:ext cx="2789802" cy="1045262"/>
            <a:chOff x="2079598" y="4287457"/>
            <a:chExt cx="2262901" cy="1045262"/>
          </a:xfrm>
        </p:grpSpPr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FEC6039-D31A-464D-8668-113106F67D0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Günstig und schnell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gute Übersetzungsqualität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flexibel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Nahezu alles übersetzbar</a:t>
              </a:r>
            </a:p>
          </p:txBody>
        </p:sp>
        <p:sp>
          <p:nvSpPr>
            <p:cNvPr id="69" name="TextBox 44">
              <a:extLst>
                <a:ext uri="{FF2B5EF4-FFF2-40B4-BE49-F238E27FC236}">
                  <a16:creationId xmlns:a16="http://schemas.microsoft.com/office/drawing/2014/main" id="{06499D34-254A-4910-87A0-3B92228BD13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70" name="Group 57">
            <a:extLst>
              <a:ext uri="{FF2B5EF4-FFF2-40B4-BE49-F238E27FC236}">
                <a16:creationId xmlns:a16="http://schemas.microsoft.com/office/drawing/2014/main" id="{2C31E110-7BD0-47D1-9CB3-2E966899BDF5}"/>
              </a:ext>
            </a:extLst>
          </p:cNvPr>
          <p:cNvGrpSpPr/>
          <p:nvPr/>
        </p:nvGrpSpPr>
        <p:grpSpPr>
          <a:xfrm>
            <a:off x="998172" y="4904989"/>
            <a:ext cx="2789802" cy="860596"/>
            <a:chOff x="2079598" y="4287457"/>
            <a:chExt cx="2262901" cy="860596"/>
          </a:xfrm>
        </p:grpSpPr>
        <p:sp>
          <p:nvSpPr>
            <p:cNvPr id="71" name="TextBox 46">
              <a:extLst>
                <a:ext uri="{FF2B5EF4-FFF2-40B4-BE49-F238E27FC236}">
                  <a16:creationId xmlns:a16="http://schemas.microsoft.com/office/drawing/2014/main" id="{7FE35A95-B446-4BF3-A103-A70778A97E3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geringer Aufwand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Unterstützt hunderte von Sprachen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Alle sind verständlich</a:t>
              </a: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34EDC263-5292-4909-B137-C518A0ABFCB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F60C7CFA-B9E5-4079-AF00-45C9A657F252}"/>
              </a:ext>
            </a:extLst>
          </p:cNvPr>
          <p:cNvSpPr/>
          <p:nvPr/>
        </p:nvSpPr>
        <p:spPr>
          <a:xfrm flipH="1">
            <a:off x="7459276" y="3776637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5B3F7486-1E84-4665-BEAB-E4765CBDC089}"/>
              </a:ext>
            </a:extLst>
          </p:cNvPr>
          <p:cNvSpPr/>
          <p:nvPr/>
        </p:nvSpPr>
        <p:spPr>
          <a:xfrm flipH="1">
            <a:off x="4299344" y="3764034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71F8D7CB-CA35-4355-AB47-D4852923A34E}"/>
              </a:ext>
            </a:extLst>
          </p:cNvPr>
          <p:cNvSpPr/>
          <p:nvPr/>
        </p:nvSpPr>
        <p:spPr>
          <a:xfrm flipH="1">
            <a:off x="7459276" y="5229212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3C9D82E7-DEDC-41A4-8042-0121FD6F2A23}"/>
              </a:ext>
            </a:extLst>
          </p:cNvPr>
          <p:cNvSpPr/>
          <p:nvPr/>
        </p:nvSpPr>
        <p:spPr>
          <a:xfrm flipH="1">
            <a:off x="4299344" y="5216609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3">
            <a:extLst>
              <a:ext uri="{FF2B5EF4-FFF2-40B4-BE49-F238E27FC236}">
                <a16:creationId xmlns:a16="http://schemas.microsoft.com/office/drawing/2014/main" id="{A5397347-B76C-48FC-A760-FA9CF794993E}"/>
              </a:ext>
            </a:extLst>
          </p:cNvPr>
          <p:cNvSpPr/>
          <p:nvPr/>
        </p:nvSpPr>
        <p:spPr>
          <a:xfrm>
            <a:off x="2227259" y="2598755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Vorteile</a:t>
            </a:r>
            <a:endParaRPr lang="ko-KR" altLang="en-US" sz="2000" dirty="0"/>
          </a:p>
        </p:txBody>
      </p:sp>
      <p:sp>
        <p:nvSpPr>
          <p:cNvPr id="64" name="Rounded Rectangle 140">
            <a:extLst>
              <a:ext uri="{FF2B5EF4-FFF2-40B4-BE49-F238E27FC236}">
                <a16:creationId xmlns:a16="http://schemas.microsoft.com/office/drawing/2014/main" id="{5F7FAAD9-34AF-4F54-95D2-DFACFFFFE70A}"/>
              </a:ext>
            </a:extLst>
          </p:cNvPr>
          <p:cNvSpPr/>
          <p:nvPr/>
        </p:nvSpPr>
        <p:spPr>
          <a:xfrm>
            <a:off x="7912741" y="2629004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Nachteile</a:t>
            </a:r>
            <a:endParaRPr lang="ko-KR" altLang="en-US" sz="2000" dirty="0"/>
          </a:p>
        </p:txBody>
      </p:sp>
      <p:grpSp>
        <p:nvGrpSpPr>
          <p:cNvPr id="65" name="Group 2">
            <a:extLst>
              <a:ext uri="{FF2B5EF4-FFF2-40B4-BE49-F238E27FC236}">
                <a16:creationId xmlns:a16="http://schemas.microsoft.com/office/drawing/2014/main" id="{BA6F6151-E6A5-4C46-9F82-B6EFE1B308BB}"/>
              </a:ext>
            </a:extLst>
          </p:cNvPr>
          <p:cNvGrpSpPr/>
          <p:nvPr/>
        </p:nvGrpSpPr>
        <p:grpSpPr>
          <a:xfrm>
            <a:off x="2418159" y="948286"/>
            <a:ext cx="6839389" cy="1187814"/>
            <a:chOff x="2462560" y="1815481"/>
            <a:chExt cx="4246500" cy="747393"/>
          </a:xfrm>
        </p:grpSpPr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665B25F-4BDA-46C7-A666-6FC757B990EC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2B828E7-9C29-4087-8CEC-1E26591B8EF2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dirty="0"/>
                <a:t>Der Vorgehensweisen</a:t>
              </a:r>
              <a:endParaRPr lang="ko-KR" altLang="en-US" dirty="0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A429084C-A21B-4B7C-B593-1241C5EE899B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D83E251-E506-4AB2-AF69-EB43E64F9E56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sz="2000" dirty="0"/>
                <a:t>Vor und Nachteile</a:t>
              </a:r>
              <a:endParaRPr lang="ko-KR" altLang="en-US" sz="2000" dirty="0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8D04A22-68D1-4F8E-9829-781FB572F04F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12194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1600E-F892-4BF1-A7CF-9C2473E4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37" y="2065271"/>
            <a:ext cx="6191824" cy="419991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1739685" y="2065271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Json</a:t>
            </a:r>
            <a:r>
              <a:rPr lang="de-DE" dirty="0"/>
              <a:t>-basierte Sprachdateien</a:t>
            </a:r>
          </a:p>
        </p:txBody>
      </p:sp>
    </p:spTree>
    <p:extLst>
      <p:ext uri="{BB962C8B-B14F-4D97-AF65-F5344CB8AC3E}">
        <p14:creationId xmlns:p14="http://schemas.microsoft.com/office/powerpoint/2010/main" val="22179934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4588</Words>
  <Application>Microsoft Office PowerPoint</Application>
  <PresentationFormat>Breitbild</PresentationFormat>
  <Paragraphs>515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56</vt:i4>
      </vt:variant>
    </vt:vector>
  </HeadingPairs>
  <TitlesOfParts>
    <vt:vector size="63" baseType="lpstr">
      <vt:lpstr>Arial</vt:lpstr>
      <vt:lpstr>Calibri</vt:lpstr>
      <vt:lpstr>Open Sans Light</vt:lpstr>
      <vt:lpstr>Tahoma</vt:lpstr>
      <vt:lpstr>Cover and End Slide Master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Issam Charef</cp:lastModifiedBy>
  <cp:revision>119</cp:revision>
  <dcterms:created xsi:type="dcterms:W3CDTF">2020-01-20T05:08:25Z</dcterms:created>
  <dcterms:modified xsi:type="dcterms:W3CDTF">2021-07-03T20:55:37Z</dcterms:modified>
</cp:coreProperties>
</file>