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DF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37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C8574-FB37-46FF-9063-F68C5DA5B123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FE319-720F-437A-A71E-9DE1A3DC8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70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971-B589-491A-AD5E-1BDEAC48EB6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69-39C3-43B0-BB3E-94C4C70C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7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971-B589-491A-AD5E-1BDEAC48EB6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69-39C3-43B0-BB3E-94C4C70C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9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971-B589-491A-AD5E-1BDEAC48EB6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69-39C3-43B0-BB3E-94C4C70C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2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971-B589-491A-AD5E-1BDEAC48EB6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69-39C3-43B0-BB3E-94C4C70C46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38200" y="914383"/>
            <a:ext cx="11051986" cy="1135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3201" y="131033"/>
            <a:ext cx="1597201" cy="73717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9157106" y="970365"/>
            <a:ext cx="28049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2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Android </a:t>
            </a:r>
            <a:r>
              <a:rPr lang="en-US" sz="2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Activities</a:t>
            </a:r>
            <a:endParaRPr lang="en-US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141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971-B589-491A-AD5E-1BDEAC48EB6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69-39C3-43B0-BB3E-94C4C70C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5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971-B589-491A-AD5E-1BDEAC48EB6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69-39C3-43B0-BB3E-94C4C70C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7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971-B589-491A-AD5E-1BDEAC48EB6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69-39C3-43B0-BB3E-94C4C70C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6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971-B589-491A-AD5E-1BDEAC48EB6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69-39C3-43B0-BB3E-94C4C70C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1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971-B589-491A-AD5E-1BDEAC48EB6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69-39C3-43B0-BB3E-94C4C70C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8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971-B589-491A-AD5E-1BDEAC48EB6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69-39C3-43B0-BB3E-94C4C70C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9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C971-B589-491A-AD5E-1BDEAC48EB6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1E69-39C3-43B0-BB3E-94C4C70C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1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4C971-B589-491A-AD5E-1BDEAC48EB6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41E69-39C3-43B0-BB3E-94C4C70C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9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android.com/reference/android/app/Activity.html#ActivityLifecyc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Activities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0" y="3415004"/>
            <a:ext cx="7353299" cy="1842796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/>
              <a:t>Highlights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421" y="1030288"/>
            <a:ext cx="3128182" cy="144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activity is a single, focused thing that the user can do in your </a:t>
            </a:r>
            <a:r>
              <a:rPr lang="en-US" sz="2400" dirty="0" smtClean="0"/>
              <a:t>app</a:t>
            </a:r>
          </a:p>
          <a:p>
            <a:endParaRPr lang="en-US" sz="2400" dirty="0"/>
          </a:p>
          <a:p>
            <a:r>
              <a:rPr lang="en-US" sz="2400" dirty="0"/>
              <a:t>Almost all activities interact with the user, so the Activity class takes care of creating a window for you in which you can place your </a:t>
            </a:r>
            <a:r>
              <a:rPr lang="en-US" sz="2400" dirty="0" smtClean="0"/>
              <a:t>UI</a:t>
            </a:r>
          </a:p>
          <a:p>
            <a:endParaRPr lang="en-US" sz="2400" dirty="0"/>
          </a:p>
          <a:p>
            <a:r>
              <a:rPr lang="en-US" sz="2400" dirty="0" smtClean="0"/>
              <a:t>Activities </a:t>
            </a:r>
            <a:r>
              <a:rPr lang="en-US" sz="2400" dirty="0"/>
              <a:t>are components </a:t>
            </a:r>
            <a:r>
              <a:rPr lang="en-US" sz="2400" dirty="0" smtClean="0"/>
              <a:t>managed </a:t>
            </a:r>
            <a:r>
              <a:rPr lang="en-US" sz="2400" dirty="0"/>
              <a:t>by Android. They have lifecycle reflected to the </a:t>
            </a:r>
            <a:r>
              <a:rPr lang="en-US" sz="2400" dirty="0" smtClean="0"/>
              <a:t>application using callbacks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Typical application includes one or more activities which can be thought of as “views”. The user can navigate from one activity to another using all kinds of navigation controls.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Navigating</a:t>
            </a:r>
            <a:endParaRPr lang="en-US" dirty="0"/>
          </a:p>
        </p:txBody>
      </p:sp>
      <p:pic>
        <p:nvPicPr>
          <p:cNvPr id="1026" name="Picture 2" descr="Image result for android activ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08312"/>
            <a:ext cx="381000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02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Android provides “history” of used activities so you can easily go back to one you already used before.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 Stack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942979"/>
            <a:ext cx="4914900" cy="3275505"/>
          </a:xfrm>
          <a:prstGeom prst="rect">
            <a:avLst/>
          </a:prstGeom>
        </p:spPr>
      </p:pic>
      <p:pic>
        <p:nvPicPr>
          <p:cNvPr id="6" name="Picture 2" descr="https://developer.android.com/images/ui/ui_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2942979"/>
            <a:ext cx="3810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2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101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Android manages the Activity lifecycle and calls app’s callback method to notify the app on any change to the activity state.</a:t>
            </a:r>
          </a:p>
          <a:p>
            <a:pPr marL="0" indent="0">
              <a:buNone/>
            </a:pPr>
            <a:r>
              <a:rPr lang="en-US" sz="1000" dirty="0" smtClean="0">
                <a:hlinkClick r:id="rId2"/>
              </a:rPr>
              <a:t>Full lifecycle ref</a:t>
            </a:r>
            <a:endParaRPr lang="en-US" sz="10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Lifecycle</a:t>
            </a:r>
            <a:endParaRPr lang="en-US" dirty="0"/>
          </a:p>
        </p:txBody>
      </p:sp>
      <p:pic>
        <p:nvPicPr>
          <p:cNvPr id="3074" name="Picture 2" descr="State diagram for an Android Activity Lifecyc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572" y="1323976"/>
            <a:ext cx="3938903" cy="509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2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4906</TotalTime>
  <Words>145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Android Activities</vt:lpstr>
      <vt:lpstr>Background</vt:lpstr>
      <vt:lpstr>Navigating</vt:lpstr>
      <vt:lpstr>Activity Stack</vt:lpstr>
      <vt:lpstr>Lifecycle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</dc:creator>
  <cp:lastModifiedBy>adi</cp:lastModifiedBy>
  <cp:revision>94</cp:revision>
  <dcterms:created xsi:type="dcterms:W3CDTF">2016-09-20T11:11:11Z</dcterms:created>
  <dcterms:modified xsi:type="dcterms:W3CDTF">2017-08-24T20:02:26Z</dcterms:modified>
</cp:coreProperties>
</file>