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00"/>
    <a:srgbClr val="FDF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7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C8574-FB37-46FF-9063-F68C5DA5B12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FE319-720F-437A-A71E-9DE1A3DC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0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38200" y="914383"/>
            <a:ext cx="11051986" cy="1135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3201" y="131033"/>
            <a:ext cx="1597201" cy="73717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157106" y="970365"/>
            <a:ext cx="2804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Android Adapters</a:t>
            </a: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41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1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C971-B589-491A-AD5E-1BDEAC48EB66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Adapters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3415004"/>
            <a:ext cx="7353299" cy="1842796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Highlights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421" y="1030288"/>
            <a:ext cx="3128182" cy="144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Adapters are used to show some data in the activity UI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Adapter object acts as a bridge between an </a:t>
            </a:r>
            <a:r>
              <a:rPr lang="en-US" sz="2400" dirty="0" err="1"/>
              <a:t>AdapterView</a:t>
            </a:r>
            <a:r>
              <a:rPr lang="en-US" sz="2400" dirty="0"/>
              <a:t> and the underlying data for that </a:t>
            </a:r>
            <a:r>
              <a:rPr lang="en-US" sz="2400" dirty="0" smtClean="0"/>
              <a:t>view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Adapter provides access to the data </a:t>
            </a:r>
            <a:r>
              <a:rPr lang="en-US" sz="2400" dirty="0" smtClean="0"/>
              <a:t>items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Adapter is also responsible for making a View for each item in the </a:t>
            </a:r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1028" name="Picture 4" descr="Image result for android adap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6" y="4429919"/>
            <a:ext cx="4597400" cy="156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noProof="1" smtClean="0"/>
              <a:t>Views using adapter extends </a:t>
            </a:r>
            <a:r>
              <a:rPr lang="en-US" sz="2400" b="1" noProof="1" smtClean="0"/>
              <a:t>AdapterView</a:t>
            </a:r>
            <a:r>
              <a:rPr lang="en-US" sz="2400" noProof="1" smtClean="0"/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Adapter Views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652236"/>
            <a:ext cx="105156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/>
              <a:t>Known Direct Subclasses (all abstract)</a:t>
            </a:r>
          </a:p>
          <a:p>
            <a:r>
              <a:rPr lang="en-US" noProof="1" smtClean="0"/>
              <a:t>AbsListView, AbsSpinner, AdapterViewAnimator</a:t>
            </a:r>
          </a:p>
          <a:p>
            <a:endParaRPr lang="en-US" noProof="1" smtClean="0"/>
          </a:p>
          <a:p>
            <a:r>
              <a:rPr lang="en-US" b="1" noProof="1" smtClean="0"/>
              <a:t>Known Indirect Subclasses </a:t>
            </a:r>
          </a:p>
          <a:p>
            <a:r>
              <a:rPr lang="en-US" noProof="1" smtClean="0"/>
              <a:t>AdapterViewFlipper, AppCompatSpinner, ExpandableListView, Gallery, GridView, ListView, Spinner, StackView</a:t>
            </a:r>
            <a:endParaRPr lang="en-US" noProof="1"/>
          </a:p>
        </p:txBody>
      </p:sp>
      <p:pic>
        <p:nvPicPr>
          <p:cNvPr id="6145" name="Picture 1" descr="disclosure_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isclosure_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7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noProof="1" smtClean="0"/>
              <a:t>Adapter source is different from adapter to adapter, each adapter handles different source types.</a:t>
            </a:r>
          </a:p>
          <a:p>
            <a:pPr marL="0" indent="0">
              <a:buNone/>
            </a:pPr>
            <a:endParaRPr lang="en-US" sz="2400" noProof="1"/>
          </a:p>
          <a:p>
            <a:pPr marL="0" indent="0">
              <a:buNone/>
            </a:pPr>
            <a:endParaRPr lang="en-US" sz="2400" noProof="1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Adapter Sources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6387" y="2844284"/>
            <a:ext cx="4263337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 smtClean="0"/>
              <a:t>Main Adapters</a:t>
            </a:r>
          </a:p>
          <a:p>
            <a:endParaRPr lang="en-US" sz="1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 smtClean="0"/>
              <a:t>SimpleAdapter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 smtClean="0"/>
              <a:t>ArrayAdapter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 smtClean="0"/>
              <a:t>ListAdapter</a:t>
            </a:r>
            <a:endParaRPr lang="en-US" sz="1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 smtClean="0"/>
              <a:t>CursorAdapter / </a:t>
            </a:r>
            <a:r>
              <a:rPr lang="en-US" sz="1400" noProof="1"/>
              <a:t>SimpleCursorAdapter</a:t>
            </a:r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888124" y="2844284"/>
            <a:ext cx="3027276" cy="16004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 smtClean="0"/>
              <a:t>Other Adapters</a:t>
            </a:r>
          </a:p>
          <a:p>
            <a:endParaRPr lang="en-US" sz="1400" b="1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 smtClean="0"/>
              <a:t>HeaderViewListAdapter</a:t>
            </a:r>
            <a:endParaRPr lang="en-US" sz="1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/>
              <a:t>ResourceCursorAdapter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/>
              <a:t>SpinnerAdapter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/>
              <a:t>ThemedSpinnerAdapter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/>
              <a:t>WrapperListAdapter</a:t>
            </a:r>
          </a:p>
        </p:txBody>
      </p:sp>
      <p:sp>
        <p:nvSpPr>
          <p:cNvPr id="8" name="Cloud 7"/>
          <p:cNvSpPr/>
          <p:nvPr/>
        </p:nvSpPr>
        <p:spPr>
          <a:xfrm>
            <a:off x="1083017" y="4810125"/>
            <a:ext cx="4410075" cy="147637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bg2">
                    <a:lumMod val="25000"/>
                  </a:schemeClr>
                </a:solidFill>
              </a:rPr>
              <a:t>The main difference between SimpleAdapter and ArrayAdapter is that the SimpleAdapter is static and cannot be refreshed once created</a:t>
            </a:r>
            <a:endParaRPr lang="en-US" sz="1400" noProof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noProof="1" smtClean="0"/>
              <a:t>Array adapters are a simple way to bind a ListView to any array or List.</a:t>
            </a:r>
          </a:p>
          <a:p>
            <a:pPr marL="0" indent="0">
              <a:buNone/>
            </a:pPr>
            <a:r>
              <a:rPr lang="en-US" sz="2400" noProof="1" smtClean="0"/>
              <a:t>To use array adapters you need:</a:t>
            </a:r>
          </a:p>
          <a:p>
            <a:pPr marL="0" indent="0">
              <a:buNone/>
            </a:pPr>
            <a:endParaRPr lang="en-US" sz="2400" noProof="1" smtClean="0"/>
          </a:p>
          <a:p>
            <a:r>
              <a:rPr lang="en-US" sz="2400" b="1" noProof="1" smtClean="0"/>
              <a:t>Array (or ArrayList)</a:t>
            </a:r>
          </a:p>
          <a:p>
            <a:r>
              <a:rPr lang="en-US" sz="2400" b="1" noProof="1" smtClean="0"/>
              <a:t>ArrayAdapter</a:t>
            </a:r>
          </a:p>
          <a:p>
            <a:r>
              <a:rPr lang="en-US" sz="2400" b="1" noProof="1" smtClean="0"/>
              <a:t>ListView</a:t>
            </a:r>
          </a:p>
          <a:p>
            <a:r>
              <a:rPr lang="en-US" sz="2400" b="1" noProof="1" smtClean="0"/>
              <a:t>Item layout</a:t>
            </a:r>
          </a:p>
          <a:p>
            <a:pPr marL="0" indent="0">
              <a:buNone/>
            </a:pPr>
            <a:endParaRPr lang="en-US" sz="24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Adapter – Main Components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6010275" y="3771900"/>
            <a:ext cx="3486150" cy="147637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bg2">
                    <a:lumMod val="25000"/>
                  </a:schemeClr>
                </a:solidFill>
              </a:rPr>
              <a:t>There is also a ListAdapter but the ArrayAdapter handles both arrays and lists</a:t>
            </a:r>
            <a:endParaRPr lang="en-US" sz="1400" noProof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Adapter - Implementation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23952" y="3564694"/>
            <a:ext cx="3990973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cheeses = {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"Parmesan",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"Ricotta",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"Fontina",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"Mozzarella",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"Cheddar"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3951" y="2001252"/>
            <a:ext cx="3990974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ArrayAdapter&lt;String&gt; cheeseAdapter = 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new ArrayAdapter&lt;String&gt;(this,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R.layout.item,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R.id.cheese_name,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cheeses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3951" y="5312802"/>
            <a:ext cx="5610224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ListView list = (ListView)findViewById(R.id.listView);</a:t>
            </a:r>
          </a:p>
          <a:p>
            <a:endParaRPr lang="en-US" sz="12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list.setAdapter(adapter);</a:t>
            </a:r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00675" y="2001252"/>
            <a:ext cx="6096000" cy="249299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&lt;LinearLayout xmlns:android="http://schemas.android.com/apk/res/android"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android:orientation="vertical"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android:layout_width="match_parent"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android:layout_height="match_parent"&gt;</a:t>
            </a:r>
          </a:p>
          <a:p>
            <a:endParaRPr lang="en-US" sz="12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&lt;TextView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android:layout_width="wrap_content"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android:layout_height="wrap_content"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android:text="Hello World!"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android:id="@+id/textView"/&gt;</a:t>
            </a:r>
          </a:p>
          <a:p>
            <a:r>
              <a:rPr lang="en-US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&lt;/LinearLayout&gt;</a:t>
            </a:r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full </a:t>
            </a:r>
            <a:r>
              <a:rPr lang="en-US" sz="2400" dirty="0" err="1" smtClean="0"/>
              <a:t>ArrayAdapter</a:t>
            </a:r>
            <a:r>
              <a:rPr lang="en-US" sz="2400" dirty="0" smtClean="0"/>
              <a:t> constructor consists of: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Context</a:t>
            </a:r>
            <a:r>
              <a:rPr lang="en-US" sz="2400" dirty="0" smtClean="0"/>
              <a:t> 	– the current activity</a:t>
            </a:r>
          </a:p>
          <a:p>
            <a:pPr marL="0" indent="0">
              <a:buNone/>
            </a:pPr>
            <a:r>
              <a:rPr lang="en-US" sz="2400" b="1" dirty="0" err="1" smtClean="0"/>
              <a:t>Int</a:t>
            </a:r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– id of the item layout (xml)</a:t>
            </a:r>
          </a:p>
          <a:p>
            <a:pPr marL="0" indent="0">
              <a:buNone/>
            </a:pPr>
            <a:r>
              <a:rPr lang="en-US" sz="2400" b="1" dirty="0" err="1" smtClean="0"/>
              <a:t>Int</a:t>
            </a:r>
            <a:r>
              <a:rPr lang="en-US" sz="2400" dirty="0" smtClean="0"/>
              <a:t>		– id of the field in the layout that will show single value (row)</a:t>
            </a:r>
          </a:p>
          <a:p>
            <a:pPr marL="0" indent="0">
              <a:buNone/>
            </a:pPr>
            <a:r>
              <a:rPr lang="en-US" sz="2400" b="1" dirty="0" smtClean="0"/>
              <a:t>List</a:t>
            </a:r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– the list object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Adapter -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When using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as source, adding to the adapter will automatically add the item to the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and also to the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Adding items to the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will not automatically reflect in the </a:t>
            </a:r>
            <a:r>
              <a:rPr lang="en-US" sz="2400" dirty="0" err="1" smtClean="0"/>
              <a:t>ListView</a:t>
            </a:r>
            <a:r>
              <a:rPr lang="en-US" sz="2400" dirty="0"/>
              <a:t> </a:t>
            </a:r>
            <a:r>
              <a:rPr lang="en-US" sz="2400" dirty="0" smtClean="0"/>
              <a:t>but only when the adapter is refreshed (e.g</a:t>
            </a:r>
            <a:r>
              <a:rPr lang="en-US" sz="2400" dirty="0"/>
              <a:t>. </a:t>
            </a:r>
            <a:r>
              <a:rPr lang="en-US" sz="2400" dirty="0" smtClean="0"/>
              <a:t>by calling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notifyDataSetChanged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When using array as source changes can only be made to the array and the adapter must be manually refreshed.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Adapter – Adding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5247</TotalTime>
  <Words>402</Words>
  <Application>Microsoft Office PowerPoint</Application>
  <PresentationFormat>מסך רחב</PresentationFormat>
  <Paragraphs>81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Android Adapters</vt:lpstr>
      <vt:lpstr>Background</vt:lpstr>
      <vt:lpstr>Adapter Views</vt:lpstr>
      <vt:lpstr>Adapter Sources</vt:lpstr>
      <vt:lpstr>Array Adapter – Main Components</vt:lpstr>
      <vt:lpstr>Array Adapter - Implementation</vt:lpstr>
      <vt:lpstr>Array Adapter - Constructor</vt:lpstr>
      <vt:lpstr>Array Adapter – Adding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‏‏משתמש Windows</cp:lastModifiedBy>
  <cp:revision>125</cp:revision>
  <dcterms:created xsi:type="dcterms:W3CDTF">2016-09-20T11:11:11Z</dcterms:created>
  <dcterms:modified xsi:type="dcterms:W3CDTF">2017-09-03T08:29:52Z</dcterms:modified>
</cp:coreProperties>
</file>