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A7DE-262C-4F7E-849F-B020A8867AC3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4D11-C6E0-47B9-A70F-63ACA6961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</a:t>
            </a:r>
          </a:p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34D11-C6E0-47B9-A70F-63ACA69616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2973-50DB-45D5-9523-1CDE3021C8BC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6DB7-0A3A-4ED3-BE54-3F86DC75D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geeksforgeeks.org/wp-content/uploads/20190708163349/Operators-Precedence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Precedence and </a:t>
            </a:r>
            <a:r>
              <a:rPr lang="en-US" dirty="0" err="1"/>
              <a:t>Associativity</a:t>
            </a:r>
            <a:r>
              <a:rPr lang="en-US" dirty="0"/>
              <a:t> in 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Solve</a:t>
            </a:r>
          </a:p>
          <a:p>
            <a:pPr>
              <a:buNone/>
            </a:pPr>
            <a:r>
              <a:rPr lang="en-US" dirty="0" smtClean="0"/>
              <a:t>    10 – 3 % 8 + 6 / 4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17 – 8/4 *2 + 3 - ++5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/>
              <a:t>Operator precedence</a:t>
            </a:r>
            <a:r>
              <a:rPr lang="en-US" dirty="0"/>
              <a:t> determines which operator is performed first in an expression with more than one operators with different precedence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fontAlgn="base">
              <a:buNone/>
            </a:pPr>
            <a:r>
              <a:rPr lang="en-US" b="1" dirty="0"/>
              <a:t>For example:</a:t>
            </a:r>
            <a:r>
              <a:rPr lang="en-US" dirty="0"/>
              <a:t> Solve</a:t>
            </a:r>
          </a:p>
          <a:p>
            <a:pPr>
              <a:buNone/>
            </a:pPr>
            <a:r>
              <a:rPr lang="en-US" dirty="0" smtClean="0"/>
              <a:t>10 + 20 * 30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10 + 20 * 30</a:t>
            </a:r>
            <a:r>
              <a:rPr lang="en-US" sz="3200" dirty="0" smtClean="0"/>
              <a:t> is calculated as </a:t>
            </a:r>
            <a:r>
              <a:rPr lang="en-US" sz="3200" b="1" dirty="0" smtClean="0"/>
              <a:t>10 + (20 * 30)</a:t>
            </a:r>
            <a:r>
              <a:rPr lang="en-US" sz="3200" dirty="0" smtClean="0"/>
              <a:t> and not as </a:t>
            </a:r>
            <a:r>
              <a:rPr lang="en-US" sz="3200" b="1" dirty="0" smtClean="0"/>
              <a:t>(10 + 20) * 30</a:t>
            </a:r>
            <a:endParaRPr lang="en-US" sz="3200" dirty="0"/>
          </a:p>
        </p:txBody>
      </p:sp>
      <p:pic>
        <p:nvPicPr>
          <p:cNvPr id="5" name="Content Placeholder 4" descr="p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7287643" cy="42296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Operators </a:t>
            </a:r>
            <a:r>
              <a:rPr lang="en-US" b="1" dirty="0" err="1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Operators </a:t>
            </a:r>
            <a:r>
              <a:rPr lang="en-US" b="1" u="sng" dirty="0" err="1" smtClean="0"/>
              <a:t>Associativity</a:t>
            </a:r>
            <a:r>
              <a:rPr lang="en-US" dirty="0" smtClean="0"/>
              <a:t> is used when two operators of same precedence appear in an expression. </a:t>
            </a:r>
            <a:r>
              <a:rPr lang="en-US" dirty="0" err="1" smtClean="0"/>
              <a:t>Associativity</a:t>
            </a:r>
            <a:r>
              <a:rPr lang="en-US" dirty="0" smtClean="0"/>
              <a:t> can be either </a:t>
            </a:r>
            <a:r>
              <a:rPr lang="en-US" b="1" dirty="0" smtClean="0"/>
              <a:t>L</a:t>
            </a:r>
            <a:r>
              <a:rPr lang="en-US" dirty="0" smtClean="0"/>
              <a:t>eft</a:t>
            </a:r>
            <a:r>
              <a:rPr lang="en-US" b="1" dirty="0" smtClean="0"/>
              <a:t> t</a:t>
            </a:r>
            <a:r>
              <a:rPr lang="en-US" dirty="0" smtClean="0"/>
              <a:t>o </a:t>
            </a:r>
            <a:r>
              <a:rPr lang="en-US" b="1" dirty="0" smtClean="0"/>
              <a:t>R</a:t>
            </a:r>
            <a:r>
              <a:rPr lang="en-US" dirty="0" smtClean="0"/>
              <a:t>ight or</a:t>
            </a:r>
            <a:r>
              <a:rPr lang="en-US" b="1" dirty="0" smtClean="0"/>
              <a:t> R</a:t>
            </a:r>
            <a:r>
              <a:rPr lang="en-US" dirty="0" smtClean="0"/>
              <a:t>ight</a:t>
            </a:r>
            <a:r>
              <a:rPr lang="en-US" b="1" dirty="0" smtClean="0"/>
              <a:t> t</a:t>
            </a:r>
            <a:r>
              <a:rPr lang="en-US" dirty="0" smtClean="0"/>
              <a:t>o </a:t>
            </a:r>
            <a:r>
              <a:rPr lang="en-US" b="1" dirty="0" smtClean="0"/>
              <a:t>L</a:t>
            </a:r>
            <a:r>
              <a:rPr lang="en-US" dirty="0" smtClean="0"/>
              <a:t>eft.</a:t>
            </a:r>
          </a:p>
          <a:p>
            <a:pPr algn="just"/>
            <a:r>
              <a:rPr lang="en-US" b="1" dirty="0"/>
              <a:t>For example:</a:t>
            </a:r>
            <a:r>
              <a:rPr lang="en-US" dirty="0"/>
              <a:t> ‘*’ and ‘/’ have same precedence and their </a:t>
            </a:r>
            <a:r>
              <a:rPr lang="en-US" dirty="0" err="1"/>
              <a:t>associativity</a:t>
            </a:r>
            <a:r>
              <a:rPr lang="en-US" dirty="0"/>
              <a:t> is </a:t>
            </a:r>
            <a:r>
              <a:rPr lang="en-US" b="1" dirty="0"/>
              <a:t>L</a:t>
            </a:r>
            <a:r>
              <a:rPr lang="en-US" dirty="0"/>
              <a:t>eft</a:t>
            </a:r>
            <a:r>
              <a:rPr lang="en-US" b="1" dirty="0"/>
              <a:t> t</a:t>
            </a:r>
            <a:r>
              <a:rPr lang="en-US" dirty="0"/>
              <a:t>o </a:t>
            </a:r>
            <a:r>
              <a:rPr lang="en-US" b="1" dirty="0"/>
              <a:t>R</a:t>
            </a:r>
            <a:r>
              <a:rPr lang="en-US" dirty="0"/>
              <a:t>ight, so the expression “100 / 10 * 10” is treated as “(100 / 10) * 10”.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53000"/>
            <a:ext cx="8229600" cy="1752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Operators Precedence and </a:t>
            </a:r>
            <a:r>
              <a:rPr lang="en-US" sz="2800" dirty="0" err="1"/>
              <a:t>Associativity</a:t>
            </a:r>
            <a:r>
              <a:rPr lang="en-US" sz="2800" dirty="0"/>
              <a:t> are two characteristics of operators that determine the evaluation order of sub-expressions in absence of brackets</a:t>
            </a:r>
          </a:p>
        </p:txBody>
      </p:sp>
      <p:pic>
        <p:nvPicPr>
          <p:cNvPr id="4" name="Content Placeholder 3" descr="ass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75417"/>
            <a:ext cx="8229600" cy="383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Solve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 * 8 / 4 % 4 *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Precedence and </a:t>
            </a:r>
            <a:r>
              <a:rPr lang="en-US" sz="2800" b="1" dirty="0" err="1" smtClean="0"/>
              <a:t>Associativity</a:t>
            </a:r>
            <a:endParaRPr lang="en-US" sz="2800" b="1" dirty="0"/>
          </a:p>
        </p:txBody>
      </p:sp>
      <p:pic>
        <p:nvPicPr>
          <p:cNvPr id="4" name="Content Placeholder 3" descr="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001000" cy="56388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838200" y="457200"/>
            <a:ext cx="533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04800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Highest Precedence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31" y="2272284"/>
            <a:ext cx="7792538" cy="31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179" y="2419942"/>
            <a:ext cx="6925642" cy="28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</Words>
  <Application>Microsoft Office PowerPoint</Application>
  <PresentationFormat>On-screen Show (4:3)</PresentationFormat>
  <Paragraphs>25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Operator Precedence and Associativity in C </vt:lpstr>
      <vt:lpstr>Operator Precedence</vt:lpstr>
      <vt:lpstr>10 + 20 * 30 is calculated as 10 + (20 * 30) and not as (10 + 20) * 30</vt:lpstr>
      <vt:lpstr>Operators Associativity</vt:lpstr>
      <vt:lpstr>Operators Precedence and Associativity are two characteristics of operators that determine the evaluation order of sub-expressions in absence of brackets</vt:lpstr>
      <vt:lpstr>Example</vt:lpstr>
      <vt:lpstr>Precedence and Associativity</vt:lpstr>
      <vt:lpstr>Left Associativity</vt:lpstr>
      <vt:lpstr>Right Associativity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Precedence and Associativity in C</dc:title>
  <dc:creator>Dadhi Ghimire</dc:creator>
  <cp:lastModifiedBy>Dadhi Ghimire</cp:lastModifiedBy>
  <cp:revision>8</cp:revision>
  <dcterms:created xsi:type="dcterms:W3CDTF">2020-02-03T00:28:21Z</dcterms:created>
  <dcterms:modified xsi:type="dcterms:W3CDTF">2020-06-10T01:47:47Z</dcterms:modified>
</cp:coreProperties>
</file>