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6" r:id="rId14"/>
    <p:sldId id="267" r:id="rId15"/>
    <p:sldId id="268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3F9-E057-482F-8A89-05FF498D8CEB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07E2-A82C-4589-B6E9-EA663313C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3F9-E057-482F-8A89-05FF498D8CEB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07E2-A82C-4589-B6E9-EA663313C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3F9-E057-482F-8A89-05FF498D8CEB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07E2-A82C-4589-B6E9-EA663313C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3F9-E057-482F-8A89-05FF498D8CEB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07E2-A82C-4589-B6E9-EA663313C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3F9-E057-482F-8A89-05FF498D8CEB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07E2-A82C-4589-B6E9-EA663313C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3F9-E057-482F-8A89-05FF498D8CEB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07E2-A82C-4589-B6E9-EA663313C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3F9-E057-482F-8A89-05FF498D8CEB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07E2-A82C-4589-B6E9-EA663313C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3F9-E057-482F-8A89-05FF498D8CEB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07E2-A82C-4589-B6E9-EA663313C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3F9-E057-482F-8A89-05FF498D8CEB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07E2-A82C-4589-B6E9-EA663313C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3F9-E057-482F-8A89-05FF498D8CEB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07E2-A82C-4589-B6E9-EA663313C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C3F9-E057-482F-8A89-05FF498D8CEB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07E2-A82C-4589-B6E9-EA663313C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C3F9-E057-482F-8A89-05FF498D8CEB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807E2-A82C-4589-B6E9-EA663313C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check whether the given integer is positive even, negative even, </a:t>
            </a:r>
            <a:r>
              <a:rPr lang="en-US" dirty="0" err="1" smtClean="0"/>
              <a:t>postitive</a:t>
            </a:r>
            <a:r>
              <a:rPr lang="en-US" dirty="0" smtClean="0"/>
              <a:t> odd or negative odd.</a:t>
            </a:r>
          </a:p>
          <a:p>
            <a:r>
              <a:rPr lang="en-US" dirty="0" smtClean="0"/>
              <a:t>Write a program to check whether a percentage score of an student is Distinction, first division, second division, third division or fail.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534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/>
              <a:t>The syntax for a </a:t>
            </a:r>
            <a:r>
              <a:rPr lang="en-US" b="1" dirty="0" smtClean="0"/>
              <a:t>nested if</a:t>
            </a:r>
            <a:r>
              <a:rPr lang="en-US" dirty="0" smtClean="0"/>
              <a:t> statement is as follows :</a:t>
            </a:r>
          </a:p>
          <a:p>
            <a:pPr>
              <a:buNone/>
            </a:pPr>
            <a:r>
              <a:rPr lang="en-US" dirty="0" smtClean="0"/>
              <a:t>if( </a:t>
            </a:r>
            <a:r>
              <a:rPr lang="en-US" dirty="0" err="1" smtClean="0"/>
              <a:t>boolean_expression</a:t>
            </a:r>
            <a:r>
              <a:rPr lang="en-US" dirty="0" smtClean="0"/>
              <a:t> 1)</a:t>
            </a:r>
          </a:p>
          <a:p>
            <a:pPr>
              <a:buNone/>
            </a:pPr>
            <a:r>
              <a:rPr lang="en-US" dirty="0" smtClean="0"/>
              <a:t> { /* Executes when the </a:t>
            </a:r>
            <a:r>
              <a:rPr lang="en-US" dirty="0" err="1" smtClean="0"/>
              <a:t>boolean</a:t>
            </a:r>
            <a:r>
              <a:rPr lang="en-US" dirty="0" smtClean="0"/>
              <a:t> expression 1 is true */</a:t>
            </a:r>
          </a:p>
          <a:p>
            <a:pPr>
              <a:buNone/>
            </a:pPr>
            <a:r>
              <a:rPr lang="en-US" dirty="0" smtClean="0"/>
              <a:t> if(</a:t>
            </a:r>
            <a:r>
              <a:rPr lang="en-US" dirty="0" err="1" smtClean="0"/>
              <a:t>boolean_expression</a:t>
            </a:r>
            <a:r>
              <a:rPr lang="en-US" dirty="0" smtClean="0"/>
              <a:t> 2) </a:t>
            </a:r>
          </a:p>
          <a:p>
            <a:pPr>
              <a:buNone/>
            </a:pPr>
            <a:r>
              <a:rPr lang="en-US" dirty="0" smtClean="0"/>
              <a:t>{ /* Executes when the </a:t>
            </a:r>
            <a:r>
              <a:rPr lang="en-US" dirty="0" err="1" smtClean="0"/>
              <a:t>boolean</a:t>
            </a:r>
            <a:r>
              <a:rPr lang="en-US" dirty="0" smtClean="0"/>
              <a:t> expression 2 is true */ 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Nested if...else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304800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	</a:t>
            </a:r>
          </a:p>
          <a:p>
            <a:pPr algn="just">
              <a:buNone/>
            </a:pPr>
            <a:r>
              <a:rPr lang="en-US" sz="3600" dirty="0" smtClean="0"/>
              <a:t>	</a:t>
            </a:r>
            <a:r>
              <a:rPr lang="en-US" sz="3600" b="1" dirty="0" smtClean="0"/>
              <a:t>It is possible to include an if...else statement inside the body of another if...else statement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 fontAlgn="base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 {</a:t>
            </a:r>
          </a:p>
          <a:p>
            <a:pPr fontAlgn="base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number1, number2;</a:t>
            </a:r>
          </a:p>
          <a:p>
            <a:pPr fontAlgn="base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("Enter two integers: ");</a:t>
            </a:r>
          </a:p>
          <a:p>
            <a:pPr fontAlgn="base">
              <a:buNone/>
            </a:pPr>
            <a:r>
              <a:rPr lang="en-US" sz="2000" dirty="0" err="1" smtClean="0"/>
              <a:t>scanf</a:t>
            </a:r>
            <a:r>
              <a:rPr lang="en-US" sz="2000" dirty="0" smtClean="0"/>
              <a:t>("%d %d", &amp;number1, &amp;number2);</a:t>
            </a:r>
          </a:p>
          <a:p>
            <a:pPr fontAlgn="base">
              <a:buNone/>
            </a:pPr>
            <a:r>
              <a:rPr lang="en-US" sz="2000" dirty="0" smtClean="0"/>
              <a:t>if (number1 &gt;= number2) {</a:t>
            </a:r>
          </a:p>
          <a:p>
            <a:pPr fontAlgn="base">
              <a:buNone/>
            </a:pPr>
            <a:r>
              <a:rPr lang="en-US" sz="2000" dirty="0" smtClean="0"/>
              <a:t>if (number1 == number2) {</a:t>
            </a:r>
          </a:p>
          <a:p>
            <a:pPr fontAlgn="base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("Result: %d = %d",number1,number2);</a:t>
            </a:r>
          </a:p>
          <a:p>
            <a:pPr fontAlgn="base">
              <a:buNone/>
            </a:pPr>
            <a:r>
              <a:rPr lang="en-US" sz="2000" dirty="0" smtClean="0"/>
              <a:t>}</a:t>
            </a:r>
          </a:p>
          <a:p>
            <a:pPr fontAlgn="base">
              <a:buNone/>
            </a:pPr>
            <a:r>
              <a:rPr lang="en-US" sz="2000" dirty="0" smtClean="0"/>
              <a:t>else {</a:t>
            </a:r>
          </a:p>
          <a:p>
            <a:pPr fontAlgn="base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("Result: %d &gt; %d", number1, number2);</a:t>
            </a:r>
          </a:p>
          <a:p>
            <a:pPr fontAlgn="base">
              <a:buNone/>
            </a:pPr>
            <a:r>
              <a:rPr lang="en-US" sz="2000" dirty="0" smtClean="0"/>
              <a:t>}</a:t>
            </a:r>
          </a:p>
          <a:p>
            <a:pPr fontAlgn="base">
              <a:buNone/>
            </a:pPr>
            <a:r>
              <a:rPr lang="en-US" sz="2000" dirty="0" smtClean="0"/>
              <a:t>}</a:t>
            </a:r>
          </a:p>
          <a:p>
            <a:pPr fontAlgn="base">
              <a:buNone/>
            </a:pPr>
            <a:r>
              <a:rPr lang="en-US" sz="2000" dirty="0" smtClean="0"/>
              <a:t>else {</a:t>
            </a:r>
          </a:p>
          <a:p>
            <a:pPr fontAlgn="base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("Result: %d &lt; %d",number1, number2);</a:t>
            </a:r>
          </a:p>
          <a:p>
            <a:pPr fontAlgn="base">
              <a:buNone/>
            </a:pPr>
            <a:r>
              <a:rPr lang="en-US" sz="2000" dirty="0" smtClean="0"/>
              <a:t>}</a:t>
            </a:r>
          </a:p>
          <a:p>
            <a:pPr fontAlgn="base">
              <a:buNone/>
            </a:pPr>
            <a:r>
              <a:rPr lang="en-US" sz="2000" dirty="0" smtClean="0"/>
              <a:t>return 0;</a:t>
            </a:r>
          </a:p>
          <a:p>
            <a:pPr fontAlgn="base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Switch statement in C</a:t>
            </a:r>
            <a:r>
              <a:rPr lang="en-US" dirty="0"/>
              <a:t> tests the value of a variable and compares it with multiple cases. Once the case match is found, a block of statements associated with that particular case is executed.</a:t>
            </a:r>
          </a:p>
          <a:p>
            <a:r>
              <a:rPr lang="en-US" dirty="0"/>
              <a:t>Each case in a block of a switch has a different name/number which is referred to as an identifier.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41" y="1600200"/>
            <a:ext cx="352351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0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/>
              <a:t>// Program to create a simple calculator</a:t>
            </a:r>
          </a:p>
          <a:p>
            <a:pPr marL="0" indent="0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main() {</a:t>
            </a:r>
          </a:p>
          <a:p>
            <a:pPr marL="0" indent="0">
              <a:buNone/>
            </a:pPr>
            <a:r>
              <a:rPr lang="en-US" sz="1400" dirty="0"/>
              <a:t>    char operator;</a:t>
            </a:r>
          </a:p>
          <a:p>
            <a:pPr marL="0" indent="0">
              <a:buNone/>
            </a:pPr>
            <a:r>
              <a:rPr lang="en-US" sz="1400" dirty="0"/>
              <a:t>    double n1, n2;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("Enter an operator (+, -, *, /): 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scanf</a:t>
            </a:r>
            <a:r>
              <a:rPr lang="en-US" sz="1400" dirty="0"/>
              <a:t>("%c", &amp;operator);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("Enter two operands: ");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scanf</a:t>
            </a:r>
            <a:r>
              <a:rPr lang="en-US" sz="1400" dirty="0"/>
              <a:t>("%lf %lf",&amp;n1, &amp;n2);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switch(operator)</a:t>
            </a:r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       case '+':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printf</a:t>
            </a:r>
            <a:r>
              <a:rPr lang="en-US" sz="1400" dirty="0"/>
              <a:t>("%.1lf + %.1lf = %.1lf",n1, n2, n1+n2);</a:t>
            </a:r>
          </a:p>
          <a:p>
            <a:pPr marL="0" indent="0">
              <a:buNone/>
            </a:pPr>
            <a:r>
              <a:rPr lang="en-US" sz="1400" dirty="0"/>
              <a:t>            break;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case '-':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printf</a:t>
            </a:r>
            <a:r>
              <a:rPr lang="en-US" sz="1400" dirty="0"/>
              <a:t>("%.1lf - %.1lf = %.1lf",n1, n2, n1-n2);</a:t>
            </a:r>
          </a:p>
          <a:p>
            <a:pPr marL="0" indent="0">
              <a:buNone/>
            </a:pPr>
            <a:r>
              <a:rPr lang="en-US" sz="1400" dirty="0"/>
              <a:t>            break;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case '*':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printf</a:t>
            </a:r>
            <a:r>
              <a:rPr lang="en-US" sz="1400" dirty="0"/>
              <a:t>("%.1lf * %.1lf = %.1lf",n1, n2, n1*n2);</a:t>
            </a:r>
          </a:p>
          <a:p>
            <a:pPr marL="0" indent="0">
              <a:buNone/>
            </a:pPr>
            <a:r>
              <a:rPr lang="en-US" sz="1400" dirty="0"/>
              <a:t>            break;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case '/':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printf</a:t>
            </a:r>
            <a:r>
              <a:rPr lang="en-US" sz="1400" dirty="0"/>
              <a:t>("%.1lf / %.1lf = %.1lf",n1, n2, n1/n2);</a:t>
            </a:r>
          </a:p>
          <a:p>
            <a:pPr marL="0" indent="0">
              <a:buNone/>
            </a:pPr>
            <a:r>
              <a:rPr lang="en-US" sz="1400" dirty="0"/>
              <a:t>            break;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// operator doesn't match any case constant +, -, *, /</a:t>
            </a:r>
          </a:p>
          <a:p>
            <a:pPr marL="0" indent="0">
              <a:buNone/>
            </a:pPr>
            <a:r>
              <a:rPr lang="en-US" sz="1400" dirty="0"/>
              <a:t>        default: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printf</a:t>
            </a:r>
            <a:r>
              <a:rPr lang="en-US" sz="1400" dirty="0"/>
              <a:t>("Error! operator is not correct");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return 0;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982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/>
              <a:t>C if Statement</a:t>
            </a:r>
          </a:p>
          <a:p>
            <a:pPr fontAlgn="base">
              <a:buNone/>
            </a:pPr>
            <a:r>
              <a:rPr lang="en-US" dirty="0"/>
              <a:t>The syntax of the if statement in C programming is:</a:t>
            </a:r>
          </a:p>
          <a:p>
            <a:pPr fontAlgn="base">
              <a:buNone/>
            </a:pPr>
            <a:r>
              <a:rPr lang="en-US" dirty="0"/>
              <a:t>if (test expression) </a:t>
            </a:r>
          </a:p>
          <a:p>
            <a:pPr fontAlgn="base">
              <a:buNone/>
            </a:pPr>
            <a:r>
              <a:rPr lang="en-US" dirty="0"/>
              <a:t>{</a:t>
            </a:r>
          </a:p>
          <a:p>
            <a:pPr fontAlgn="base">
              <a:buNone/>
            </a:pPr>
            <a:r>
              <a:rPr lang="en-US" dirty="0"/>
              <a:t>// statements to be executed if the test expression is true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dirty="0" smtClean="0"/>
              <a:t>/*Program </a:t>
            </a:r>
            <a:r>
              <a:rPr lang="en-US" dirty="0"/>
              <a:t>to display a number if it is </a:t>
            </a:r>
            <a:r>
              <a:rPr lang="en-US" dirty="0" smtClean="0"/>
              <a:t>negative*/</a:t>
            </a:r>
            <a:endParaRPr lang="en-US" dirty="0"/>
          </a:p>
          <a:p>
            <a:pPr fontAlgn="base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fontAlgn="base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fontAlgn="base">
              <a:buNone/>
            </a:pPr>
            <a:r>
              <a:rPr lang="en-US" dirty="0" err="1"/>
              <a:t>int</a:t>
            </a:r>
            <a:r>
              <a:rPr lang="en-US" dirty="0"/>
              <a:t> number;</a:t>
            </a:r>
          </a:p>
          <a:p>
            <a:pPr fontAlgn="base">
              <a:buNone/>
            </a:pPr>
            <a:r>
              <a:rPr lang="en-US" dirty="0" err="1"/>
              <a:t>printf</a:t>
            </a:r>
            <a:r>
              <a:rPr lang="en-US" dirty="0"/>
              <a:t>("Enter an integer: ");</a:t>
            </a:r>
          </a:p>
          <a:p>
            <a:pPr fontAlgn="base">
              <a:buNone/>
            </a:pPr>
            <a:r>
              <a:rPr lang="en-US" dirty="0" err="1"/>
              <a:t>scanf</a:t>
            </a:r>
            <a:r>
              <a:rPr lang="en-US" dirty="0"/>
              <a:t>("%d", &amp;number);</a:t>
            </a:r>
          </a:p>
          <a:p>
            <a:pPr fontAlgn="base">
              <a:buNone/>
            </a:pPr>
            <a:r>
              <a:rPr lang="en-US" dirty="0" smtClean="0"/>
              <a:t>if </a:t>
            </a:r>
            <a:r>
              <a:rPr lang="en-US" dirty="0"/>
              <a:t>(number &lt; 0) {</a:t>
            </a:r>
          </a:p>
          <a:p>
            <a:pPr fontAlgn="base">
              <a:buNone/>
            </a:pPr>
            <a:r>
              <a:rPr lang="en-US" dirty="0" err="1"/>
              <a:t>printf</a:t>
            </a:r>
            <a:r>
              <a:rPr lang="en-US" dirty="0"/>
              <a:t>("You entered %d.\n", number);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pPr fontAlgn="base">
              <a:buNone/>
            </a:pPr>
            <a:r>
              <a:rPr lang="en-US" dirty="0" err="1"/>
              <a:t>printf</a:t>
            </a:r>
            <a:r>
              <a:rPr lang="en-US" dirty="0"/>
              <a:t>("The if statement is easy.");</a:t>
            </a:r>
          </a:p>
          <a:p>
            <a:pPr fontAlgn="base">
              <a:buNone/>
            </a:pPr>
            <a:r>
              <a:rPr lang="en-US" dirty="0"/>
              <a:t>return 0;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 if...else </a:t>
            </a:r>
            <a:r>
              <a:rPr lang="en-US" b="1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dirty="0"/>
              <a:t>The if statement may have an optional else block. The syntax of the if..else statement is:</a:t>
            </a:r>
          </a:p>
          <a:p>
            <a:pPr fontAlgn="base">
              <a:buNone/>
            </a:pPr>
            <a:r>
              <a:rPr lang="en-US" dirty="0"/>
              <a:t>if (test expression) {</a:t>
            </a:r>
          </a:p>
          <a:p>
            <a:pPr fontAlgn="base">
              <a:buNone/>
            </a:pPr>
            <a:r>
              <a:rPr lang="en-US" dirty="0"/>
              <a:t>// statements to be executed if the test expression is true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pPr fontAlgn="base">
              <a:buNone/>
            </a:pPr>
            <a:r>
              <a:rPr lang="en-US" dirty="0"/>
              <a:t>else {</a:t>
            </a:r>
          </a:p>
          <a:p>
            <a:pPr fontAlgn="base">
              <a:buNone/>
            </a:pPr>
            <a:r>
              <a:rPr lang="en-US" dirty="0"/>
              <a:t>// statements to be executed if the test expression is false</a:t>
            </a:r>
          </a:p>
          <a:p>
            <a:pPr fontAlgn="base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dirty="0" smtClean="0"/>
              <a:t>/* </a:t>
            </a:r>
            <a:r>
              <a:rPr lang="en-US" dirty="0"/>
              <a:t>Check whether an integer is odd or </a:t>
            </a:r>
            <a:r>
              <a:rPr lang="en-US" dirty="0" smtClean="0"/>
              <a:t>even*/</a:t>
            </a:r>
            <a:endParaRPr lang="en-US" dirty="0"/>
          </a:p>
          <a:p>
            <a:pPr fontAlgn="base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fontAlgn="base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fontAlgn="base">
              <a:buNone/>
            </a:pPr>
            <a:r>
              <a:rPr lang="en-US" dirty="0" err="1"/>
              <a:t>int</a:t>
            </a:r>
            <a:r>
              <a:rPr lang="en-US" dirty="0"/>
              <a:t> number;</a:t>
            </a:r>
          </a:p>
          <a:p>
            <a:pPr fontAlgn="base">
              <a:buNone/>
            </a:pPr>
            <a:r>
              <a:rPr lang="en-US" dirty="0" err="1"/>
              <a:t>printf</a:t>
            </a:r>
            <a:r>
              <a:rPr lang="en-US" dirty="0"/>
              <a:t>("Enter an integer: ");</a:t>
            </a:r>
          </a:p>
          <a:p>
            <a:pPr fontAlgn="base">
              <a:buNone/>
            </a:pPr>
            <a:r>
              <a:rPr lang="en-US" dirty="0" err="1"/>
              <a:t>scanf</a:t>
            </a:r>
            <a:r>
              <a:rPr lang="en-US" dirty="0"/>
              <a:t>("%d", &amp;number</a:t>
            </a:r>
            <a:r>
              <a:rPr lang="en-US" dirty="0" smtClean="0"/>
              <a:t>);</a:t>
            </a:r>
            <a:endParaRPr lang="en-US" dirty="0"/>
          </a:p>
          <a:p>
            <a:pPr fontAlgn="base">
              <a:buNone/>
            </a:pPr>
            <a:r>
              <a:rPr lang="en-US" dirty="0"/>
              <a:t>if (number%2 == 0) {</a:t>
            </a:r>
          </a:p>
          <a:p>
            <a:pPr fontAlgn="base">
              <a:buNone/>
            </a:pPr>
            <a:r>
              <a:rPr lang="en-US" dirty="0" err="1"/>
              <a:t>printf</a:t>
            </a:r>
            <a:r>
              <a:rPr lang="en-US" dirty="0"/>
              <a:t>("%d is an even </a:t>
            </a:r>
            <a:r>
              <a:rPr lang="en-US" dirty="0" err="1"/>
              <a:t>integer.",number</a:t>
            </a:r>
            <a:r>
              <a:rPr lang="en-US" dirty="0"/>
              <a:t>);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pPr fontAlgn="base">
              <a:buNone/>
            </a:pPr>
            <a:r>
              <a:rPr lang="en-US" dirty="0"/>
              <a:t>else {</a:t>
            </a:r>
          </a:p>
          <a:p>
            <a:pPr fontAlgn="base">
              <a:buNone/>
            </a:pPr>
            <a:r>
              <a:rPr lang="en-US" dirty="0" err="1"/>
              <a:t>printf</a:t>
            </a:r>
            <a:r>
              <a:rPr lang="en-US" dirty="0"/>
              <a:t>("%d is an odd </a:t>
            </a:r>
            <a:r>
              <a:rPr lang="en-US" dirty="0" err="1"/>
              <a:t>integer.",number</a:t>
            </a:r>
            <a:r>
              <a:rPr lang="en-US" dirty="0"/>
              <a:t>);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pPr fontAlgn="base">
              <a:buNone/>
            </a:pPr>
            <a:r>
              <a:rPr lang="en-US" dirty="0"/>
              <a:t>return 0;</a:t>
            </a:r>
          </a:p>
          <a:p>
            <a:pPr fontAlgn="base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if...else statement works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3900" b="1" dirty="0"/>
              <a:t>If the test expression is evaluated to true,</a:t>
            </a:r>
          </a:p>
          <a:p>
            <a:pPr fontAlgn="base">
              <a:buNone/>
            </a:pPr>
            <a:r>
              <a:rPr lang="en-US" b="1" i="1" dirty="0"/>
              <a:t>statements inside the body of if are executed.</a:t>
            </a:r>
          </a:p>
          <a:p>
            <a:pPr fontAlgn="base">
              <a:buNone/>
            </a:pPr>
            <a:r>
              <a:rPr lang="en-US" b="1" i="1" dirty="0"/>
              <a:t>statements inside the body of else are skipped from execution</a:t>
            </a:r>
            <a:r>
              <a:rPr lang="en-US" i="1" dirty="0"/>
              <a:t>.</a:t>
            </a:r>
          </a:p>
          <a:p>
            <a:pPr fontAlgn="base">
              <a:buNone/>
            </a:pPr>
            <a:endParaRPr lang="en-US" sz="3900" b="1" dirty="0" smtClean="0"/>
          </a:p>
          <a:p>
            <a:pPr fontAlgn="base">
              <a:buNone/>
            </a:pPr>
            <a:r>
              <a:rPr lang="en-US" sz="3900" b="1" dirty="0" smtClean="0"/>
              <a:t>If </a:t>
            </a:r>
            <a:r>
              <a:rPr lang="en-US" sz="3900" b="1" dirty="0"/>
              <a:t>the test expression is evaluated to false,</a:t>
            </a:r>
          </a:p>
          <a:p>
            <a:pPr fontAlgn="base">
              <a:buNone/>
            </a:pPr>
            <a:r>
              <a:rPr lang="en-US" b="1" i="1" dirty="0"/>
              <a:t>statements inside the body of else are executed</a:t>
            </a:r>
          </a:p>
          <a:p>
            <a:pPr fontAlgn="base">
              <a:buNone/>
            </a:pPr>
            <a:r>
              <a:rPr lang="en-US" b="1" i="1" dirty="0"/>
              <a:t>statements inside the body of if are skipped from execution</a:t>
            </a:r>
            <a:r>
              <a:rPr lang="en-US" b="1" i="1" dirty="0" smtClean="0"/>
              <a:t>.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 if...else </a:t>
            </a:r>
            <a:r>
              <a:rPr lang="en-US" b="1" dirty="0" smtClean="0"/>
              <a:t>Ladder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/>
              <a:t>The if...else statement executes two different codes depending upon whether the test expression is true or false. Sometimes, a choice has to be made from more than 2 possibilities.</a:t>
            </a:r>
          </a:p>
          <a:p>
            <a:pPr fontAlgn="base">
              <a:buNone/>
            </a:pPr>
            <a:r>
              <a:rPr lang="en-US" dirty="0"/>
              <a:t>The if...else ladder allows you to check between multiple test expressions and execute different statements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dirty="0"/>
              <a:t>if (test expression1) {</a:t>
            </a:r>
          </a:p>
          <a:p>
            <a:pPr fontAlgn="base">
              <a:buNone/>
            </a:pPr>
            <a:r>
              <a:rPr lang="en-US" dirty="0" smtClean="0"/>
              <a:t>statement(s</a:t>
            </a:r>
            <a:r>
              <a:rPr lang="en-US" dirty="0"/>
              <a:t>)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pPr fontAlgn="base">
              <a:buNone/>
            </a:pPr>
            <a:r>
              <a:rPr lang="en-US" dirty="0"/>
              <a:t>else if(test expression2) {</a:t>
            </a:r>
          </a:p>
          <a:p>
            <a:pPr fontAlgn="base">
              <a:buNone/>
            </a:pPr>
            <a:r>
              <a:rPr lang="en-US" dirty="0" smtClean="0"/>
              <a:t> </a:t>
            </a:r>
            <a:r>
              <a:rPr lang="en-US" dirty="0"/>
              <a:t>statement(s)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pPr fontAlgn="base">
              <a:buNone/>
            </a:pPr>
            <a:r>
              <a:rPr lang="en-US" dirty="0"/>
              <a:t>else if (test expression3) {</a:t>
            </a:r>
          </a:p>
          <a:p>
            <a:pPr fontAlgn="base">
              <a:buNone/>
            </a:pPr>
            <a:r>
              <a:rPr lang="en-US" dirty="0" smtClean="0"/>
              <a:t>statement(s</a:t>
            </a:r>
            <a:r>
              <a:rPr lang="en-US" dirty="0"/>
              <a:t>)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pPr fontAlgn="base">
              <a:buNone/>
            </a:pPr>
            <a:r>
              <a:rPr lang="en-US" dirty="0"/>
              <a:t>.</a:t>
            </a:r>
          </a:p>
          <a:p>
            <a:pPr fontAlgn="base">
              <a:buNone/>
            </a:pPr>
            <a:r>
              <a:rPr lang="en-US" dirty="0"/>
              <a:t>.</a:t>
            </a:r>
          </a:p>
          <a:p>
            <a:pPr fontAlgn="base">
              <a:buNone/>
            </a:pPr>
            <a:r>
              <a:rPr lang="en-US" dirty="0"/>
              <a:t>else {</a:t>
            </a:r>
          </a:p>
          <a:p>
            <a:pPr fontAlgn="base">
              <a:buNone/>
            </a:pPr>
            <a:r>
              <a:rPr lang="en-US" dirty="0" smtClean="0"/>
              <a:t> </a:t>
            </a:r>
            <a:r>
              <a:rPr lang="en-US" dirty="0"/>
              <a:t>statement(s)</a:t>
            </a:r>
          </a:p>
          <a:p>
            <a:pPr fontAlgn="base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fontAlgn="base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 {</a:t>
            </a:r>
          </a:p>
          <a:p>
            <a:pPr fontAlgn="base">
              <a:buNone/>
            </a:pPr>
            <a:r>
              <a:rPr lang="en-US" sz="2400" dirty="0" err="1"/>
              <a:t>int</a:t>
            </a:r>
            <a:r>
              <a:rPr lang="en-US" sz="2400" dirty="0"/>
              <a:t> number1, number2;</a:t>
            </a:r>
          </a:p>
          <a:p>
            <a:pPr fontAlgn="base">
              <a:buNone/>
            </a:pPr>
            <a:r>
              <a:rPr lang="en-US" sz="2400" dirty="0" err="1"/>
              <a:t>printf</a:t>
            </a:r>
            <a:r>
              <a:rPr lang="en-US" sz="2400" dirty="0"/>
              <a:t>("Enter two integers: ");</a:t>
            </a:r>
          </a:p>
          <a:p>
            <a:pPr fontAlgn="base">
              <a:buNone/>
            </a:pPr>
            <a:r>
              <a:rPr lang="en-US" sz="2400" dirty="0" err="1"/>
              <a:t>scanf</a:t>
            </a:r>
            <a:r>
              <a:rPr lang="en-US" sz="2400" dirty="0"/>
              <a:t>("%d %d", &amp;number1, &amp;number2);</a:t>
            </a:r>
          </a:p>
          <a:p>
            <a:pPr fontAlgn="base">
              <a:buNone/>
            </a:pPr>
            <a:r>
              <a:rPr lang="en-US" sz="2400" dirty="0" smtClean="0"/>
              <a:t>if(number1 </a:t>
            </a:r>
            <a:r>
              <a:rPr lang="en-US" sz="2400" dirty="0"/>
              <a:t>== number2) {</a:t>
            </a:r>
          </a:p>
          <a:p>
            <a:pPr fontAlgn="base">
              <a:buNone/>
            </a:pPr>
            <a:r>
              <a:rPr lang="en-US" sz="2400" dirty="0" err="1"/>
              <a:t>printf</a:t>
            </a:r>
            <a:r>
              <a:rPr lang="en-US" sz="2400" dirty="0"/>
              <a:t>("Result: %d = %d",number1,number2);</a:t>
            </a:r>
          </a:p>
          <a:p>
            <a:pPr fontAlgn="base">
              <a:buNone/>
            </a:pPr>
            <a:r>
              <a:rPr lang="en-US" sz="2400" dirty="0"/>
              <a:t>}</a:t>
            </a:r>
          </a:p>
          <a:p>
            <a:pPr fontAlgn="base">
              <a:buNone/>
            </a:pPr>
            <a:r>
              <a:rPr lang="en-US" sz="2400" dirty="0" smtClean="0"/>
              <a:t>else </a:t>
            </a:r>
            <a:r>
              <a:rPr lang="en-US" sz="2400" dirty="0"/>
              <a:t>if (number1 &gt; number2) {</a:t>
            </a:r>
          </a:p>
          <a:p>
            <a:pPr fontAlgn="base">
              <a:buNone/>
            </a:pPr>
            <a:r>
              <a:rPr lang="en-US" sz="2400" dirty="0" err="1"/>
              <a:t>printf</a:t>
            </a:r>
            <a:r>
              <a:rPr lang="en-US" sz="2400" dirty="0"/>
              <a:t>("Result: %d &gt; %d", number1, number2</a:t>
            </a:r>
            <a:r>
              <a:rPr lang="en-US" sz="2400" dirty="0" smtClean="0"/>
              <a:t>);}</a:t>
            </a:r>
            <a:endParaRPr lang="en-US" sz="2400" dirty="0"/>
          </a:p>
          <a:p>
            <a:pPr fontAlgn="base">
              <a:buNone/>
            </a:pPr>
            <a:r>
              <a:rPr lang="en-US" sz="2400" dirty="0" smtClean="0"/>
              <a:t>else </a:t>
            </a:r>
            <a:r>
              <a:rPr lang="en-US" sz="2400" dirty="0"/>
              <a:t>{</a:t>
            </a:r>
          </a:p>
          <a:p>
            <a:pPr fontAlgn="base">
              <a:buNone/>
            </a:pPr>
            <a:r>
              <a:rPr lang="en-US" sz="2400" dirty="0" err="1"/>
              <a:t>printf</a:t>
            </a:r>
            <a:r>
              <a:rPr lang="en-US" sz="2400" dirty="0"/>
              <a:t>("Result: %d &lt; %d",number1, number2);</a:t>
            </a:r>
          </a:p>
          <a:p>
            <a:pPr fontAlgn="base">
              <a:buNone/>
            </a:pPr>
            <a:r>
              <a:rPr lang="en-US" sz="2400" dirty="0" smtClean="0"/>
              <a:t>}return </a:t>
            </a:r>
            <a:r>
              <a:rPr lang="en-US" sz="2400" dirty="0"/>
              <a:t>0;</a:t>
            </a:r>
          </a:p>
          <a:p>
            <a:pPr fontAlgn="base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675</Words>
  <Application>Microsoft Office PowerPoint</Application>
  <PresentationFormat>On-screen Show (4:3)</PresentationFormat>
  <Paragraphs>156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Decision Making</vt:lpstr>
      <vt:lpstr>If statement</vt:lpstr>
      <vt:lpstr>Example</vt:lpstr>
      <vt:lpstr>C if...else Statement</vt:lpstr>
      <vt:lpstr>Example</vt:lpstr>
      <vt:lpstr>How if...else statement works?</vt:lpstr>
      <vt:lpstr>C if...else Ladder</vt:lpstr>
      <vt:lpstr>Syntax</vt:lpstr>
      <vt:lpstr>PowerPoint Presentation</vt:lpstr>
      <vt:lpstr>PowerPoint Presentation</vt:lpstr>
      <vt:lpstr>Nested If</vt:lpstr>
      <vt:lpstr>PowerPoint Presentation</vt:lpstr>
      <vt:lpstr>Nested if...else</vt:lpstr>
      <vt:lpstr>PowerPoint Presentation</vt:lpstr>
      <vt:lpstr>Switch statement</vt:lpstr>
      <vt:lpstr>PowerPoint Presentation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</dc:title>
  <dc:creator>Dadhi Ghimire</dc:creator>
  <cp:lastModifiedBy>Dadhi Ghimire</cp:lastModifiedBy>
  <cp:revision>12</cp:revision>
  <dcterms:created xsi:type="dcterms:W3CDTF">2019-12-05T00:12:00Z</dcterms:created>
  <dcterms:modified xsi:type="dcterms:W3CDTF">2021-10-04T04:52:06Z</dcterms:modified>
</cp:coreProperties>
</file>