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p:sldMasterIdLst>
    <p:sldMasterId id="2147483648" r:id="rId1"/>
  </p:sldMasterIdLst>
  <p:notesMasterIdLst>
    <p:notesMasterId r:id="rId12"/>
  </p:notesMasterIdLst>
  <p:sldIdLst>
    <p:sldId id="257" r:id="rId3"/>
    <p:sldId id="260" r:id="rId4"/>
    <p:sldId id="312" r:id="rId5"/>
    <p:sldId id="292" r:id="rId6"/>
    <p:sldId id="261" r:id="rId7"/>
    <p:sldId id="262" r:id="rId8"/>
    <p:sldId id="264" r:id="rId9"/>
    <p:sldId id="265" r:id="rId10"/>
    <p:sldId id="293" r:id="rId11"/>
    <p:sldId id="294" r:id="rId13"/>
    <p:sldId id="295" r:id="rId14"/>
    <p:sldId id="296" r:id="rId15"/>
    <p:sldId id="298" r:id="rId16"/>
    <p:sldId id="299" r:id="rId17"/>
    <p:sldId id="297" r:id="rId18"/>
    <p:sldId id="263" r:id="rId19"/>
    <p:sldId id="300" r:id="rId20"/>
    <p:sldId id="268" r:id="rId21"/>
    <p:sldId id="301" r:id="rId22"/>
    <p:sldId id="278" r:id="rId23"/>
    <p:sldId id="302" r:id="rId24"/>
    <p:sldId id="281" r:id="rId25"/>
    <p:sldId id="277" r:id="rId26"/>
    <p:sldId id="304" r:id="rId27"/>
    <p:sldId id="279" r:id="rId28"/>
    <p:sldId id="305" r:id="rId29"/>
    <p:sldId id="307" r:id="rId30"/>
    <p:sldId id="306" r:id="rId31"/>
    <p:sldId id="308" r:id="rId32"/>
    <p:sldId id="284" r:id="rId33"/>
    <p:sldId id="309" r:id="rId34"/>
    <p:sldId id="310" r:id="rId35"/>
    <p:sldId id="311" r:id="rId36"/>
    <p:sldId id="313" r:id="rId37"/>
    <p:sldId id="314" r:id="rId38"/>
    <p:sldId id="315" r:id="rId39"/>
    <p:sldId id="316" r:id="rId40"/>
    <p:sldId id="317" r:id="rId41"/>
    <p:sldId id="318" r:id="rId42"/>
    <p:sldId id="319" r:id="rId43"/>
    <p:sldId id="320" r:id="rId44"/>
    <p:sldId id="321" r:id="rId45"/>
    <p:sldId id="322" r:id="rId46"/>
    <p:sldId id="323" r:id="rId47"/>
    <p:sldId id="324" r:id="rId48"/>
    <p:sldId id="325" r:id="rId49"/>
    <p:sldId id="326" r:id="rId50"/>
    <p:sldId id="327" r:id="rId51"/>
    <p:sldId id="328" r:id="rId52"/>
    <p:sldId id="329" r:id="rId53"/>
    <p:sldId id="330" r:id="rId54"/>
    <p:sldId id="331" r:id="rId55"/>
    <p:sldId id="332" r:id="rId56"/>
    <p:sldId id="333" r:id="rId57"/>
    <p:sldId id="334" r:id="rId58"/>
    <p:sldId id="335" r:id="rId59"/>
    <p:sldId id="336" r:id="rId60"/>
    <p:sldId id="337" r:id="rId61"/>
    <p:sldId id="338" r:id="rId62"/>
    <p:sldId id="339" r:id="rId63"/>
    <p:sldId id="340" r:id="rId64"/>
    <p:sldId id="341" r:id="rId65"/>
    <p:sldId id="342" r:id="rId66"/>
    <p:sldId id="343" r:id="rId67"/>
    <p:sldId id="344" r:id="rId68"/>
    <p:sldId id="345" r:id="rId69"/>
    <p:sldId id="346" r:id="rId70"/>
  </p:sldIdLst>
  <p:sldSz cx="10972800" cy="6858000"/>
  <p:notesSz cx="6858000" cy="9144000"/>
  <p:defaultTextStyle>
    <a:defPPr>
      <a:defRPr lang="en-US"/>
    </a:defPPr>
    <a:lvl1pPr algn="l" rtl="0" eaLnBrk="0" fontAlgn="base" hangingPunct="0">
      <a:spcBef>
        <a:spcPct val="0"/>
      </a:spcBef>
      <a:spcAft>
        <a:spcPct val="0"/>
      </a:spcAft>
      <a:defRPr sz="2400" kern="1200">
        <a:solidFill>
          <a:schemeClr val="tx1"/>
        </a:solidFill>
        <a:latin typeface="Gill Sans MT" panose="020B0502020104020203" pitchFamily="34" charset="0"/>
        <a:ea typeface="+mn-ea"/>
        <a:cs typeface="+mn-cs"/>
      </a:defRPr>
    </a:lvl1pPr>
    <a:lvl2pPr marL="457200" algn="l" rtl="0" eaLnBrk="0" fontAlgn="base" hangingPunct="0">
      <a:spcBef>
        <a:spcPct val="0"/>
      </a:spcBef>
      <a:spcAft>
        <a:spcPct val="0"/>
      </a:spcAft>
      <a:defRPr sz="2400" kern="1200">
        <a:solidFill>
          <a:schemeClr val="tx1"/>
        </a:solidFill>
        <a:latin typeface="Gill Sans MT" panose="020B0502020104020203" pitchFamily="34" charset="0"/>
        <a:ea typeface="+mn-ea"/>
        <a:cs typeface="+mn-cs"/>
      </a:defRPr>
    </a:lvl2pPr>
    <a:lvl3pPr marL="914400" algn="l" rtl="0" eaLnBrk="0" fontAlgn="base" hangingPunct="0">
      <a:spcBef>
        <a:spcPct val="0"/>
      </a:spcBef>
      <a:spcAft>
        <a:spcPct val="0"/>
      </a:spcAft>
      <a:defRPr sz="2400" kern="1200">
        <a:solidFill>
          <a:schemeClr val="tx1"/>
        </a:solidFill>
        <a:latin typeface="Gill Sans MT" panose="020B0502020104020203"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Gill Sans MT" panose="020B0502020104020203"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Gill Sans MT" panose="020B0502020104020203" pitchFamily="34" charset="0"/>
        <a:ea typeface="+mn-ea"/>
        <a:cs typeface="+mn-cs"/>
      </a:defRPr>
    </a:lvl5pPr>
    <a:lvl6pPr marL="2286000" algn="l" defTabSz="914400" rtl="0" eaLnBrk="1" latinLnBrk="0" hangingPunct="1">
      <a:defRPr sz="2400" kern="1200">
        <a:solidFill>
          <a:schemeClr val="tx1"/>
        </a:solidFill>
        <a:latin typeface="Gill Sans MT" panose="020B0502020104020203" pitchFamily="34" charset="0"/>
        <a:ea typeface="+mn-ea"/>
        <a:cs typeface="+mn-cs"/>
      </a:defRPr>
    </a:lvl6pPr>
    <a:lvl7pPr marL="2743200" algn="l" defTabSz="914400" rtl="0" eaLnBrk="1" latinLnBrk="0" hangingPunct="1">
      <a:defRPr sz="2400" kern="1200">
        <a:solidFill>
          <a:schemeClr val="tx1"/>
        </a:solidFill>
        <a:latin typeface="Gill Sans MT" panose="020B0502020104020203" pitchFamily="34" charset="0"/>
        <a:ea typeface="+mn-ea"/>
        <a:cs typeface="+mn-cs"/>
      </a:defRPr>
    </a:lvl7pPr>
    <a:lvl8pPr marL="3200400" algn="l" defTabSz="914400" rtl="0" eaLnBrk="1" latinLnBrk="0" hangingPunct="1">
      <a:defRPr sz="2400" kern="1200">
        <a:solidFill>
          <a:schemeClr val="tx1"/>
        </a:solidFill>
        <a:latin typeface="Gill Sans MT" panose="020B0502020104020203" pitchFamily="34" charset="0"/>
        <a:ea typeface="+mn-ea"/>
        <a:cs typeface="+mn-cs"/>
      </a:defRPr>
    </a:lvl8pPr>
    <a:lvl9pPr marL="3657600" algn="l" defTabSz="914400" rtl="0" eaLnBrk="1" latinLnBrk="0" hangingPunct="1">
      <a:defRPr sz="2400" kern="1200">
        <a:solidFill>
          <a:schemeClr val="tx1"/>
        </a:solidFill>
        <a:latin typeface="Gill Sans MT" panose="020B0502020104020203"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45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59" autoAdjust="0"/>
    <p:restoredTop sz="94612" autoAdjust="0"/>
  </p:normalViewPr>
  <p:slideViewPr>
    <p:cSldViewPr showGuides="1">
      <p:cViewPr varScale="1">
        <p:scale>
          <a:sx n="52" d="100"/>
          <a:sy n="52" d="100"/>
        </p:scale>
        <p:origin x="-840" y="-96"/>
      </p:cViewPr>
      <p:guideLst>
        <p:guide orient="horz" pos="2160"/>
        <p:guide pos="3456"/>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3" Type="http://schemas.openxmlformats.org/officeDocument/2006/relationships/tableStyles" Target="tableStyles.xml"/><Relationship Id="rId72" Type="http://schemas.openxmlformats.org/officeDocument/2006/relationships/viewProps" Target="viewProps.xml"/><Relationship Id="rId71" Type="http://schemas.openxmlformats.org/officeDocument/2006/relationships/presProps" Target="presProps.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notesMaster" Target="notesMasters/notesMaster1.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image" Target="../media/image22.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24.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6.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30.wmf"/><Relationship Id="rId1" Type="http://schemas.openxmlformats.org/officeDocument/2006/relationships/image" Target="../media/image29.wmf"/></Relationships>
</file>

<file path=ppt/drawings/_rels/vmlDrawing14.vml.rels><?xml version="1.0" encoding="UTF-8" standalone="yes"?>
<Relationships xmlns="http://schemas.openxmlformats.org/package/2006/relationships"><Relationship Id="rId4" Type="http://schemas.openxmlformats.org/officeDocument/2006/relationships/image" Target="../media/image34.wmf"/><Relationship Id="rId3" Type="http://schemas.openxmlformats.org/officeDocument/2006/relationships/image" Target="../media/image33.wmf"/><Relationship Id="rId2" Type="http://schemas.openxmlformats.org/officeDocument/2006/relationships/image" Target="../media/image32.wmf"/><Relationship Id="rId1" Type="http://schemas.openxmlformats.org/officeDocument/2006/relationships/image" Target="../media/image3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6.vml.rels><?xml version="1.0" encoding="UTF-8" standalone="yes"?>
<Relationships xmlns="http://schemas.openxmlformats.org/package/2006/relationships"><Relationship Id="rId5" Type="http://schemas.openxmlformats.org/officeDocument/2006/relationships/image" Target="../media/image13.wmf"/><Relationship Id="rId4" Type="http://schemas.openxmlformats.org/officeDocument/2006/relationships/image" Target="../media/image12.wmf"/><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s>
</file>

<file path=ppt/drawings/_rels/vmlDrawing7.vml.rels><?xml version="1.0" encoding="UTF-8" standalone="yes"?>
<Relationships xmlns="http://schemas.openxmlformats.org/package/2006/relationships"><Relationship Id="rId5" Type="http://schemas.openxmlformats.org/officeDocument/2006/relationships/image" Target="../media/image18.wmf"/><Relationship Id="rId4" Type="http://schemas.openxmlformats.org/officeDocument/2006/relationships/image" Target="../media/image17.wmf"/><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9.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8173C94-5157-4C1B-97AA-9513EE5487C7}" type="datetimeFigureOut">
              <a:rPr lang="en-US"/>
            </a:fld>
            <a:endParaRPr lang="en-US"/>
          </a:p>
        </p:txBody>
      </p:sp>
      <p:sp>
        <p:nvSpPr>
          <p:cNvPr id="4" name="Slide Image Placeholder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smtClean="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a:defRPr sz="1200"/>
            </a:lvl1pPr>
          </a:lstStyle>
          <a:p>
            <a:pPr>
              <a:defRPr/>
            </a:pPr>
            <a:fld id="{FC9FF91B-009F-48B3-9462-8C8C8C0B3FE8}" type="slidenum">
              <a:rPr lang="en-US"/>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Gill Sans MT" panose="020B0502020104020203" pitchFamily="34" charset="0"/>
              </a:defRPr>
            </a:lvl1pPr>
            <a:lvl2pPr marL="742950" indent="-285750">
              <a:defRPr sz="2400">
                <a:solidFill>
                  <a:schemeClr val="tx1"/>
                </a:solidFill>
                <a:latin typeface="Gill Sans MT" panose="020B0502020104020203" pitchFamily="34" charset="0"/>
              </a:defRPr>
            </a:lvl2pPr>
            <a:lvl3pPr marL="1143000" indent="-228600">
              <a:defRPr sz="2400">
                <a:solidFill>
                  <a:schemeClr val="tx1"/>
                </a:solidFill>
                <a:latin typeface="Gill Sans MT" panose="020B0502020104020203" pitchFamily="34" charset="0"/>
              </a:defRPr>
            </a:lvl3pPr>
            <a:lvl4pPr marL="1600200" indent="-228600">
              <a:defRPr sz="2400">
                <a:solidFill>
                  <a:schemeClr val="tx1"/>
                </a:solidFill>
                <a:latin typeface="Gill Sans MT" panose="020B0502020104020203" pitchFamily="34" charset="0"/>
              </a:defRPr>
            </a:lvl4pPr>
            <a:lvl5pPr marL="2057400" indent="-228600">
              <a:defRPr sz="2400">
                <a:solidFill>
                  <a:schemeClr val="tx1"/>
                </a:solidFill>
                <a:latin typeface="Gill Sans MT" panose="020B0502020104020203" pitchFamily="34" charset="0"/>
              </a:defRPr>
            </a:lvl5pPr>
            <a:lvl6pPr marL="2514600" indent="-228600" eaLnBrk="0" fontAlgn="base" hangingPunct="0">
              <a:spcBef>
                <a:spcPct val="0"/>
              </a:spcBef>
              <a:spcAft>
                <a:spcPct val="0"/>
              </a:spcAft>
              <a:defRPr sz="2400">
                <a:solidFill>
                  <a:schemeClr val="tx1"/>
                </a:solidFill>
                <a:latin typeface="Gill Sans MT" panose="020B0502020104020203" pitchFamily="34" charset="0"/>
              </a:defRPr>
            </a:lvl6pPr>
            <a:lvl7pPr marL="2971800" indent="-228600" eaLnBrk="0" fontAlgn="base" hangingPunct="0">
              <a:spcBef>
                <a:spcPct val="0"/>
              </a:spcBef>
              <a:spcAft>
                <a:spcPct val="0"/>
              </a:spcAft>
              <a:defRPr sz="2400">
                <a:solidFill>
                  <a:schemeClr val="tx1"/>
                </a:solidFill>
                <a:latin typeface="Gill Sans MT" panose="020B0502020104020203" pitchFamily="34" charset="0"/>
              </a:defRPr>
            </a:lvl7pPr>
            <a:lvl8pPr marL="3429000" indent="-228600" eaLnBrk="0" fontAlgn="base" hangingPunct="0">
              <a:spcBef>
                <a:spcPct val="0"/>
              </a:spcBef>
              <a:spcAft>
                <a:spcPct val="0"/>
              </a:spcAft>
              <a:defRPr sz="2400">
                <a:solidFill>
                  <a:schemeClr val="tx1"/>
                </a:solidFill>
                <a:latin typeface="Gill Sans MT" panose="020B0502020104020203" pitchFamily="34" charset="0"/>
              </a:defRPr>
            </a:lvl8pPr>
            <a:lvl9pPr marL="3886200" indent="-228600" eaLnBrk="0" fontAlgn="base" hangingPunct="0">
              <a:spcBef>
                <a:spcPct val="0"/>
              </a:spcBef>
              <a:spcAft>
                <a:spcPct val="0"/>
              </a:spcAft>
              <a:defRPr sz="2400">
                <a:solidFill>
                  <a:schemeClr val="tx1"/>
                </a:solidFill>
                <a:latin typeface="Gill Sans MT" panose="020B0502020104020203" pitchFamily="34" charset="0"/>
              </a:defRPr>
            </a:lvl9pPr>
          </a:lstStyle>
          <a:p>
            <a:fld id="{06B2AB60-1E0D-4975-9757-73C9F2155DF0}" type="slidenum">
              <a:rPr lang="en-US" altLang="en-US" sz="1200" smtClean="0"/>
            </a:fld>
            <a:endParaRPr lang="en-US" altLang="en-US" sz="1200" smtClean="0"/>
          </a:p>
        </p:txBody>
      </p:sp>
      <p:sp>
        <p:nvSpPr>
          <p:cNvPr id="17411" name="Rectangle 2"/>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741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en-US"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Gill Sans MT" panose="020B0502020104020203" pitchFamily="34" charset="0"/>
              </a:defRPr>
            </a:lvl1pPr>
            <a:lvl2pPr marL="742950" indent="-285750">
              <a:defRPr sz="2400">
                <a:solidFill>
                  <a:schemeClr val="tx1"/>
                </a:solidFill>
                <a:latin typeface="Gill Sans MT" panose="020B0502020104020203" pitchFamily="34" charset="0"/>
              </a:defRPr>
            </a:lvl2pPr>
            <a:lvl3pPr marL="1143000" indent="-228600">
              <a:defRPr sz="2400">
                <a:solidFill>
                  <a:schemeClr val="tx1"/>
                </a:solidFill>
                <a:latin typeface="Gill Sans MT" panose="020B0502020104020203" pitchFamily="34" charset="0"/>
              </a:defRPr>
            </a:lvl3pPr>
            <a:lvl4pPr marL="1600200" indent="-228600">
              <a:defRPr sz="2400">
                <a:solidFill>
                  <a:schemeClr val="tx1"/>
                </a:solidFill>
                <a:latin typeface="Gill Sans MT" panose="020B0502020104020203" pitchFamily="34" charset="0"/>
              </a:defRPr>
            </a:lvl4pPr>
            <a:lvl5pPr marL="2057400" indent="-228600">
              <a:defRPr sz="2400">
                <a:solidFill>
                  <a:schemeClr val="tx1"/>
                </a:solidFill>
                <a:latin typeface="Gill Sans MT" panose="020B0502020104020203" pitchFamily="34" charset="0"/>
              </a:defRPr>
            </a:lvl5pPr>
            <a:lvl6pPr marL="2514600" indent="-228600" eaLnBrk="0" fontAlgn="base" hangingPunct="0">
              <a:spcBef>
                <a:spcPct val="0"/>
              </a:spcBef>
              <a:spcAft>
                <a:spcPct val="0"/>
              </a:spcAft>
              <a:defRPr sz="2400">
                <a:solidFill>
                  <a:schemeClr val="tx1"/>
                </a:solidFill>
                <a:latin typeface="Gill Sans MT" panose="020B0502020104020203" pitchFamily="34" charset="0"/>
              </a:defRPr>
            </a:lvl6pPr>
            <a:lvl7pPr marL="2971800" indent="-228600" eaLnBrk="0" fontAlgn="base" hangingPunct="0">
              <a:spcBef>
                <a:spcPct val="0"/>
              </a:spcBef>
              <a:spcAft>
                <a:spcPct val="0"/>
              </a:spcAft>
              <a:defRPr sz="2400">
                <a:solidFill>
                  <a:schemeClr val="tx1"/>
                </a:solidFill>
                <a:latin typeface="Gill Sans MT" panose="020B0502020104020203" pitchFamily="34" charset="0"/>
              </a:defRPr>
            </a:lvl7pPr>
            <a:lvl8pPr marL="3429000" indent="-228600" eaLnBrk="0" fontAlgn="base" hangingPunct="0">
              <a:spcBef>
                <a:spcPct val="0"/>
              </a:spcBef>
              <a:spcAft>
                <a:spcPct val="0"/>
              </a:spcAft>
              <a:defRPr sz="2400">
                <a:solidFill>
                  <a:schemeClr val="tx1"/>
                </a:solidFill>
                <a:latin typeface="Gill Sans MT" panose="020B0502020104020203" pitchFamily="34" charset="0"/>
              </a:defRPr>
            </a:lvl8pPr>
            <a:lvl9pPr marL="3886200" indent="-228600" eaLnBrk="0" fontAlgn="base" hangingPunct="0">
              <a:spcBef>
                <a:spcPct val="0"/>
              </a:spcBef>
              <a:spcAft>
                <a:spcPct val="0"/>
              </a:spcAft>
              <a:defRPr sz="2400">
                <a:solidFill>
                  <a:schemeClr val="tx1"/>
                </a:solidFill>
                <a:latin typeface="Gill Sans MT" panose="020B0502020104020203" pitchFamily="34" charset="0"/>
              </a:defRPr>
            </a:lvl9pPr>
          </a:lstStyle>
          <a:p>
            <a:fld id="{F826908E-B76D-47A8-B706-C1A5A52F1480}" type="slidenum">
              <a:rPr lang="en-US" altLang="en-US" sz="1200" smtClean="0"/>
            </a:fld>
            <a:endParaRPr lang="en-US" altLang="en-US" sz="1200" smtClean="0"/>
          </a:p>
        </p:txBody>
      </p:sp>
      <p:sp>
        <p:nvSpPr>
          <p:cNvPr id="19459" name="Rectangle 2"/>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946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en-US"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Gill Sans MT" panose="020B0502020104020203" pitchFamily="34" charset="0"/>
              </a:defRPr>
            </a:lvl1pPr>
            <a:lvl2pPr marL="742950" indent="-285750">
              <a:defRPr sz="2400">
                <a:solidFill>
                  <a:schemeClr val="tx1"/>
                </a:solidFill>
                <a:latin typeface="Gill Sans MT" panose="020B0502020104020203" pitchFamily="34" charset="0"/>
              </a:defRPr>
            </a:lvl2pPr>
            <a:lvl3pPr marL="1143000" indent="-228600">
              <a:defRPr sz="2400">
                <a:solidFill>
                  <a:schemeClr val="tx1"/>
                </a:solidFill>
                <a:latin typeface="Gill Sans MT" panose="020B0502020104020203" pitchFamily="34" charset="0"/>
              </a:defRPr>
            </a:lvl3pPr>
            <a:lvl4pPr marL="1600200" indent="-228600">
              <a:defRPr sz="2400">
                <a:solidFill>
                  <a:schemeClr val="tx1"/>
                </a:solidFill>
                <a:latin typeface="Gill Sans MT" panose="020B0502020104020203" pitchFamily="34" charset="0"/>
              </a:defRPr>
            </a:lvl4pPr>
            <a:lvl5pPr marL="2057400" indent="-228600">
              <a:defRPr sz="2400">
                <a:solidFill>
                  <a:schemeClr val="tx1"/>
                </a:solidFill>
                <a:latin typeface="Gill Sans MT" panose="020B0502020104020203" pitchFamily="34" charset="0"/>
              </a:defRPr>
            </a:lvl5pPr>
            <a:lvl6pPr marL="2514600" indent="-228600" eaLnBrk="0" fontAlgn="base" hangingPunct="0">
              <a:spcBef>
                <a:spcPct val="0"/>
              </a:spcBef>
              <a:spcAft>
                <a:spcPct val="0"/>
              </a:spcAft>
              <a:defRPr sz="2400">
                <a:solidFill>
                  <a:schemeClr val="tx1"/>
                </a:solidFill>
                <a:latin typeface="Gill Sans MT" panose="020B0502020104020203" pitchFamily="34" charset="0"/>
              </a:defRPr>
            </a:lvl6pPr>
            <a:lvl7pPr marL="2971800" indent="-228600" eaLnBrk="0" fontAlgn="base" hangingPunct="0">
              <a:spcBef>
                <a:spcPct val="0"/>
              </a:spcBef>
              <a:spcAft>
                <a:spcPct val="0"/>
              </a:spcAft>
              <a:defRPr sz="2400">
                <a:solidFill>
                  <a:schemeClr val="tx1"/>
                </a:solidFill>
                <a:latin typeface="Gill Sans MT" panose="020B0502020104020203" pitchFamily="34" charset="0"/>
              </a:defRPr>
            </a:lvl7pPr>
            <a:lvl8pPr marL="3429000" indent="-228600" eaLnBrk="0" fontAlgn="base" hangingPunct="0">
              <a:spcBef>
                <a:spcPct val="0"/>
              </a:spcBef>
              <a:spcAft>
                <a:spcPct val="0"/>
              </a:spcAft>
              <a:defRPr sz="2400">
                <a:solidFill>
                  <a:schemeClr val="tx1"/>
                </a:solidFill>
                <a:latin typeface="Gill Sans MT" panose="020B0502020104020203" pitchFamily="34" charset="0"/>
              </a:defRPr>
            </a:lvl8pPr>
            <a:lvl9pPr marL="3886200" indent="-228600" eaLnBrk="0" fontAlgn="base" hangingPunct="0">
              <a:spcBef>
                <a:spcPct val="0"/>
              </a:spcBef>
              <a:spcAft>
                <a:spcPct val="0"/>
              </a:spcAft>
              <a:defRPr sz="2400">
                <a:solidFill>
                  <a:schemeClr val="tx1"/>
                </a:solidFill>
                <a:latin typeface="Gill Sans MT" panose="020B0502020104020203" pitchFamily="34" charset="0"/>
              </a:defRPr>
            </a:lvl9pPr>
          </a:lstStyle>
          <a:p>
            <a:fld id="{9CF9EBA1-D513-423D-B183-C0801B1CB070}" type="slidenum">
              <a:rPr lang="en-US" altLang="en-US" sz="1200" smtClean="0"/>
            </a:fld>
            <a:endParaRPr lang="en-US" altLang="en-US" sz="1200" smtClean="0"/>
          </a:p>
        </p:txBody>
      </p:sp>
      <p:sp>
        <p:nvSpPr>
          <p:cNvPr id="21507" name="Rectangle 2"/>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150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en-US"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Gill Sans MT" panose="020B0502020104020203" pitchFamily="34" charset="0"/>
              </a:defRPr>
            </a:lvl1pPr>
            <a:lvl2pPr marL="742950" indent="-285750">
              <a:defRPr sz="2400">
                <a:solidFill>
                  <a:schemeClr val="tx1"/>
                </a:solidFill>
                <a:latin typeface="Gill Sans MT" panose="020B0502020104020203" pitchFamily="34" charset="0"/>
              </a:defRPr>
            </a:lvl2pPr>
            <a:lvl3pPr marL="1143000" indent="-228600">
              <a:defRPr sz="2400">
                <a:solidFill>
                  <a:schemeClr val="tx1"/>
                </a:solidFill>
                <a:latin typeface="Gill Sans MT" panose="020B0502020104020203" pitchFamily="34" charset="0"/>
              </a:defRPr>
            </a:lvl3pPr>
            <a:lvl4pPr marL="1600200" indent="-228600">
              <a:defRPr sz="2400">
                <a:solidFill>
                  <a:schemeClr val="tx1"/>
                </a:solidFill>
                <a:latin typeface="Gill Sans MT" panose="020B0502020104020203" pitchFamily="34" charset="0"/>
              </a:defRPr>
            </a:lvl4pPr>
            <a:lvl5pPr marL="2057400" indent="-228600">
              <a:defRPr sz="2400">
                <a:solidFill>
                  <a:schemeClr val="tx1"/>
                </a:solidFill>
                <a:latin typeface="Gill Sans MT" panose="020B0502020104020203" pitchFamily="34" charset="0"/>
              </a:defRPr>
            </a:lvl5pPr>
            <a:lvl6pPr marL="2514600" indent="-228600" eaLnBrk="0" fontAlgn="base" hangingPunct="0">
              <a:spcBef>
                <a:spcPct val="0"/>
              </a:spcBef>
              <a:spcAft>
                <a:spcPct val="0"/>
              </a:spcAft>
              <a:defRPr sz="2400">
                <a:solidFill>
                  <a:schemeClr val="tx1"/>
                </a:solidFill>
                <a:latin typeface="Gill Sans MT" panose="020B0502020104020203" pitchFamily="34" charset="0"/>
              </a:defRPr>
            </a:lvl6pPr>
            <a:lvl7pPr marL="2971800" indent="-228600" eaLnBrk="0" fontAlgn="base" hangingPunct="0">
              <a:spcBef>
                <a:spcPct val="0"/>
              </a:spcBef>
              <a:spcAft>
                <a:spcPct val="0"/>
              </a:spcAft>
              <a:defRPr sz="2400">
                <a:solidFill>
                  <a:schemeClr val="tx1"/>
                </a:solidFill>
                <a:latin typeface="Gill Sans MT" panose="020B0502020104020203" pitchFamily="34" charset="0"/>
              </a:defRPr>
            </a:lvl7pPr>
            <a:lvl8pPr marL="3429000" indent="-228600" eaLnBrk="0" fontAlgn="base" hangingPunct="0">
              <a:spcBef>
                <a:spcPct val="0"/>
              </a:spcBef>
              <a:spcAft>
                <a:spcPct val="0"/>
              </a:spcAft>
              <a:defRPr sz="2400">
                <a:solidFill>
                  <a:schemeClr val="tx1"/>
                </a:solidFill>
                <a:latin typeface="Gill Sans MT" panose="020B0502020104020203" pitchFamily="34" charset="0"/>
              </a:defRPr>
            </a:lvl8pPr>
            <a:lvl9pPr marL="3886200" indent="-228600" eaLnBrk="0" fontAlgn="base" hangingPunct="0">
              <a:spcBef>
                <a:spcPct val="0"/>
              </a:spcBef>
              <a:spcAft>
                <a:spcPct val="0"/>
              </a:spcAft>
              <a:defRPr sz="2400">
                <a:solidFill>
                  <a:schemeClr val="tx1"/>
                </a:solidFill>
                <a:latin typeface="Gill Sans MT" panose="020B0502020104020203" pitchFamily="34" charset="0"/>
              </a:defRPr>
            </a:lvl9pPr>
          </a:lstStyle>
          <a:p>
            <a:fld id="{7CC0973A-8BAE-44EB-9D84-061693ADFEA4}" type="slidenum">
              <a:rPr lang="en-US" altLang="en-US" sz="1200" smtClean="0"/>
            </a:fld>
            <a:endParaRPr lang="en-US" altLang="en-US" sz="1200" smtClean="0"/>
          </a:p>
        </p:txBody>
      </p:sp>
      <p:sp>
        <p:nvSpPr>
          <p:cNvPr id="23555" name="Rectangle 2"/>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355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en-US"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Gill Sans MT" panose="020B0502020104020203" pitchFamily="34" charset="0"/>
              </a:defRPr>
            </a:lvl1pPr>
            <a:lvl2pPr marL="742950" indent="-285750">
              <a:defRPr sz="2400">
                <a:solidFill>
                  <a:schemeClr val="tx1"/>
                </a:solidFill>
                <a:latin typeface="Gill Sans MT" panose="020B0502020104020203" pitchFamily="34" charset="0"/>
              </a:defRPr>
            </a:lvl2pPr>
            <a:lvl3pPr marL="1143000" indent="-228600">
              <a:defRPr sz="2400">
                <a:solidFill>
                  <a:schemeClr val="tx1"/>
                </a:solidFill>
                <a:latin typeface="Gill Sans MT" panose="020B0502020104020203" pitchFamily="34" charset="0"/>
              </a:defRPr>
            </a:lvl3pPr>
            <a:lvl4pPr marL="1600200" indent="-228600">
              <a:defRPr sz="2400">
                <a:solidFill>
                  <a:schemeClr val="tx1"/>
                </a:solidFill>
                <a:latin typeface="Gill Sans MT" panose="020B0502020104020203" pitchFamily="34" charset="0"/>
              </a:defRPr>
            </a:lvl4pPr>
            <a:lvl5pPr marL="2057400" indent="-228600">
              <a:defRPr sz="2400">
                <a:solidFill>
                  <a:schemeClr val="tx1"/>
                </a:solidFill>
                <a:latin typeface="Gill Sans MT" panose="020B0502020104020203" pitchFamily="34" charset="0"/>
              </a:defRPr>
            </a:lvl5pPr>
            <a:lvl6pPr marL="2514600" indent="-228600" eaLnBrk="0" fontAlgn="base" hangingPunct="0">
              <a:spcBef>
                <a:spcPct val="0"/>
              </a:spcBef>
              <a:spcAft>
                <a:spcPct val="0"/>
              </a:spcAft>
              <a:defRPr sz="2400">
                <a:solidFill>
                  <a:schemeClr val="tx1"/>
                </a:solidFill>
                <a:latin typeface="Gill Sans MT" panose="020B0502020104020203" pitchFamily="34" charset="0"/>
              </a:defRPr>
            </a:lvl6pPr>
            <a:lvl7pPr marL="2971800" indent="-228600" eaLnBrk="0" fontAlgn="base" hangingPunct="0">
              <a:spcBef>
                <a:spcPct val="0"/>
              </a:spcBef>
              <a:spcAft>
                <a:spcPct val="0"/>
              </a:spcAft>
              <a:defRPr sz="2400">
                <a:solidFill>
                  <a:schemeClr val="tx1"/>
                </a:solidFill>
                <a:latin typeface="Gill Sans MT" panose="020B0502020104020203" pitchFamily="34" charset="0"/>
              </a:defRPr>
            </a:lvl7pPr>
            <a:lvl8pPr marL="3429000" indent="-228600" eaLnBrk="0" fontAlgn="base" hangingPunct="0">
              <a:spcBef>
                <a:spcPct val="0"/>
              </a:spcBef>
              <a:spcAft>
                <a:spcPct val="0"/>
              </a:spcAft>
              <a:defRPr sz="2400">
                <a:solidFill>
                  <a:schemeClr val="tx1"/>
                </a:solidFill>
                <a:latin typeface="Gill Sans MT" panose="020B0502020104020203" pitchFamily="34" charset="0"/>
              </a:defRPr>
            </a:lvl8pPr>
            <a:lvl9pPr marL="3886200" indent="-228600" eaLnBrk="0" fontAlgn="base" hangingPunct="0">
              <a:spcBef>
                <a:spcPct val="0"/>
              </a:spcBef>
              <a:spcAft>
                <a:spcPct val="0"/>
              </a:spcAft>
              <a:defRPr sz="2400">
                <a:solidFill>
                  <a:schemeClr val="tx1"/>
                </a:solidFill>
                <a:latin typeface="Gill Sans MT" panose="020B0502020104020203" pitchFamily="34" charset="0"/>
              </a:defRPr>
            </a:lvl9pPr>
          </a:lstStyle>
          <a:p>
            <a:fld id="{34BD9BF6-FAFE-4297-A95A-4AD7E7DF49FD}" type="slidenum">
              <a:rPr lang="en-US" altLang="en-US" sz="1200" smtClean="0"/>
            </a:fld>
            <a:endParaRPr lang="en-US" altLang="en-US" sz="1200" smtClean="0"/>
          </a:p>
        </p:txBody>
      </p:sp>
      <p:sp>
        <p:nvSpPr>
          <p:cNvPr id="25603" name="Rectangle 2"/>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560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en-US"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Gill Sans MT" panose="020B0502020104020203" pitchFamily="34" charset="0"/>
              </a:defRPr>
            </a:lvl1pPr>
            <a:lvl2pPr marL="742950" indent="-285750">
              <a:defRPr sz="2400">
                <a:solidFill>
                  <a:schemeClr val="tx1"/>
                </a:solidFill>
                <a:latin typeface="Gill Sans MT" panose="020B0502020104020203" pitchFamily="34" charset="0"/>
              </a:defRPr>
            </a:lvl2pPr>
            <a:lvl3pPr marL="1143000" indent="-228600">
              <a:defRPr sz="2400">
                <a:solidFill>
                  <a:schemeClr val="tx1"/>
                </a:solidFill>
                <a:latin typeface="Gill Sans MT" panose="020B0502020104020203" pitchFamily="34" charset="0"/>
              </a:defRPr>
            </a:lvl3pPr>
            <a:lvl4pPr marL="1600200" indent="-228600">
              <a:defRPr sz="2400">
                <a:solidFill>
                  <a:schemeClr val="tx1"/>
                </a:solidFill>
                <a:latin typeface="Gill Sans MT" panose="020B0502020104020203" pitchFamily="34" charset="0"/>
              </a:defRPr>
            </a:lvl4pPr>
            <a:lvl5pPr marL="2057400" indent="-228600">
              <a:defRPr sz="2400">
                <a:solidFill>
                  <a:schemeClr val="tx1"/>
                </a:solidFill>
                <a:latin typeface="Gill Sans MT" panose="020B0502020104020203" pitchFamily="34" charset="0"/>
              </a:defRPr>
            </a:lvl5pPr>
            <a:lvl6pPr marL="2514600" indent="-228600" eaLnBrk="0" fontAlgn="base" hangingPunct="0">
              <a:spcBef>
                <a:spcPct val="0"/>
              </a:spcBef>
              <a:spcAft>
                <a:spcPct val="0"/>
              </a:spcAft>
              <a:defRPr sz="2400">
                <a:solidFill>
                  <a:schemeClr val="tx1"/>
                </a:solidFill>
                <a:latin typeface="Gill Sans MT" panose="020B0502020104020203" pitchFamily="34" charset="0"/>
              </a:defRPr>
            </a:lvl6pPr>
            <a:lvl7pPr marL="2971800" indent="-228600" eaLnBrk="0" fontAlgn="base" hangingPunct="0">
              <a:spcBef>
                <a:spcPct val="0"/>
              </a:spcBef>
              <a:spcAft>
                <a:spcPct val="0"/>
              </a:spcAft>
              <a:defRPr sz="2400">
                <a:solidFill>
                  <a:schemeClr val="tx1"/>
                </a:solidFill>
                <a:latin typeface="Gill Sans MT" panose="020B0502020104020203" pitchFamily="34" charset="0"/>
              </a:defRPr>
            </a:lvl7pPr>
            <a:lvl8pPr marL="3429000" indent="-228600" eaLnBrk="0" fontAlgn="base" hangingPunct="0">
              <a:spcBef>
                <a:spcPct val="0"/>
              </a:spcBef>
              <a:spcAft>
                <a:spcPct val="0"/>
              </a:spcAft>
              <a:defRPr sz="2400">
                <a:solidFill>
                  <a:schemeClr val="tx1"/>
                </a:solidFill>
                <a:latin typeface="Gill Sans MT" panose="020B0502020104020203" pitchFamily="34" charset="0"/>
              </a:defRPr>
            </a:lvl8pPr>
            <a:lvl9pPr marL="3886200" indent="-228600" eaLnBrk="0" fontAlgn="base" hangingPunct="0">
              <a:spcBef>
                <a:spcPct val="0"/>
              </a:spcBef>
              <a:spcAft>
                <a:spcPct val="0"/>
              </a:spcAft>
              <a:defRPr sz="2400">
                <a:solidFill>
                  <a:schemeClr val="tx1"/>
                </a:solidFill>
                <a:latin typeface="Gill Sans MT" panose="020B0502020104020203" pitchFamily="34" charset="0"/>
              </a:defRPr>
            </a:lvl9pPr>
          </a:lstStyle>
          <a:p>
            <a:fld id="{73FB9457-5527-421E-888E-B320AE29886A}" type="slidenum">
              <a:rPr lang="en-US" altLang="en-US" sz="1200" smtClean="0"/>
            </a:fld>
            <a:endParaRPr lang="en-US" altLang="en-US" sz="1200" smtClean="0"/>
          </a:p>
        </p:txBody>
      </p:sp>
      <p:sp>
        <p:nvSpPr>
          <p:cNvPr id="27651" name="Rectangle 2"/>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765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en-US"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Gill Sans MT" panose="020B0502020104020203" pitchFamily="34" charset="0"/>
              </a:defRPr>
            </a:lvl1pPr>
            <a:lvl2pPr marL="742950" indent="-285750">
              <a:defRPr sz="2400">
                <a:solidFill>
                  <a:schemeClr val="tx1"/>
                </a:solidFill>
                <a:latin typeface="Gill Sans MT" panose="020B0502020104020203" pitchFamily="34" charset="0"/>
              </a:defRPr>
            </a:lvl2pPr>
            <a:lvl3pPr marL="1143000" indent="-228600">
              <a:defRPr sz="2400">
                <a:solidFill>
                  <a:schemeClr val="tx1"/>
                </a:solidFill>
                <a:latin typeface="Gill Sans MT" panose="020B0502020104020203" pitchFamily="34" charset="0"/>
              </a:defRPr>
            </a:lvl3pPr>
            <a:lvl4pPr marL="1600200" indent="-228600">
              <a:defRPr sz="2400">
                <a:solidFill>
                  <a:schemeClr val="tx1"/>
                </a:solidFill>
                <a:latin typeface="Gill Sans MT" panose="020B0502020104020203" pitchFamily="34" charset="0"/>
              </a:defRPr>
            </a:lvl4pPr>
            <a:lvl5pPr marL="2057400" indent="-228600">
              <a:defRPr sz="2400">
                <a:solidFill>
                  <a:schemeClr val="tx1"/>
                </a:solidFill>
                <a:latin typeface="Gill Sans MT" panose="020B0502020104020203" pitchFamily="34" charset="0"/>
              </a:defRPr>
            </a:lvl5pPr>
            <a:lvl6pPr marL="2514600" indent="-228600" eaLnBrk="0" fontAlgn="base" hangingPunct="0">
              <a:spcBef>
                <a:spcPct val="0"/>
              </a:spcBef>
              <a:spcAft>
                <a:spcPct val="0"/>
              </a:spcAft>
              <a:defRPr sz="2400">
                <a:solidFill>
                  <a:schemeClr val="tx1"/>
                </a:solidFill>
                <a:latin typeface="Gill Sans MT" panose="020B0502020104020203" pitchFamily="34" charset="0"/>
              </a:defRPr>
            </a:lvl6pPr>
            <a:lvl7pPr marL="2971800" indent="-228600" eaLnBrk="0" fontAlgn="base" hangingPunct="0">
              <a:spcBef>
                <a:spcPct val="0"/>
              </a:spcBef>
              <a:spcAft>
                <a:spcPct val="0"/>
              </a:spcAft>
              <a:defRPr sz="2400">
                <a:solidFill>
                  <a:schemeClr val="tx1"/>
                </a:solidFill>
                <a:latin typeface="Gill Sans MT" panose="020B0502020104020203" pitchFamily="34" charset="0"/>
              </a:defRPr>
            </a:lvl7pPr>
            <a:lvl8pPr marL="3429000" indent="-228600" eaLnBrk="0" fontAlgn="base" hangingPunct="0">
              <a:spcBef>
                <a:spcPct val="0"/>
              </a:spcBef>
              <a:spcAft>
                <a:spcPct val="0"/>
              </a:spcAft>
              <a:defRPr sz="2400">
                <a:solidFill>
                  <a:schemeClr val="tx1"/>
                </a:solidFill>
                <a:latin typeface="Gill Sans MT" panose="020B0502020104020203" pitchFamily="34" charset="0"/>
              </a:defRPr>
            </a:lvl8pPr>
            <a:lvl9pPr marL="3886200" indent="-228600" eaLnBrk="0" fontAlgn="base" hangingPunct="0">
              <a:spcBef>
                <a:spcPct val="0"/>
              </a:spcBef>
              <a:spcAft>
                <a:spcPct val="0"/>
              </a:spcAft>
              <a:defRPr sz="2400">
                <a:solidFill>
                  <a:schemeClr val="tx1"/>
                </a:solidFill>
                <a:latin typeface="Gill Sans MT" panose="020B0502020104020203" pitchFamily="34" charset="0"/>
              </a:defRPr>
            </a:lvl9pPr>
          </a:lstStyle>
          <a:p>
            <a:fld id="{587041EA-BC69-4093-8E2B-4EC71E4A4669}" type="slidenum">
              <a:rPr lang="en-US" altLang="en-US" sz="1200" smtClean="0"/>
            </a:fld>
            <a:endParaRPr lang="en-US" altLang="en-US" sz="1200" smtClean="0"/>
          </a:p>
        </p:txBody>
      </p:sp>
      <p:sp>
        <p:nvSpPr>
          <p:cNvPr id="29699" name="Rectangle 2"/>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970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en-US"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en-US" altLang="en-US" smtClean="0"/>
          </a:p>
        </p:txBody>
      </p:sp>
      <p:sp>
        <p:nvSpPr>
          <p:cNvPr id="409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Gill Sans MT" panose="020B0502020104020203" pitchFamily="34" charset="0"/>
              </a:defRPr>
            </a:lvl1pPr>
            <a:lvl2pPr marL="742950" indent="-285750">
              <a:defRPr sz="2400">
                <a:solidFill>
                  <a:schemeClr val="tx1"/>
                </a:solidFill>
                <a:latin typeface="Gill Sans MT" panose="020B0502020104020203" pitchFamily="34" charset="0"/>
              </a:defRPr>
            </a:lvl2pPr>
            <a:lvl3pPr marL="1143000" indent="-228600">
              <a:defRPr sz="2400">
                <a:solidFill>
                  <a:schemeClr val="tx1"/>
                </a:solidFill>
                <a:latin typeface="Gill Sans MT" panose="020B0502020104020203" pitchFamily="34" charset="0"/>
              </a:defRPr>
            </a:lvl3pPr>
            <a:lvl4pPr marL="1600200" indent="-228600">
              <a:defRPr sz="2400">
                <a:solidFill>
                  <a:schemeClr val="tx1"/>
                </a:solidFill>
                <a:latin typeface="Gill Sans MT" panose="020B0502020104020203" pitchFamily="34" charset="0"/>
              </a:defRPr>
            </a:lvl4pPr>
            <a:lvl5pPr marL="2057400" indent="-228600">
              <a:defRPr sz="2400">
                <a:solidFill>
                  <a:schemeClr val="tx1"/>
                </a:solidFill>
                <a:latin typeface="Gill Sans MT" panose="020B0502020104020203" pitchFamily="34" charset="0"/>
              </a:defRPr>
            </a:lvl5pPr>
            <a:lvl6pPr marL="2514600" indent="-228600" eaLnBrk="0" fontAlgn="base" hangingPunct="0">
              <a:spcBef>
                <a:spcPct val="0"/>
              </a:spcBef>
              <a:spcAft>
                <a:spcPct val="0"/>
              </a:spcAft>
              <a:defRPr sz="2400">
                <a:solidFill>
                  <a:schemeClr val="tx1"/>
                </a:solidFill>
                <a:latin typeface="Gill Sans MT" panose="020B0502020104020203" pitchFamily="34" charset="0"/>
              </a:defRPr>
            </a:lvl6pPr>
            <a:lvl7pPr marL="2971800" indent="-228600" eaLnBrk="0" fontAlgn="base" hangingPunct="0">
              <a:spcBef>
                <a:spcPct val="0"/>
              </a:spcBef>
              <a:spcAft>
                <a:spcPct val="0"/>
              </a:spcAft>
              <a:defRPr sz="2400">
                <a:solidFill>
                  <a:schemeClr val="tx1"/>
                </a:solidFill>
                <a:latin typeface="Gill Sans MT" panose="020B0502020104020203" pitchFamily="34" charset="0"/>
              </a:defRPr>
            </a:lvl7pPr>
            <a:lvl8pPr marL="3429000" indent="-228600" eaLnBrk="0" fontAlgn="base" hangingPunct="0">
              <a:spcBef>
                <a:spcPct val="0"/>
              </a:spcBef>
              <a:spcAft>
                <a:spcPct val="0"/>
              </a:spcAft>
              <a:defRPr sz="2400">
                <a:solidFill>
                  <a:schemeClr val="tx1"/>
                </a:solidFill>
                <a:latin typeface="Gill Sans MT" panose="020B0502020104020203" pitchFamily="34" charset="0"/>
              </a:defRPr>
            </a:lvl8pPr>
            <a:lvl9pPr marL="3886200" indent="-228600" eaLnBrk="0" fontAlgn="base" hangingPunct="0">
              <a:spcBef>
                <a:spcPct val="0"/>
              </a:spcBef>
              <a:spcAft>
                <a:spcPct val="0"/>
              </a:spcAft>
              <a:defRPr sz="2400">
                <a:solidFill>
                  <a:schemeClr val="tx1"/>
                </a:solidFill>
                <a:latin typeface="Gill Sans MT" panose="020B0502020104020203" pitchFamily="34" charset="0"/>
              </a:defRPr>
            </a:lvl9pPr>
          </a:lstStyle>
          <a:p>
            <a:fld id="{99ADDFC0-0D7C-4B1E-B256-0242AA886029}" type="slidenum">
              <a:rPr lang="en-US" altLang="en-US" sz="1200" smtClean="0"/>
            </a:fld>
            <a:endParaRPr lang="en-US" altLang="en-US" sz="120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4" name="Rectangle 3"/>
          <p:cNvSpPr/>
          <p:nvPr/>
        </p:nvSpPr>
        <p:spPr bwMode="ltGray">
          <a:xfrm>
            <a:off x="0" y="0"/>
            <a:ext cx="10972800" cy="513556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5" name="Rectangle 4"/>
          <p:cNvSpPr/>
          <p:nvPr/>
        </p:nvSpPr>
        <p:spPr bwMode="invGray">
          <a:xfrm>
            <a:off x="0" y="5127625"/>
            <a:ext cx="10972800" cy="46038"/>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2" name="Title 1"/>
          <p:cNvSpPr>
            <a:spLocks noGrp="1"/>
          </p:cNvSpPr>
          <p:nvPr>
            <p:ph type="ctrTitle"/>
          </p:nvPr>
        </p:nvSpPr>
        <p:spPr>
          <a:xfrm>
            <a:off x="822960" y="3355848"/>
            <a:ext cx="9692640" cy="1673352"/>
          </a:xfrm>
        </p:spPr>
        <p:txBody>
          <a:bodyPr tIns="0" bIns="0" anchor="t"/>
          <a:lstStyle>
            <a:lvl1pPr algn="l">
              <a:defRPr sz="4700" b="1"/>
            </a:lvl1pPr>
          </a:lstStyle>
          <a:p>
            <a:r>
              <a:rPr lang="en-US" smtClean="0"/>
              <a:t>Click to edit Master title style</a:t>
            </a:r>
            <a:endParaRPr lang="en-US"/>
          </a:p>
        </p:txBody>
      </p:sp>
      <p:sp>
        <p:nvSpPr>
          <p:cNvPr id="3" name="Subtitle 2"/>
          <p:cNvSpPr>
            <a:spLocks noGrp="1"/>
          </p:cNvSpPr>
          <p:nvPr>
            <p:ph type="subTitle" idx="1"/>
          </p:nvPr>
        </p:nvSpPr>
        <p:spPr>
          <a:xfrm>
            <a:off x="822960" y="1828800"/>
            <a:ext cx="969264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6" name="Date Placeholder 3"/>
          <p:cNvSpPr>
            <a:spLocks noGrp="1"/>
          </p:cNvSpPr>
          <p:nvPr>
            <p:ph type="dt" sz="half" idx="10"/>
          </p:nvPr>
        </p:nvSpPr>
        <p:spPr/>
        <p:txBody>
          <a:bodyPr/>
          <a:lstStyle>
            <a:lvl1pPr>
              <a:defRPr/>
            </a:lvl1pPr>
          </a:lstStyle>
          <a:p>
            <a:pPr>
              <a:defRPr/>
            </a:pPr>
            <a:endParaRPr lang="en-GB"/>
          </a:p>
        </p:txBody>
      </p:sp>
      <p:sp>
        <p:nvSpPr>
          <p:cNvPr id="7" name="Footer Placeholder 4"/>
          <p:cNvSpPr>
            <a:spLocks noGrp="1"/>
          </p:cNvSpPr>
          <p:nvPr>
            <p:ph type="ftr" sz="quarter" idx="11"/>
          </p:nvPr>
        </p:nvSpPr>
        <p:spPr/>
        <p:txBody>
          <a:bodyPr/>
          <a:lstStyle>
            <a:lvl1pPr>
              <a:defRPr/>
            </a:lvl1pPr>
          </a:lstStyle>
          <a:p>
            <a:pPr>
              <a:defRPr/>
            </a:pPr>
            <a:endParaRPr lang="en-GB"/>
          </a:p>
        </p:txBody>
      </p:sp>
      <p:sp>
        <p:nvSpPr>
          <p:cNvPr id="8" name="Slide Number Placeholder 5"/>
          <p:cNvSpPr>
            <a:spLocks noGrp="1"/>
          </p:cNvSpPr>
          <p:nvPr>
            <p:ph type="sldNum" sz="quarter" idx="12"/>
          </p:nvPr>
        </p:nvSpPr>
        <p:spPr/>
        <p:txBody>
          <a:bodyPr/>
          <a:lstStyle>
            <a:lvl1pPr>
              <a:defRPr/>
            </a:lvl1pPr>
          </a:lstStyle>
          <a:p>
            <a:pPr>
              <a:defRPr/>
            </a:pPr>
            <a:fld id="{B6D0700C-BC53-420C-AF22-42EA75844280}"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showMasterSp="0">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5847DAB-5E5F-4CC6-BFF0-31819B4B432E}"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4" name="Rectangle 3"/>
          <p:cNvSpPr/>
          <p:nvPr/>
        </p:nvSpPr>
        <p:spPr bwMode="invGray">
          <a:xfrm>
            <a:off x="7918450" y="0"/>
            <a:ext cx="55563"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5" name="Rectangle 4"/>
          <p:cNvSpPr/>
          <p:nvPr/>
        </p:nvSpPr>
        <p:spPr bwMode="ltGray">
          <a:xfrm>
            <a:off x="7977188" y="0"/>
            <a:ext cx="3017837"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2" name="Vertical Title 1"/>
          <p:cNvSpPr>
            <a:spLocks noGrp="1"/>
          </p:cNvSpPr>
          <p:nvPr>
            <p:ph type="title" orient="vert"/>
          </p:nvPr>
        </p:nvSpPr>
        <p:spPr>
          <a:xfrm>
            <a:off x="8138160" y="274643"/>
            <a:ext cx="22860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48640" y="304803"/>
            <a:ext cx="722376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Date Placeholder 3"/>
          <p:cNvSpPr>
            <a:spLocks noGrp="1"/>
          </p:cNvSpPr>
          <p:nvPr>
            <p:ph type="dt" sz="half" idx="10"/>
          </p:nvPr>
        </p:nvSpPr>
        <p:spPr/>
        <p:txBody>
          <a:bodyPr/>
          <a:lstStyle>
            <a:lvl1pPr>
              <a:defRPr/>
            </a:lvl1pPr>
          </a:lstStyle>
          <a:p>
            <a:pPr>
              <a:defRPr/>
            </a:pPr>
            <a:endParaRPr lang="en-US"/>
          </a:p>
        </p:txBody>
      </p:sp>
      <p:sp>
        <p:nvSpPr>
          <p:cNvPr id="7" name="Footer Placeholder 4"/>
          <p:cNvSpPr>
            <a:spLocks noGrp="1"/>
          </p:cNvSpPr>
          <p:nvPr>
            <p:ph type="ftr" sz="quarter" idx="11"/>
          </p:nvPr>
        </p:nvSpPr>
        <p:spPr>
          <a:xfrm>
            <a:off x="3168650" y="6376988"/>
            <a:ext cx="4603750" cy="365125"/>
          </a:xfrm>
        </p:spPr>
        <p:txBody>
          <a:bodyPr/>
          <a:lstStyle>
            <a:lvl1pPr>
              <a:defRPr/>
            </a:lvl1pPr>
          </a:lstStyle>
          <a:p>
            <a:pPr>
              <a:defRPr/>
            </a:pPr>
            <a:endParaRPr lang="en-US"/>
          </a:p>
        </p:txBody>
      </p:sp>
      <p:sp>
        <p:nvSpPr>
          <p:cNvPr id="8" name="Slide Number Placeholder 5"/>
          <p:cNvSpPr>
            <a:spLocks noGrp="1"/>
          </p:cNvSpPr>
          <p:nvPr>
            <p:ph type="sldNum" sz="quarter" idx="12"/>
          </p:nvPr>
        </p:nvSpPr>
        <p:spPr/>
        <p:txBody>
          <a:bodyPr/>
          <a:lstStyle>
            <a:lvl1pPr>
              <a:defRPr/>
            </a:lvl1pPr>
          </a:lstStyle>
          <a:p>
            <a:pPr>
              <a:defRPr/>
            </a:pPr>
            <a:fld id="{415FA1E5-1850-4D43-B42F-4493EB2CAF85}"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showMasterSp="0">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48640" y="155448"/>
            <a:ext cx="9875520" cy="916098"/>
          </a:xfrm>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86BE388-4744-4AAD-8ED1-1BF06154C0CD}"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spTree>
      <p:nvGrpSpPr>
        <p:cNvPr id="1" name=""/>
        <p:cNvGrpSpPr/>
        <p:nvPr/>
      </p:nvGrpSpPr>
      <p:grpSpPr>
        <a:xfrm>
          <a:off x="0" y="0"/>
          <a:ext cx="0" cy="0"/>
          <a:chOff x="0" y="0"/>
          <a:chExt cx="0" cy="0"/>
        </a:xfrm>
      </p:grpSpPr>
      <p:sp>
        <p:nvSpPr>
          <p:cNvPr id="4" name="Rectangle 3"/>
          <p:cNvSpPr/>
          <p:nvPr/>
        </p:nvSpPr>
        <p:spPr bwMode="ltGray">
          <a:xfrm>
            <a:off x="0" y="0"/>
            <a:ext cx="10972800" cy="260191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5" name="Rectangle 4"/>
          <p:cNvSpPr/>
          <p:nvPr/>
        </p:nvSpPr>
        <p:spPr bwMode="invGray">
          <a:xfrm>
            <a:off x="0" y="2601913"/>
            <a:ext cx="10972800" cy="46037"/>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2" name="Title 1"/>
          <p:cNvSpPr>
            <a:spLocks noGrp="1"/>
          </p:cNvSpPr>
          <p:nvPr>
            <p:ph type="title"/>
          </p:nvPr>
        </p:nvSpPr>
        <p:spPr>
          <a:xfrm>
            <a:off x="899770" y="118872"/>
            <a:ext cx="9615830" cy="1636776"/>
          </a:xfrm>
        </p:spPr>
        <p:txBody>
          <a:bodyPr tIns="0" rIns="91440" bIns="0" anchor="b"/>
          <a:lstStyle>
            <a:lvl1pPr algn="l">
              <a:defRPr sz="4700" b="1" cap="none" baseline="0"/>
            </a:lvl1pPr>
          </a:lstStyle>
          <a:p>
            <a:r>
              <a:rPr lang="en-US" smtClean="0"/>
              <a:t>Click to edit Master title style</a:t>
            </a:r>
            <a:endParaRPr lang="en-US"/>
          </a:p>
        </p:txBody>
      </p:sp>
      <p:sp>
        <p:nvSpPr>
          <p:cNvPr id="3" name="Text Placeholder 2"/>
          <p:cNvSpPr>
            <a:spLocks noGrp="1"/>
          </p:cNvSpPr>
          <p:nvPr>
            <p:ph type="body" idx="1"/>
          </p:nvPr>
        </p:nvSpPr>
        <p:spPr>
          <a:xfrm>
            <a:off x="888798" y="1828800"/>
            <a:ext cx="9626803" cy="685800"/>
          </a:xfrm>
        </p:spPr>
        <p:txBody>
          <a:bodyPr lIns="146304" tIns="0" rIns="45720" bIns="0"/>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6" name="Date Placeholder 3"/>
          <p:cNvSpPr>
            <a:spLocks noGrp="1"/>
          </p:cNvSpPr>
          <p:nvPr>
            <p:ph type="dt" sz="half" idx="10"/>
          </p:nvPr>
        </p:nvSpPr>
        <p:spPr/>
        <p:txBody>
          <a:bodyPr/>
          <a:lstStyle>
            <a:lvl1pPr>
              <a:defRPr/>
            </a:lvl1pPr>
          </a:lstStyle>
          <a:p>
            <a:pPr>
              <a:defRPr/>
            </a:pPr>
            <a:endParaRPr lang="en-US"/>
          </a:p>
        </p:txBody>
      </p:sp>
      <p:sp>
        <p:nvSpPr>
          <p:cNvPr id="7" name="Footer Placeholder 4"/>
          <p:cNvSpPr>
            <a:spLocks noGrp="1"/>
          </p:cNvSpPr>
          <p:nvPr>
            <p:ph type="ftr" sz="quarter" idx="11"/>
          </p:nvPr>
        </p:nvSpPr>
        <p:spPr/>
        <p:txBody>
          <a:bodyPr/>
          <a:lstStyle>
            <a:lvl1pPr>
              <a:defRPr/>
            </a:lvl1pPr>
          </a:lstStyle>
          <a:p>
            <a:pPr>
              <a:defRPr/>
            </a:pPr>
            <a:endParaRPr lang="en-US"/>
          </a:p>
        </p:txBody>
      </p:sp>
      <p:sp>
        <p:nvSpPr>
          <p:cNvPr id="8" name="Slide Number Placeholder 5"/>
          <p:cNvSpPr>
            <a:spLocks noGrp="1"/>
          </p:cNvSpPr>
          <p:nvPr>
            <p:ph type="sldNum" sz="quarter" idx="12"/>
          </p:nvPr>
        </p:nvSpPr>
        <p:spPr/>
        <p:txBody>
          <a:bodyPr/>
          <a:lstStyle>
            <a:lvl1pPr>
              <a:defRPr/>
            </a:lvl1pPr>
          </a:lstStyle>
          <a:p>
            <a:pPr>
              <a:defRPr/>
            </a:pPr>
            <a:fld id="{35477C89-B0E8-46EF-B51B-B4776BE7726E}"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showMasterSp="0">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48640" y="1773936"/>
            <a:ext cx="484632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5577840" y="1773936"/>
            <a:ext cx="484632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59D21CF6-B6FB-4002-AA32-6001DDA9BF9C}"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48640" y="1698990"/>
            <a:ext cx="4848226"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548640" y="2449512"/>
            <a:ext cx="4848226"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5574032" y="1698990"/>
            <a:ext cx="4850130"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5574032" y="2449512"/>
            <a:ext cx="485013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5C4E54A6-829D-4481-BE19-C4118CB691E3}"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showMasterSp="0">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988A3922-69A0-4E89-BAC6-5357C209FBD2}"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endParaRPr lang="en-US"/>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3"/>
          <p:cNvSpPr>
            <a:spLocks noGrp="1"/>
          </p:cNvSpPr>
          <p:nvPr>
            <p:ph type="sldNum" sz="quarter" idx="12"/>
          </p:nvPr>
        </p:nvSpPr>
        <p:spPr/>
        <p:txBody>
          <a:bodyPr/>
          <a:lstStyle>
            <a:lvl1pPr>
              <a:defRPr/>
            </a:lvl1pPr>
          </a:lstStyle>
          <a:p>
            <a:pPr>
              <a:defRPr/>
            </a:pPr>
            <a:fld id="{AFCB3FC4-501C-4C30-BA6B-8B03EDB12BA5}"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sp>
        <p:nvSpPr>
          <p:cNvPr id="5" name="Rectangle 4"/>
          <p:cNvSpPr/>
          <p:nvPr/>
        </p:nvSpPr>
        <p:spPr bwMode="invGray">
          <a:xfrm>
            <a:off x="3427413" y="0"/>
            <a:ext cx="53975" cy="145415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6" name="Rectangle 5"/>
          <p:cNvSpPr/>
          <p:nvPr/>
        </p:nvSpPr>
        <p:spPr bwMode="invGray">
          <a:xfrm>
            <a:off x="3427413" y="0"/>
            <a:ext cx="53975" cy="145415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2" name="Title 1"/>
          <p:cNvSpPr>
            <a:spLocks noGrp="1"/>
          </p:cNvSpPr>
          <p:nvPr>
            <p:ph type="title"/>
          </p:nvPr>
        </p:nvSpPr>
        <p:spPr>
          <a:xfrm>
            <a:off x="201407" y="152400"/>
            <a:ext cx="3028493" cy="978408"/>
          </a:xfrm>
        </p:spPr>
        <p:txBody>
          <a:bodyPr lIns="73152" bIns="0" anchor="b">
            <a:sp3d prstMaterial="matte"/>
          </a:bodyPr>
          <a:lstStyle>
            <a:lvl1pPr algn="l">
              <a:defRPr sz="2000" b="0"/>
            </a:lvl1pPr>
          </a:lstStyle>
          <a:p>
            <a:r>
              <a:rPr lang="en-US" smtClean="0"/>
              <a:t>Click to edit Master title style</a:t>
            </a:r>
            <a:endParaRPr lang="en-US"/>
          </a:p>
        </p:txBody>
      </p:sp>
      <p:sp>
        <p:nvSpPr>
          <p:cNvPr id="3" name="Content Placeholder 2"/>
          <p:cNvSpPr>
            <a:spLocks noGrp="1"/>
          </p:cNvSpPr>
          <p:nvPr>
            <p:ph idx="1"/>
          </p:nvPr>
        </p:nvSpPr>
        <p:spPr>
          <a:xfrm>
            <a:off x="3623254" y="1743134"/>
            <a:ext cx="7104769"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201406" y="1730018"/>
            <a:ext cx="2962656"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7" name="Date Placeholder 4"/>
          <p:cNvSpPr>
            <a:spLocks noGrp="1"/>
          </p:cNvSpPr>
          <p:nvPr>
            <p:ph type="dt" sz="half" idx="10"/>
          </p:nvPr>
        </p:nvSpPr>
        <p:spPr/>
        <p:txBody>
          <a:bodyPr/>
          <a:lstStyle>
            <a:lvl1pPr>
              <a:defRPr/>
            </a:lvl1pPr>
          </a:lstStyle>
          <a:p>
            <a:pPr>
              <a:defRPr/>
            </a:pPr>
            <a:endParaRPr lang="en-US"/>
          </a:p>
        </p:txBody>
      </p:sp>
      <p:sp>
        <p:nvSpPr>
          <p:cNvPr id="8" name="Footer Placeholder 5"/>
          <p:cNvSpPr>
            <a:spLocks noGrp="1"/>
          </p:cNvSpPr>
          <p:nvPr>
            <p:ph type="ftr" sz="quarter" idx="11"/>
          </p:nvPr>
        </p:nvSpPr>
        <p:spPr/>
        <p:txBody>
          <a:bodyPr/>
          <a:lstStyle>
            <a:lvl1pPr>
              <a:defRPr/>
            </a:lvl1pPr>
          </a:lstStyle>
          <a:p>
            <a:pPr>
              <a:defRPr/>
            </a:pPr>
            <a:endParaRPr lang="en-US"/>
          </a:p>
        </p:txBody>
      </p:sp>
      <p:sp>
        <p:nvSpPr>
          <p:cNvPr id="9" name="Slide Number Placeholder 6"/>
          <p:cNvSpPr>
            <a:spLocks noGrp="1"/>
          </p:cNvSpPr>
          <p:nvPr>
            <p:ph type="sldNum" sz="quarter" idx="12"/>
          </p:nvPr>
        </p:nvSpPr>
        <p:spPr/>
        <p:txBody>
          <a:bodyPr/>
          <a:lstStyle>
            <a:lvl1pPr>
              <a:defRPr/>
            </a:lvl1pPr>
          </a:lstStyle>
          <a:p>
            <a:pPr>
              <a:defRPr/>
            </a:pPr>
            <a:fld id="{DEAE9BCB-8281-4528-A532-43421F74274B}"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5" name="Rectangle 4"/>
          <p:cNvSpPr/>
          <p:nvPr/>
        </p:nvSpPr>
        <p:spPr>
          <a:xfrm>
            <a:off x="3427413" y="0"/>
            <a:ext cx="53975"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6" name="Rectangle 5"/>
          <p:cNvSpPr/>
          <p:nvPr/>
        </p:nvSpPr>
        <p:spPr bwMode="invGray">
          <a:xfrm>
            <a:off x="3427413" y="0"/>
            <a:ext cx="53975"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2" name="Title 1"/>
          <p:cNvSpPr>
            <a:spLocks noGrp="1"/>
          </p:cNvSpPr>
          <p:nvPr>
            <p:ph type="title"/>
          </p:nvPr>
        </p:nvSpPr>
        <p:spPr>
          <a:xfrm>
            <a:off x="197510" y="155448"/>
            <a:ext cx="3030180" cy="978408"/>
          </a:xfrm>
        </p:spPr>
        <p:txBody>
          <a:bodyPr lIns="73152" bIns="0" anchor="b">
            <a:sp3d prstMaterial="matte"/>
          </a:bodyPr>
          <a:lstStyle>
            <a:lvl1pPr algn="l">
              <a:defRPr sz="2000" b="0"/>
            </a:lvl1pPr>
          </a:lstStyle>
          <a:p>
            <a:r>
              <a:rPr lang="en-US" smtClean="0"/>
              <a:t>Click to edit Master title style</a:t>
            </a:r>
            <a:endParaRPr lang="en-US"/>
          </a:p>
        </p:txBody>
      </p:sp>
      <p:sp>
        <p:nvSpPr>
          <p:cNvPr id="3" name="Picture Placeholder 2"/>
          <p:cNvSpPr>
            <a:spLocks noGrp="1"/>
          </p:cNvSpPr>
          <p:nvPr>
            <p:ph type="pic" idx="1"/>
          </p:nvPr>
        </p:nvSpPr>
        <p:spPr>
          <a:xfrm>
            <a:off x="3484568" y="1484808"/>
            <a:ext cx="7496876" cy="5373192"/>
          </a:xfrm>
          <a:solidFill>
            <a:schemeClr val="bg2">
              <a:shade val="75000"/>
            </a:schemeClr>
          </a:solidFill>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97510" y="1728216"/>
            <a:ext cx="2962656"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7" name="Date Placeholder 4"/>
          <p:cNvSpPr>
            <a:spLocks noGrp="1"/>
          </p:cNvSpPr>
          <p:nvPr>
            <p:ph type="dt" sz="half" idx="10"/>
          </p:nvPr>
        </p:nvSpPr>
        <p:spPr>
          <a:xfrm>
            <a:off x="196850" y="1169988"/>
            <a:ext cx="3028950" cy="201612"/>
          </a:xfrm>
        </p:spPr>
        <p:txBody>
          <a:bodyPr/>
          <a:lstStyle>
            <a:lvl1pPr>
              <a:defRPr/>
            </a:lvl1pPr>
          </a:lstStyle>
          <a:p>
            <a:pPr>
              <a:defRPr/>
            </a:pPr>
            <a:endParaRPr lang="en-US"/>
          </a:p>
        </p:txBody>
      </p:sp>
      <p:sp>
        <p:nvSpPr>
          <p:cNvPr id="8" name="Footer Placeholder 5"/>
          <p:cNvSpPr>
            <a:spLocks noGrp="1"/>
          </p:cNvSpPr>
          <p:nvPr>
            <p:ph type="ftr" sz="quarter" idx="11"/>
          </p:nvPr>
        </p:nvSpPr>
        <p:spPr>
          <a:xfrm>
            <a:off x="3643313" y="1169988"/>
            <a:ext cx="6232525" cy="201612"/>
          </a:xfrm>
        </p:spPr>
        <p:txBody>
          <a:bodyPr/>
          <a:lstStyle>
            <a:lvl1pPr>
              <a:defRPr>
                <a:solidFill>
                  <a:schemeClr val="bg1">
                    <a:shade val="50000"/>
                  </a:schemeClr>
                </a:solidFill>
              </a:defRPr>
            </a:lvl1pPr>
          </a:lstStyle>
          <a:p>
            <a:pPr>
              <a:defRPr/>
            </a:pPr>
            <a:endParaRPr lang="en-US"/>
          </a:p>
        </p:txBody>
      </p:sp>
      <p:sp>
        <p:nvSpPr>
          <p:cNvPr id="9" name="Slide Number Placeholder 6"/>
          <p:cNvSpPr>
            <a:spLocks noGrp="1"/>
          </p:cNvSpPr>
          <p:nvPr>
            <p:ph type="sldNum" sz="quarter" idx="12"/>
          </p:nvPr>
        </p:nvSpPr>
        <p:spPr>
          <a:xfrm>
            <a:off x="10007600" y="1169988"/>
            <a:ext cx="879475" cy="201612"/>
          </a:xfrm>
        </p:spPr>
        <p:txBody>
          <a:bodyPr/>
          <a:lstStyle>
            <a:lvl1pPr>
              <a:defRPr/>
            </a:lvl1pPr>
          </a:lstStyle>
          <a:p>
            <a:pPr>
              <a:defRPr/>
            </a:pPr>
            <a:fld id="{619A060F-9C72-46B3-B031-904EB1753FBE}"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2"/>
          <a:tile tx="0" ty="0" sx="100000" sy="100000" flip="none" algn="tl"/>
        </a:blipFill>
        <a:effectLst/>
      </p:bgPr>
    </p:bg>
    <p:spTree>
      <p:nvGrpSpPr>
        <p:cNvPr id="1" name=""/>
        <p:cNvGrpSpPr/>
        <p:nvPr/>
      </p:nvGrpSpPr>
      <p:grpSpPr>
        <a:xfrm>
          <a:off x="0" y="0"/>
          <a:ext cx="0" cy="0"/>
          <a:chOff x="0" y="0"/>
          <a:chExt cx="0" cy="0"/>
        </a:xfrm>
      </p:grpSpPr>
      <p:sp>
        <p:nvSpPr>
          <p:cNvPr id="10" name="Rectangle 9"/>
          <p:cNvSpPr/>
          <p:nvPr/>
        </p:nvSpPr>
        <p:spPr bwMode="invGray">
          <a:xfrm>
            <a:off x="0" y="1122363"/>
            <a:ext cx="10972800" cy="46037"/>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7" name="Rectangle 6"/>
          <p:cNvSpPr/>
          <p:nvPr/>
        </p:nvSpPr>
        <p:spPr bwMode="ltGray">
          <a:xfrm>
            <a:off x="0" y="0"/>
            <a:ext cx="10972800" cy="1143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2" name="Title Placeholder 1"/>
          <p:cNvSpPr>
            <a:spLocks noGrp="1"/>
          </p:cNvSpPr>
          <p:nvPr>
            <p:ph type="title"/>
          </p:nvPr>
        </p:nvSpPr>
        <p:spPr>
          <a:xfrm>
            <a:off x="549275" y="152400"/>
            <a:ext cx="9874250" cy="919163"/>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r>
              <a:rPr lang="en-US" smtClean="0"/>
              <a:t>Click to edit Master title style</a:t>
            </a:r>
            <a:endParaRPr lang="en-US"/>
          </a:p>
        </p:txBody>
      </p:sp>
      <p:sp>
        <p:nvSpPr>
          <p:cNvPr id="1029" name="Text Placeholder 2"/>
          <p:cNvSpPr>
            <a:spLocks noGrp="1"/>
          </p:cNvSpPr>
          <p:nvPr>
            <p:ph type="body" idx="1"/>
          </p:nvPr>
        </p:nvSpPr>
        <p:spPr bwMode="auto">
          <a:xfrm>
            <a:off x="549275" y="1214438"/>
            <a:ext cx="9874250" cy="5186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54864" tIns="91440" rIns="91440" bIns="45720" numCol="1" anchor="t" anchorCtr="0" compatLnSpc="1"/>
          <a:lstStyle/>
          <a:p>
            <a:pPr lvl="0"/>
            <a:r>
              <a:rPr lang="en-US" altLang="en-US" smtClean="0"/>
              <a:t>Click to edit Master text styles</a:t>
            </a:r>
            <a:endParaRPr lang="en-US" altLang="en-US" smtClean="0"/>
          </a:p>
          <a:p>
            <a:pPr lvl="1"/>
            <a:r>
              <a:rPr lang="en-US" altLang="en-US" smtClean="0"/>
              <a:t>Second level</a:t>
            </a:r>
            <a:endParaRPr lang="en-US" altLang="en-US" smtClean="0"/>
          </a:p>
          <a:p>
            <a:pPr lvl="2"/>
            <a:r>
              <a:rPr lang="en-US" altLang="en-US" smtClean="0"/>
              <a:t>Third level</a:t>
            </a:r>
            <a:endParaRPr lang="en-US" altLang="en-US" smtClean="0"/>
          </a:p>
          <a:p>
            <a:pPr lvl="3"/>
            <a:r>
              <a:rPr lang="en-US" altLang="en-US" smtClean="0"/>
              <a:t>Fourth level</a:t>
            </a:r>
            <a:endParaRPr lang="en-US" altLang="en-US" smtClean="0"/>
          </a:p>
          <a:p>
            <a:pPr lvl="4"/>
            <a:r>
              <a:rPr lang="en-US" altLang="en-US" smtClean="0"/>
              <a:t>Fifth level</a:t>
            </a:r>
            <a:endParaRPr lang="en-US" altLang="en-US" smtClean="0"/>
          </a:p>
        </p:txBody>
      </p:sp>
      <p:sp>
        <p:nvSpPr>
          <p:cNvPr id="4" name="Date Placeholder 3"/>
          <p:cNvSpPr>
            <a:spLocks noGrp="1"/>
          </p:cNvSpPr>
          <p:nvPr>
            <p:ph type="dt" sz="half" idx="2"/>
          </p:nvPr>
        </p:nvSpPr>
        <p:spPr>
          <a:xfrm>
            <a:off x="549275" y="6477000"/>
            <a:ext cx="2559050" cy="274638"/>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lstStyle>
          <a:p>
            <a:pPr>
              <a:defRPr/>
            </a:pPr>
            <a:endParaRPr lang="en-US"/>
          </a:p>
        </p:txBody>
      </p:sp>
      <p:sp>
        <p:nvSpPr>
          <p:cNvPr id="5" name="Footer Placeholder 4"/>
          <p:cNvSpPr>
            <a:spLocks noGrp="1"/>
          </p:cNvSpPr>
          <p:nvPr>
            <p:ph type="ftr" sz="quarter" idx="3"/>
          </p:nvPr>
        </p:nvSpPr>
        <p:spPr>
          <a:xfrm>
            <a:off x="3168650" y="6477000"/>
            <a:ext cx="6608763" cy="274638"/>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lstStyle>
          <a:p>
            <a:pPr>
              <a:defRPr/>
            </a:pPr>
            <a:endParaRPr lang="en-US"/>
          </a:p>
        </p:txBody>
      </p:sp>
      <p:sp>
        <p:nvSpPr>
          <p:cNvPr id="6" name="Slide Number Placeholder 5"/>
          <p:cNvSpPr>
            <a:spLocks noGrp="1"/>
          </p:cNvSpPr>
          <p:nvPr>
            <p:ph type="sldNum" sz="quarter" idx="4"/>
          </p:nvPr>
        </p:nvSpPr>
        <p:spPr>
          <a:xfrm>
            <a:off x="9845675" y="6477000"/>
            <a:ext cx="879475" cy="274638"/>
          </a:xfrm>
          <a:prstGeom prst="rect">
            <a:avLst/>
          </a:prstGeom>
        </p:spPr>
        <p:txBody>
          <a:bodyPr vert="horz" wrap="square" lIns="91440" tIns="45720" rIns="91440" bIns="0" numCol="1" anchor="b" anchorCtr="0" compatLnSpc="1"/>
          <a:lstStyle>
            <a:lvl1pPr algn="r" eaLnBrk="1" hangingPunct="1">
              <a:defRPr sz="1200">
                <a:solidFill>
                  <a:srgbClr val="FFFFFF"/>
                </a:solidFill>
              </a:defRPr>
            </a:lvl1pPr>
          </a:lstStyle>
          <a:p>
            <a:pPr>
              <a:defRPr/>
            </a:pPr>
            <a:fld id="{895986C7-AA2C-4B16-8D62-CFB675970118}" type="slidenum">
              <a:rPr lang="en-US"/>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rtl="0" eaLnBrk="0" fontAlgn="base" hangingPunct="0">
        <a:spcBef>
          <a:spcPct val="0"/>
        </a:spcBef>
        <a:spcAft>
          <a:spcPct val="0"/>
        </a:spcAft>
        <a:defRPr sz="4500" b="1" kern="1200">
          <a:solidFill>
            <a:srgbClr val="FFC800"/>
          </a:solidFill>
          <a:latin typeface="+mj-lt"/>
          <a:ea typeface="+mj-ea"/>
          <a:cs typeface="+mj-cs"/>
        </a:defRPr>
      </a:lvl1pPr>
      <a:lvl2pPr algn="l" rtl="0" eaLnBrk="0" fontAlgn="base" hangingPunct="0">
        <a:spcBef>
          <a:spcPct val="0"/>
        </a:spcBef>
        <a:spcAft>
          <a:spcPct val="0"/>
        </a:spcAft>
        <a:defRPr sz="4500" b="1">
          <a:solidFill>
            <a:srgbClr val="FFC800"/>
          </a:solidFill>
          <a:latin typeface="Corbel" panose="020B0503020204020204" pitchFamily="34" charset="0"/>
        </a:defRPr>
      </a:lvl2pPr>
      <a:lvl3pPr algn="l" rtl="0" eaLnBrk="0" fontAlgn="base" hangingPunct="0">
        <a:spcBef>
          <a:spcPct val="0"/>
        </a:spcBef>
        <a:spcAft>
          <a:spcPct val="0"/>
        </a:spcAft>
        <a:defRPr sz="4500" b="1">
          <a:solidFill>
            <a:srgbClr val="FFC800"/>
          </a:solidFill>
          <a:latin typeface="Corbel" panose="020B0503020204020204" pitchFamily="34" charset="0"/>
        </a:defRPr>
      </a:lvl3pPr>
      <a:lvl4pPr algn="l" rtl="0" eaLnBrk="0" fontAlgn="base" hangingPunct="0">
        <a:spcBef>
          <a:spcPct val="0"/>
        </a:spcBef>
        <a:spcAft>
          <a:spcPct val="0"/>
        </a:spcAft>
        <a:defRPr sz="4500" b="1">
          <a:solidFill>
            <a:srgbClr val="FFC800"/>
          </a:solidFill>
          <a:latin typeface="Corbel" panose="020B0503020204020204" pitchFamily="34" charset="0"/>
        </a:defRPr>
      </a:lvl4pPr>
      <a:lvl5pPr algn="l" rtl="0" eaLnBrk="0" fontAlgn="base" hangingPunct="0">
        <a:spcBef>
          <a:spcPct val="0"/>
        </a:spcBef>
        <a:spcAft>
          <a:spcPct val="0"/>
        </a:spcAft>
        <a:defRPr sz="4500" b="1">
          <a:solidFill>
            <a:srgbClr val="FFC800"/>
          </a:solidFill>
          <a:latin typeface="Corbel" panose="020B0503020204020204" pitchFamily="34" charset="0"/>
        </a:defRPr>
      </a:lvl5pPr>
      <a:lvl6pPr marL="457200" algn="l" rtl="0" fontAlgn="base">
        <a:spcBef>
          <a:spcPct val="0"/>
        </a:spcBef>
        <a:spcAft>
          <a:spcPct val="0"/>
        </a:spcAft>
        <a:defRPr sz="4500" b="1">
          <a:solidFill>
            <a:srgbClr val="FFC800"/>
          </a:solidFill>
          <a:latin typeface="Corbel" panose="020B0503020204020204" pitchFamily="34" charset="0"/>
        </a:defRPr>
      </a:lvl6pPr>
      <a:lvl7pPr marL="914400" algn="l" rtl="0" fontAlgn="base">
        <a:spcBef>
          <a:spcPct val="0"/>
        </a:spcBef>
        <a:spcAft>
          <a:spcPct val="0"/>
        </a:spcAft>
        <a:defRPr sz="4500" b="1">
          <a:solidFill>
            <a:srgbClr val="FFC800"/>
          </a:solidFill>
          <a:latin typeface="Corbel" panose="020B0503020204020204" pitchFamily="34" charset="0"/>
        </a:defRPr>
      </a:lvl7pPr>
      <a:lvl8pPr marL="1371600" algn="l" rtl="0" fontAlgn="base">
        <a:spcBef>
          <a:spcPct val="0"/>
        </a:spcBef>
        <a:spcAft>
          <a:spcPct val="0"/>
        </a:spcAft>
        <a:defRPr sz="4500" b="1">
          <a:solidFill>
            <a:srgbClr val="FFC800"/>
          </a:solidFill>
          <a:latin typeface="Corbel" panose="020B0503020204020204" pitchFamily="34" charset="0"/>
        </a:defRPr>
      </a:lvl8pPr>
      <a:lvl9pPr marL="1828800" algn="l" rtl="0" fontAlgn="base">
        <a:spcBef>
          <a:spcPct val="0"/>
        </a:spcBef>
        <a:spcAft>
          <a:spcPct val="0"/>
        </a:spcAft>
        <a:defRPr sz="4500" b="1">
          <a:solidFill>
            <a:srgbClr val="FFC800"/>
          </a:solidFill>
          <a:latin typeface="Corbel" panose="020B0503020204020204" pitchFamily="34" charset="0"/>
        </a:defRPr>
      </a:lvl9pPr>
    </p:titleStyle>
    <p:bodyStyle>
      <a:lvl1pPr marL="438150" indent="-319405" algn="l" rtl="0" eaLnBrk="0" fontAlgn="base" hangingPunct="0">
        <a:spcBef>
          <a:spcPct val="0"/>
        </a:spcBef>
        <a:spcAft>
          <a:spcPct val="0"/>
        </a:spcAft>
        <a:buClr>
          <a:schemeClr val="accent1"/>
        </a:buClr>
        <a:buSzPct val="80000"/>
        <a:buFont typeface="Wingdings 2" panose="05020102010507070707" pitchFamily="18" charset="2"/>
        <a:buChar char=""/>
        <a:defRPr sz="3200" kern="1200">
          <a:solidFill>
            <a:schemeClr val="tx1"/>
          </a:solidFill>
          <a:latin typeface="+mn-lt"/>
          <a:ea typeface="+mn-ea"/>
          <a:cs typeface="+mn-cs"/>
        </a:defRPr>
      </a:lvl1pPr>
      <a:lvl2pPr marL="730250" indent="-273050" algn="l" rtl="0" eaLnBrk="0" fontAlgn="base" hangingPunct="0">
        <a:spcBef>
          <a:spcPct val="20000"/>
        </a:spcBef>
        <a:spcAft>
          <a:spcPct val="0"/>
        </a:spcAft>
        <a:buClr>
          <a:schemeClr val="accent2"/>
        </a:buClr>
        <a:buSzPct val="90000"/>
        <a:buFont typeface="Wingdings" panose="05000000000000000000" pitchFamily="2" charset="2"/>
        <a:buChar char=""/>
        <a:defRPr sz="2800" kern="1200">
          <a:solidFill>
            <a:schemeClr val="tx1"/>
          </a:solidFill>
          <a:latin typeface="+mn-lt"/>
          <a:ea typeface="+mn-ea"/>
          <a:cs typeface="+mn-cs"/>
        </a:defRPr>
      </a:lvl2pPr>
      <a:lvl3pPr marL="995680" indent="-228600" algn="l" rtl="0" eaLnBrk="0" fontAlgn="base" hangingPunct="0">
        <a:spcBef>
          <a:spcPct val="20000"/>
        </a:spcBef>
        <a:spcAft>
          <a:spcPct val="0"/>
        </a:spcAft>
        <a:buClr>
          <a:srgbClr val="E66C7D"/>
        </a:buClr>
        <a:buFont typeface="Arial" panose="020B0604020202020204" pitchFamily="34" charset="0"/>
        <a:buChar char="▪"/>
        <a:defRPr sz="2400" kern="1200">
          <a:solidFill>
            <a:schemeClr val="tx1"/>
          </a:solidFill>
          <a:latin typeface="+mn-lt"/>
          <a:ea typeface="+mn-ea"/>
          <a:cs typeface="+mn-cs"/>
        </a:defRPr>
      </a:lvl3pPr>
      <a:lvl4pPr marL="1216025" indent="-182880" algn="l" rtl="0" eaLnBrk="0" fontAlgn="base" hangingPunct="0">
        <a:spcBef>
          <a:spcPct val="20000"/>
        </a:spcBef>
        <a:spcAft>
          <a:spcPct val="0"/>
        </a:spcAft>
        <a:buClr>
          <a:srgbClr val="6BB76D"/>
        </a:buClr>
        <a:buFont typeface="Arial" panose="020B0604020202020204" pitchFamily="34" charset="0"/>
        <a:buChar char="▪"/>
        <a:defRPr sz="2000" kern="1200">
          <a:solidFill>
            <a:schemeClr val="tx1"/>
          </a:solidFill>
          <a:latin typeface="+mn-lt"/>
          <a:ea typeface="+mn-ea"/>
          <a:cs typeface="+mn-cs"/>
        </a:defRPr>
      </a:lvl4pPr>
      <a:lvl5pPr marL="1425575" indent="-182880" algn="l" rtl="0" eaLnBrk="0" fontAlgn="base" hangingPunct="0">
        <a:spcBef>
          <a:spcPct val="20000"/>
        </a:spcBef>
        <a:spcAft>
          <a:spcPct val="0"/>
        </a:spcAft>
        <a:buClr>
          <a:srgbClr val="E88651"/>
        </a:buClr>
        <a:buFont typeface="Wingdings 3" panose="05040102010807070707" pitchFamily="18" charset="2"/>
        <a:buChar char=""/>
        <a:defRPr lang="en-US" sz="2000" kern="1200">
          <a:solidFill>
            <a:schemeClr val="tx1"/>
          </a:solidFill>
          <a:latin typeface="+mn-lt"/>
          <a:ea typeface="+mn-ea"/>
          <a:cs typeface="+mn-cs"/>
        </a:defRPr>
      </a:lvl5pPr>
      <a:lvl6pPr marL="1627505" indent="-182880" algn="l" rtl="0" eaLnBrk="1" latinLnBrk="0" hangingPunct="1">
        <a:spcBef>
          <a:spcPct val="20000"/>
        </a:spcBef>
        <a:buClr>
          <a:schemeClr val="accent6"/>
        </a:buClr>
        <a:buSzPct val="100000"/>
        <a:buFont typeface="Wingdings 2" panose="05020102010507070707"/>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panose="05020102010507070707"/>
        <a:buChar char=""/>
        <a:defRPr kumimoji="0" sz="1800" kern="1200">
          <a:solidFill>
            <a:schemeClr val="tx1"/>
          </a:solidFill>
          <a:latin typeface="+mn-lt"/>
          <a:ea typeface="+mn-ea"/>
          <a:cs typeface="+mn-cs"/>
        </a:defRPr>
      </a:lvl7pPr>
      <a:lvl8pPr marL="2030095" indent="-182880" algn="l" rtl="0" eaLnBrk="1" latinLnBrk="0" hangingPunct="1">
        <a:spcBef>
          <a:spcPct val="20000"/>
        </a:spcBef>
        <a:buClr>
          <a:schemeClr val="accent2"/>
        </a:buClr>
        <a:buFont typeface="Wingdings 2" panose="05020102010507070707" pitchFamily="18" charset="2"/>
        <a:buChar char=""/>
        <a:defRPr kumimoji="0" sz="1800" kern="1200">
          <a:solidFill>
            <a:schemeClr val="tx1"/>
          </a:solidFill>
          <a:latin typeface="+mn-lt"/>
          <a:ea typeface="+mn-ea"/>
          <a:cs typeface="+mn-cs"/>
        </a:defRPr>
      </a:lvl8pPr>
      <a:lvl9pPr marL="2231390" indent="-182880" algn="l" rtl="0" eaLnBrk="1" latinLnBrk="0" hangingPunct="1">
        <a:spcBef>
          <a:spcPct val="20000"/>
        </a:spcBef>
        <a:buClr>
          <a:schemeClr val="accent3"/>
        </a:buClr>
        <a:buFont typeface="Wingdings 2" panose="05020102010507070707" pitchFamily="18" charset="2"/>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4.wmf"/><Relationship Id="rId1" Type="http://schemas.openxmlformats.org/officeDocument/2006/relationships/oleObject" Target="../embeddings/oleObject1.bin"/></Relationships>
</file>

<file path=ppt/slides/_rels/slide37.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5.wmf"/><Relationship Id="rId1" Type="http://schemas.openxmlformats.org/officeDocument/2006/relationships/oleObject" Target="../embeddings/oleObject2.bin"/></Relationships>
</file>

<file path=ppt/slides/_rels/slide38.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6.wmf"/><Relationship Id="rId1" Type="http://schemas.openxmlformats.org/officeDocument/2006/relationships/oleObject" Target="../embeddings/oleObject3.bin"/></Relationships>
</file>

<file path=ppt/slides/_rels/slide39.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2.xml"/><Relationship Id="rId2" Type="http://schemas.openxmlformats.org/officeDocument/2006/relationships/image" Target="../media/image7.wmf"/><Relationship Id="rId1" Type="http://schemas.openxmlformats.org/officeDocument/2006/relationships/oleObject" Target="../embeddings/oleObject4.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2.xml"/><Relationship Id="rId2" Type="http://schemas.openxmlformats.org/officeDocument/2006/relationships/image" Target="../media/image8.wmf"/><Relationship Id="rId1" Type="http://schemas.openxmlformats.org/officeDocument/2006/relationships/oleObject" Target="../embeddings/oleObject5.bin"/></Relationships>
</file>

<file path=ppt/slides/_rels/slide42.xml.rels><?xml version="1.0" encoding="UTF-8" standalone="yes"?>
<Relationships xmlns="http://schemas.openxmlformats.org/package/2006/relationships"><Relationship Id="rId9" Type="http://schemas.openxmlformats.org/officeDocument/2006/relationships/oleObject" Target="../embeddings/oleObject10.bin"/><Relationship Id="rId8" Type="http://schemas.openxmlformats.org/officeDocument/2006/relationships/image" Target="../media/image12.wmf"/><Relationship Id="rId7" Type="http://schemas.openxmlformats.org/officeDocument/2006/relationships/oleObject" Target="../embeddings/oleObject9.bin"/><Relationship Id="rId6" Type="http://schemas.openxmlformats.org/officeDocument/2006/relationships/image" Target="../media/image11.wmf"/><Relationship Id="rId5" Type="http://schemas.openxmlformats.org/officeDocument/2006/relationships/oleObject" Target="../embeddings/oleObject8.bin"/><Relationship Id="rId4" Type="http://schemas.openxmlformats.org/officeDocument/2006/relationships/image" Target="../media/image10.wmf"/><Relationship Id="rId3" Type="http://schemas.openxmlformats.org/officeDocument/2006/relationships/oleObject" Target="../embeddings/oleObject7.bin"/><Relationship Id="rId2" Type="http://schemas.openxmlformats.org/officeDocument/2006/relationships/image" Target="../media/image9.wmf"/><Relationship Id="rId12" Type="http://schemas.openxmlformats.org/officeDocument/2006/relationships/vmlDrawing" Target="../drawings/vmlDrawing6.vml"/><Relationship Id="rId11" Type="http://schemas.openxmlformats.org/officeDocument/2006/relationships/slideLayout" Target="../slideLayouts/slideLayout2.xml"/><Relationship Id="rId10" Type="http://schemas.openxmlformats.org/officeDocument/2006/relationships/image" Target="../media/image13.wmf"/><Relationship Id="rId1" Type="http://schemas.openxmlformats.org/officeDocument/2006/relationships/oleObject" Target="../embeddings/oleObject6.bin"/></Relationships>
</file>

<file path=ppt/slides/_rels/slide43.xml.rels><?xml version="1.0" encoding="UTF-8" standalone="yes"?>
<Relationships xmlns="http://schemas.openxmlformats.org/package/2006/relationships"><Relationship Id="rId9" Type="http://schemas.openxmlformats.org/officeDocument/2006/relationships/oleObject" Target="../embeddings/oleObject15.bin"/><Relationship Id="rId8" Type="http://schemas.openxmlformats.org/officeDocument/2006/relationships/image" Target="../media/image17.wmf"/><Relationship Id="rId7" Type="http://schemas.openxmlformats.org/officeDocument/2006/relationships/oleObject" Target="../embeddings/oleObject14.bin"/><Relationship Id="rId6" Type="http://schemas.openxmlformats.org/officeDocument/2006/relationships/image" Target="../media/image16.wmf"/><Relationship Id="rId5" Type="http://schemas.openxmlformats.org/officeDocument/2006/relationships/oleObject" Target="../embeddings/oleObject13.bin"/><Relationship Id="rId4" Type="http://schemas.openxmlformats.org/officeDocument/2006/relationships/image" Target="../media/image15.wmf"/><Relationship Id="rId3" Type="http://schemas.openxmlformats.org/officeDocument/2006/relationships/oleObject" Target="../embeddings/oleObject12.bin"/><Relationship Id="rId2" Type="http://schemas.openxmlformats.org/officeDocument/2006/relationships/image" Target="../media/image14.wmf"/><Relationship Id="rId12" Type="http://schemas.openxmlformats.org/officeDocument/2006/relationships/vmlDrawing" Target="../drawings/vmlDrawing7.vml"/><Relationship Id="rId11" Type="http://schemas.openxmlformats.org/officeDocument/2006/relationships/slideLayout" Target="../slideLayouts/slideLayout2.xml"/><Relationship Id="rId10" Type="http://schemas.openxmlformats.org/officeDocument/2006/relationships/image" Target="../media/image18.wmf"/><Relationship Id="rId1" Type="http://schemas.openxmlformats.org/officeDocument/2006/relationships/oleObject" Target="../embeddings/oleObject11.bin"/></Relationships>
</file>

<file path=ppt/slides/_rels/slide44.xml.rels><?xml version="1.0" encoding="UTF-8" standalone="yes"?>
<Relationships xmlns="http://schemas.openxmlformats.org/package/2006/relationships"><Relationship Id="rId6" Type="http://schemas.openxmlformats.org/officeDocument/2006/relationships/vmlDrawing" Target="../drawings/vmlDrawing8.vml"/><Relationship Id="rId5" Type="http://schemas.openxmlformats.org/officeDocument/2006/relationships/slideLayout" Target="../slideLayouts/slideLayout2.xml"/><Relationship Id="rId4" Type="http://schemas.openxmlformats.org/officeDocument/2006/relationships/image" Target="../media/image20.wmf"/><Relationship Id="rId3" Type="http://schemas.openxmlformats.org/officeDocument/2006/relationships/oleObject" Target="../embeddings/oleObject17.bin"/><Relationship Id="rId2" Type="http://schemas.openxmlformats.org/officeDocument/2006/relationships/image" Target="../media/image19.wmf"/><Relationship Id="rId1" Type="http://schemas.openxmlformats.org/officeDocument/2006/relationships/oleObject" Target="../embeddings/oleObject16.bin"/></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4" Type="http://schemas.openxmlformats.org/officeDocument/2006/relationships/vmlDrawing" Target="../drawings/vmlDrawing9.vml"/><Relationship Id="rId3" Type="http://schemas.openxmlformats.org/officeDocument/2006/relationships/slideLayout" Target="../slideLayouts/slideLayout2.xml"/><Relationship Id="rId2" Type="http://schemas.openxmlformats.org/officeDocument/2006/relationships/image" Target="../media/image21.wmf"/><Relationship Id="rId1" Type="http://schemas.openxmlformats.org/officeDocument/2006/relationships/oleObject" Target="../embeddings/oleObject18.bin"/></Relationships>
</file>

<file path=ppt/slides/_rels/slide47.xml.rels><?xml version="1.0" encoding="UTF-8" standalone="yes"?>
<Relationships xmlns="http://schemas.openxmlformats.org/package/2006/relationships"><Relationship Id="rId6" Type="http://schemas.openxmlformats.org/officeDocument/2006/relationships/vmlDrawing" Target="../drawings/vmlDrawing10.vml"/><Relationship Id="rId5" Type="http://schemas.openxmlformats.org/officeDocument/2006/relationships/slideLayout" Target="../slideLayouts/slideLayout2.xml"/><Relationship Id="rId4" Type="http://schemas.openxmlformats.org/officeDocument/2006/relationships/image" Target="../media/image23.wmf"/><Relationship Id="rId3" Type="http://schemas.openxmlformats.org/officeDocument/2006/relationships/oleObject" Target="../embeddings/oleObject20.bin"/><Relationship Id="rId2" Type="http://schemas.openxmlformats.org/officeDocument/2006/relationships/image" Target="../media/image22.wmf"/><Relationship Id="rId1" Type="http://schemas.openxmlformats.org/officeDocument/2006/relationships/oleObject" Target="../embeddings/oleObject19.bin"/></Relationships>
</file>

<file path=ppt/slides/_rels/slide48.xml.rels><?xml version="1.0" encoding="UTF-8" standalone="yes"?>
<Relationships xmlns="http://schemas.openxmlformats.org/package/2006/relationships"><Relationship Id="rId6" Type="http://schemas.openxmlformats.org/officeDocument/2006/relationships/vmlDrawing" Target="../drawings/vmlDrawing11.vml"/><Relationship Id="rId5" Type="http://schemas.openxmlformats.org/officeDocument/2006/relationships/slideLayout" Target="../slideLayouts/slideLayout2.xml"/><Relationship Id="rId4" Type="http://schemas.openxmlformats.org/officeDocument/2006/relationships/image" Target="../media/image25.wmf"/><Relationship Id="rId3" Type="http://schemas.openxmlformats.org/officeDocument/2006/relationships/oleObject" Target="../embeddings/oleObject22.bin"/><Relationship Id="rId2" Type="http://schemas.openxmlformats.org/officeDocument/2006/relationships/image" Target="../media/image24.wmf"/><Relationship Id="rId1" Type="http://schemas.openxmlformats.org/officeDocument/2006/relationships/oleObject" Target="../embeddings/oleObject21.bin"/></Relationships>
</file>

<file path=ppt/slides/_rels/slide49.xml.rels><?xml version="1.0" encoding="UTF-8" standalone="yes"?>
<Relationships xmlns="http://schemas.openxmlformats.org/package/2006/relationships"><Relationship Id="rId8" Type="http://schemas.openxmlformats.org/officeDocument/2006/relationships/vmlDrawing" Target="../drawings/vmlDrawing12.vml"/><Relationship Id="rId7" Type="http://schemas.openxmlformats.org/officeDocument/2006/relationships/slideLayout" Target="../slideLayouts/slideLayout2.xml"/><Relationship Id="rId6" Type="http://schemas.openxmlformats.org/officeDocument/2006/relationships/image" Target="../media/image28.wmf"/><Relationship Id="rId5" Type="http://schemas.openxmlformats.org/officeDocument/2006/relationships/oleObject" Target="../embeddings/oleObject25.bin"/><Relationship Id="rId4" Type="http://schemas.openxmlformats.org/officeDocument/2006/relationships/image" Target="../media/image27.wmf"/><Relationship Id="rId3" Type="http://schemas.openxmlformats.org/officeDocument/2006/relationships/oleObject" Target="../embeddings/oleObject24.bin"/><Relationship Id="rId2" Type="http://schemas.openxmlformats.org/officeDocument/2006/relationships/image" Target="../media/image26.wmf"/><Relationship Id="rId1" Type="http://schemas.openxmlformats.org/officeDocument/2006/relationships/oleObject" Target="../embeddings/oleObject23.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vmlDrawing" Target="../drawings/vmlDrawing13.vml"/><Relationship Id="rId7" Type="http://schemas.openxmlformats.org/officeDocument/2006/relationships/slideLayout" Target="../slideLayouts/slideLayout2.xml"/><Relationship Id="rId6" Type="http://schemas.openxmlformats.org/officeDocument/2006/relationships/image" Target="../media/image27.wmf"/><Relationship Id="rId5" Type="http://schemas.openxmlformats.org/officeDocument/2006/relationships/oleObject" Target="../embeddings/oleObject28.bin"/><Relationship Id="rId4" Type="http://schemas.openxmlformats.org/officeDocument/2006/relationships/image" Target="../media/image30.wmf"/><Relationship Id="rId3" Type="http://schemas.openxmlformats.org/officeDocument/2006/relationships/oleObject" Target="../embeddings/oleObject27.bin"/><Relationship Id="rId2" Type="http://schemas.openxmlformats.org/officeDocument/2006/relationships/image" Target="../media/image29.wmf"/><Relationship Id="rId1" Type="http://schemas.openxmlformats.org/officeDocument/2006/relationships/oleObject" Target="../embeddings/oleObject26.bin"/></Relationships>
</file>

<file path=ppt/slides/_rels/slide51.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34.wmf"/><Relationship Id="rId7" Type="http://schemas.openxmlformats.org/officeDocument/2006/relationships/oleObject" Target="../embeddings/oleObject32.bin"/><Relationship Id="rId6" Type="http://schemas.openxmlformats.org/officeDocument/2006/relationships/image" Target="../media/image33.wmf"/><Relationship Id="rId5" Type="http://schemas.openxmlformats.org/officeDocument/2006/relationships/oleObject" Target="../embeddings/oleObject31.bin"/><Relationship Id="rId4" Type="http://schemas.openxmlformats.org/officeDocument/2006/relationships/image" Target="../media/image32.wmf"/><Relationship Id="rId3" Type="http://schemas.openxmlformats.org/officeDocument/2006/relationships/oleObject" Target="../embeddings/oleObject30.bin"/><Relationship Id="rId2" Type="http://schemas.openxmlformats.org/officeDocument/2006/relationships/image" Target="../media/image31.wmf"/><Relationship Id="rId10" Type="http://schemas.openxmlformats.org/officeDocument/2006/relationships/vmlDrawing" Target="../drawings/vmlDrawing14.vml"/><Relationship Id="rId1" Type="http://schemas.openxmlformats.org/officeDocument/2006/relationships/oleObject" Target="../embeddings/oleObject29.bin"/></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8" name="Rectangle 5"/>
          <p:cNvSpPr>
            <a:spLocks noChangeArrowheads="1"/>
          </p:cNvSpPr>
          <p:nvPr/>
        </p:nvSpPr>
        <p:spPr bwMode="auto">
          <a:xfrm>
            <a:off x="0" y="304800"/>
            <a:ext cx="5922963"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Gill Sans MT" panose="020B0502020104020203" pitchFamily="34" charset="0"/>
              </a:defRPr>
            </a:lvl1pPr>
            <a:lvl2pPr marL="742950" indent="-285750">
              <a:defRPr sz="2400">
                <a:solidFill>
                  <a:schemeClr val="tx1"/>
                </a:solidFill>
                <a:latin typeface="Gill Sans MT" panose="020B0502020104020203" pitchFamily="34" charset="0"/>
              </a:defRPr>
            </a:lvl2pPr>
            <a:lvl3pPr marL="1143000" indent="-228600">
              <a:defRPr sz="2400">
                <a:solidFill>
                  <a:schemeClr val="tx1"/>
                </a:solidFill>
                <a:latin typeface="Gill Sans MT" panose="020B0502020104020203" pitchFamily="34" charset="0"/>
              </a:defRPr>
            </a:lvl3pPr>
            <a:lvl4pPr marL="1600200" indent="-228600">
              <a:defRPr sz="2400">
                <a:solidFill>
                  <a:schemeClr val="tx1"/>
                </a:solidFill>
                <a:latin typeface="Gill Sans MT" panose="020B0502020104020203" pitchFamily="34" charset="0"/>
              </a:defRPr>
            </a:lvl4pPr>
            <a:lvl5pPr marL="2057400" indent="-228600">
              <a:defRPr sz="2400">
                <a:solidFill>
                  <a:schemeClr val="tx1"/>
                </a:solidFill>
                <a:latin typeface="Gill Sans MT" panose="020B0502020104020203" pitchFamily="34" charset="0"/>
              </a:defRPr>
            </a:lvl5pPr>
            <a:lvl6pPr marL="2514600" indent="-228600" eaLnBrk="0" fontAlgn="base" hangingPunct="0">
              <a:spcBef>
                <a:spcPct val="0"/>
              </a:spcBef>
              <a:spcAft>
                <a:spcPct val="0"/>
              </a:spcAft>
              <a:defRPr sz="2400">
                <a:solidFill>
                  <a:schemeClr val="tx1"/>
                </a:solidFill>
                <a:latin typeface="Gill Sans MT" panose="020B0502020104020203" pitchFamily="34" charset="0"/>
              </a:defRPr>
            </a:lvl6pPr>
            <a:lvl7pPr marL="2971800" indent="-228600" eaLnBrk="0" fontAlgn="base" hangingPunct="0">
              <a:spcBef>
                <a:spcPct val="0"/>
              </a:spcBef>
              <a:spcAft>
                <a:spcPct val="0"/>
              </a:spcAft>
              <a:defRPr sz="2400">
                <a:solidFill>
                  <a:schemeClr val="tx1"/>
                </a:solidFill>
                <a:latin typeface="Gill Sans MT" panose="020B0502020104020203" pitchFamily="34" charset="0"/>
              </a:defRPr>
            </a:lvl7pPr>
            <a:lvl8pPr marL="3429000" indent="-228600" eaLnBrk="0" fontAlgn="base" hangingPunct="0">
              <a:spcBef>
                <a:spcPct val="0"/>
              </a:spcBef>
              <a:spcAft>
                <a:spcPct val="0"/>
              </a:spcAft>
              <a:defRPr sz="2400">
                <a:solidFill>
                  <a:schemeClr val="tx1"/>
                </a:solidFill>
                <a:latin typeface="Gill Sans MT" panose="020B0502020104020203" pitchFamily="34" charset="0"/>
              </a:defRPr>
            </a:lvl8pPr>
            <a:lvl9pPr marL="3886200" indent="-228600" eaLnBrk="0" fontAlgn="base" hangingPunct="0">
              <a:spcBef>
                <a:spcPct val="0"/>
              </a:spcBef>
              <a:spcAft>
                <a:spcPct val="0"/>
              </a:spcAft>
              <a:defRPr sz="2400">
                <a:solidFill>
                  <a:schemeClr val="tx1"/>
                </a:solidFill>
                <a:latin typeface="Gill Sans MT" panose="020B0502020104020203" pitchFamily="34" charset="0"/>
              </a:defRPr>
            </a:lvl9pPr>
          </a:lstStyle>
          <a:p>
            <a:pPr algn="r">
              <a:spcBef>
                <a:spcPct val="40000"/>
              </a:spcBef>
            </a:pPr>
            <a:r>
              <a:rPr lang="en-US" altLang="en-US" sz="1800"/>
              <a:t>Formal Languages and Automata Theory --- Chapter 3</a:t>
            </a:r>
            <a:endParaRPr lang="en-US" altLang="en-US" sz="1800"/>
          </a:p>
        </p:txBody>
      </p:sp>
      <p:sp>
        <p:nvSpPr>
          <p:cNvPr id="9219" name="Line 6"/>
          <p:cNvSpPr>
            <a:spLocks noChangeShapeType="1"/>
          </p:cNvSpPr>
          <p:nvPr/>
        </p:nvSpPr>
        <p:spPr bwMode="auto">
          <a:xfrm>
            <a:off x="474663" y="5949950"/>
            <a:ext cx="10023475" cy="158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en-US"/>
          </a:p>
        </p:txBody>
      </p:sp>
      <p:sp>
        <p:nvSpPr>
          <p:cNvPr id="9220" name="Text Box 8"/>
          <p:cNvSpPr txBox="1">
            <a:spLocks noChangeArrowheads="1"/>
          </p:cNvSpPr>
          <p:nvPr/>
        </p:nvSpPr>
        <p:spPr bwMode="auto">
          <a:xfrm>
            <a:off x="457200" y="2286000"/>
            <a:ext cx="9936163"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Gill Sans MT" panose="020B0502020104020203" pitchFamily="34" charset="0"/>
              </a:defRPr>
            </a:lvl1pPr>
            <a:lvl2pPr marL="742950" indent="-285750">
              <a:defRPr sz="2400">
                <a:solidFill>
                  <a:schemeClr val="tx1"/>
                </a:solidFill>
                <a:latin typeface="Gill Sans MT" panose="020B0502020104020203" pitchFamily="34" charset="0"/>
              </a:defRPr>
            </a:lvl2pPr>
            <a:lvl3pPr marL="1143000" indent="-228600">
              <a:defRPr sz="2400">
                <a:solidFill>
                  <a:schemeClr val="tx1"/>
                </a:solidFill>
                <a:latin typeface="Gill Sans MT" panose="020B0502020104020203" pitchFamily="34" charset="0"/>
              </a:defRPr>
            </a:lvl3pPr>
            <a:lvl4pPr marL="1600200" indent="-228600">
              <a:defRPr sz="2400">
                <a:solidFill>
                  <a:schemeClr val="tx1"/>
                </a:solidFill>
                <a:latin typeface="Gill Sans MT" panose="020B0502020104020203" pitchFamily="34" charset="0"/>
              </a:defRPr>
            </a:lvl4pPr>
            <a:lvl5pPr marL="2057400" indent="-228600">
              <a:defRPr sz="2400">
                <a:solidFill>
                  <a:schemeClr val="tx1"/>
                </a:solidFill>
                <a:latin typeface="Gill Sans MT" panose="020B0502020104020203" pitchFamily="34" charset="0"/>
              </a:defRPr>
            </a:lvl5pPr>
            <a:lvl6pPr marL="2514600" indent="-228600" eaLnBrk="0" fontAlgn="base" hangingPunct="0">
              <a:spcBef>
                <a:spcPct val="0"/>
              </a:spcBef>
              <a:spcAft>
                <a:spcPct val="0"/>
              </a:spcAft>
              <a:defRPr sz="2400">
                <a:solidFill>
                  <a:schemeClr val="tx1"/>
                </a:solidFill>
                <a:latin typeface="Gill Sans MT" panose="020B0502020104020203" pitchFamily="34" charset="0"/>
              </a:defRPr>
            </a:lvl6pPr>
            <a:lvl7pPr marL="2971800" indent="-228600" eaLnBrk="0" fontAlgn="base" hangingPunct="0">
              <a:spcBef>
                <a:spcPct val="0"/>
              </a:spcBef>
              <a:spcAft>
                <a:spcPct val="0"/>
              </a:spcAft>
              <a:defRPr sz="2400">
                <a:solidFill>
                  <a:schemeClr val="tx1"/>
                </a:solidFill>
                <a:latin typeface="Gill Sans MT" panose="020B0502020104020203" pitchFamily="34" charset="0"/>
              </a:defRPr>
            </a:lvl7pPr>
            <a:lvl8pPr marL="3429000" indent="-228600" eaLnBrk="0" fontAlgn="base" hangingPunct="0">
              <a:spcBef>
                <a:spcPct val="0"/>
              </a:spcBef>
              <a:spcAft>
                <a:spcPct val="0"/>
              </a:spcAft>
              <a:defRPr sz="2400">
                <a:solidFill>
                  <a:schemeClr val="tx1"/>
                </a:solidFill>
                <a:latin typeface="Gill Sans MT" panose="020B0502020104020203" pitchFamily="34" charset="0"/>
              </a:defRPr>
            </a:lvl8pPr>
            <a:lvl9pPr marL="3886200" indent="-228600" eaLnBrk="0" fontAlgn="base" hangingPunct="0">
              <a:spcBef>
                <a:spcPct val="0"/>
              </a:spcBef>
              <a:spcAft>
                <a:spcPct val="0"/>
              </a:spcAft>
              <a:defRPr sz="2400">
                <a:solidFill>
                  <a:schemeClr val="tx1"/>
                </a:solidFill>
                <a:latin typeface="Gill Sans MT" panose="020B0502020104020203" pitchFamily="34" charset="0"/>
              </a:defRPr>
            </a:lvl9pPr>
          </a:lstStyle>
          <a:p>
            <a:pPr algn="ctr">
              <a:spcBef>
                <a:spcPct val="50000"/>
              </a:spcBef>
            </a:pPr>
            <a:r>
              <a:rPr lang="en-US" altLang="en-US" sz="3600" dirty="0" smtClean="0"/>
              <a:t>Chapter 3 – Regular </a:t>
            </a:r>
            <a:r>
              <a:rPr lang="en-US" altLang="en-US" sz="3600" dirty="0"/>
              <a:t>Languages</a:t>
            </a:r>
            <a:endParaRPr lang="en-US" altLang="en-US" sz="3600" dirty="0"/>
          </a:p>
          <a:p>
            <a:pPr algn="ctr">
              <a:spcBef>
                <a:spcPct val="50000"/>
              </a:spcBef>
            </a:pPr>
            <a:r>
              <a:rPr lang="en-US" altLang="en-US" sz="3600" dirty="0"/>
              <a:t>And </a:t>
            </a:r>
            <a:endParaRPr lang="en-US" altLang="en-US" sz="3600" dirty="0"/>
          </a:p>
          <a:p>
            <a:pPr algn="ctr">
              <a:spcBef>
                <a:spcPct val="50000"/>
              </a:spcBef>
            </a:pPr>
            <a:r>
              <a:rPr lang="en-US" altLang="en-US" sz="3600" dirty="0"/>
              <a:t>Regular Grammar</a:t>
            </a:r>
            <a:endParaRPr lang="en-US" altLang="en-US" sz="3600" dirty="0"/>
          </a:p>
        </p:txBody>
      </p:sp>
      <p:sp>
        <p:nvSpPr>
          <p:cNvPr id="9221"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Gill Sans MT" panose="020B0502020104020203" pitchFamily="34" charset="0"/>
              </a:defRPr>
            </a:lvl1pPr>
            <a:lvl2pPr marL="742950" indent="-285750">
              <a:defRPr sz="2400">
                <a:solidFill>
                  <a:schemeClr val="tx1"/>
                </a:solidFill>
                <a:latin typeface="Gill Sans MT" panose="020B0502020104020203" pitchFamily="34" charset="0"/>
              </a:defRPr>
            </a:lvl2pPr>
            <a:lvl3pPr marL="1143000" indent="-228600">
              <a:defRPr sz="2400">
                <a:solidFill>
                  <a:schemeClr val="tx1"/>
                </a:solidFill>
                <a:latin typeface="Gill Sans MT" panose="020B0502020104020203" pitchFamily="34" charset="0"/>
              </a:defRPr>
            </a:lvl3pPr>
            <a:lvl4pPr marL="1600200" indent="-228600">
              <a:defRPr sz="2400">
                <a:solidFill>
                  <a:schemeClr val="tx1"/>
                </a:solidFill>
                <a:latin typeface="Gill Sans MT" panose="020B0502020104020203" pitchFamily="34" charset="0"/>
              </a:defRPr>
            </a:lvl4pPr>
            <a:lvl5pPr marL="2057400" indent="-228600">
              <a:defRPr sz="2400">
                <a:solidFill>
                  <a:schemeClr val="tx1"/>
                </a:solidFill>
                <a:latin typeface="Gill Sans MT" panose="020B0502020104020203" pitchFamily="34" charset="0"/>
              </a:defRPr>
            </a:lvl5pPr>
            <a:lvl6pPr marL="2514600" indent="-228600" eaLnBrk="0" fontAlgn="base" hangingPunct="0">
              <a:spcBef>
                <a:spcPct val="0"/>
              </a:spcBef>
              <a:spcAft>
                <a:spcPct val="0"/>
              </a:spcAft>
              <a:defRPr sz="2400">
                <a:solidFill>
                  <a:schemeClr val="tx1"/>
                </a:solidFill>
                <a:latin typeface="Gill Sans MT" panose="020B0502020104020203" pitchFamily="34" charset="0"/>
              </a:defRPr>
            </a:lvl6pPr>
            <a:lvl7pPr marL="2971800" indent="-228600" eaLnBrk="0" fontAlgn="base" hangingPunct="0">
              <a:spcBef>
                <a:spcPct val="0"/>
              </a:spcBef>
              <a:spcAft>
                <a:spcPct val="0"/>
              </a:spcAft>
              <a:defRPr sz="2400">
                <a:solidFill>
                  <a:schemeClr val="tx1"/>
                </a:solidFill>
                <a:latin typeface="Gill Sans MT" panose="020B0502020104020203" pitchFamily="34" charset="0"/>
              </a:defRPr>
            </a:lvl7pPr>
            <a:lvl8pPr marL="3429000" indent="-228600" eaLnBrk="0" fontAlgn="base" hangingPunct="0">
              <a:spcBef>
                <a:spcPct val="0"/>
              </a:spcBef>
              <a:spcAft>
                <a:spcPct val="0"/>
              </a:spcAft>
              <a:defRPr sz="2400">
                <a:solidFill>
                  <a:schemeClr val="tx1"/>
                </a:solidFill>
                <a:latin typeface="Gill Sans MT" panose="020B0502020104020203" pitchFamily="34" charset="0"/>
              </a:defRPr>
            </a:lvl8pPr>
            <a:lvl9pPr marL="3886200" indent="-228600" eaLnBrk="0" fontAlgn="base" hangingPunct="0">
              <a:spcBef>
                <a:spcPct val="0"/>
              </a:spcBef>
              <a:spcAft>
                <a:spcPct val="0"/>
              </a:spcAft>
              <a:defRPr sz="2400">
                <a:solidFill>
                  <a:schemeClr val="tx1"/>
                </a:solidFill>
                <a:latin typeface="Gill Sans MT" panose="020B0502020104020203" pitchFamily="34" charset="0"/>
              </a:defRPr>
            </a:lvl9pPr>
          </a:lstStyle>
          <a:p>
            <a:fld id="{73A09FE1-CC82-497A-9491-7CD798A58463}" type="slidenum">
              <a:rPr lang="en-US" altLang="en-US" sz="1200" smtClean="0">
                <a:solidFill>
                  <a:srgbClr val="FFFFFF"/>
                </a:solidFill>
              </a:rPr>
            </a:fld>
            <a:endParaRPr lang="en-US" altLang="en-US" sz="1200" smtClean="0">
              <a:solidFill>
                <a:srgbClr val="FFFFFF"/>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8434"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Gill Sans MT" panose="020B0502020104020203" pitchFamily="34" charset="0"/>
              </a:defRPr>
            </a:lvl1pPr>
            <a:lvl2pPr marL="742950" indent="-285750">
              <a:defRPr sz="2400">
                <a:solidFill>
                  <a:schemeClr val="tx1"/>
                </a:solidFill>
                <a:latin typeface="Gill Sans MT" panose="020B0502020104020203" pitchFamily="34" charset="0"/>
              </a:defRPr>
            </a:lvl2pPr>
            <a:lvl3pPr marL="1143000" indent="-228600">
              <a:defRPr sz="2400">
                <a:solidFill>
                  <a:schemeClr val="tx1"/>
                </a:solidFill>
                <a:latin typeface="Gill Sans MT" panose="020B0502020104020203" pitchFamily="34" charset="0"/>
              </a:defRPr>
            </a:lvl3pPr>
            <a:lvl4pPr marL="1600200" indent="-228600">
              <a:defRPr sz="2400">
                <a:solidFill>
                  <a:schemeClr val="tx1"/>
                </a:solidFill>
                <a:latin typeface="Gill Sans MT" panose="020B0502020104020203" pitchFamily="34" charset="0"/>
              </a:defRPr>
            </a:lvl4pPr>
            <a:lvl5pPr marL="2057400" indent="-228600">
              <a:defRPr sz="2400">
                <a:solidFill>
                  <a:schemeClr val="tx1"/>
                </a:solidFill>
                <a:latin typeface="Gill Sans MT" panose="020B0502020104020203" pitchFamily="34" charset="0"/>
              </a:defRPr>
            </a:lvl5pPr>
            <a:lvl6pPr marL="2514600" indent="-228600" eaLnBrk="0" fontAlgn="base" hangingPunct="0">
              <a:spcBef>
                <a:spcPct val="0"/>
              </a:spcBef>
              <a:spcAft>
                <a:spcPct val="0"/>
              </a:spcAft>
              <a:defRPr sz="2400">
                <a:solidFill>
                  <a:schemeClr val="tx1"/>
                </a:solidFill>
                <a:latin typeface="Gill Sans MT" panose="020B0502020104020203" pitchFamily="34" charset="0"/>
              </a:defRPr>
            </a:lvl6pPr>
            <a:lvl7pPr marL="2971800" indent="-228600" eaLnBrk="0" fontAlgn="base" hangingPunct="0">
              <a:spcBef>
                <a:spcPct val="0"/>
              </a:spcBef>
              <a:spcAft>
                <a:spcPct val="0"/>
              </a:spcAft>
              <a:defRPr sz="2400">
                <a:solidFill>
                  <a:schemeClr val="tx1"/>
                </a:solidFill>
                <a:latin typeface="Gill Sans MT" panose="020B0502020104020203" pitchFamily="34" charset="0"/>
              </a:defRPr>
            </a:lvl7pPr>
            <a:lvl8pPr marL="3429000" indent="-228600" eaLnBrk="0" fontAlgn="base" hangingPunct="0">
              <a:spcBef>
                <a:spcPct val="0"/>
              </a:spcBef>
              <a:spcAft>
                <a:spcPct val="0"/>
              </a:spcAft>
              <a:defRPr sz="2400">
                <a:solidFill>
                  <a:schemeClr val="tx1"/>
                </a:solidFill>
                <a:latin typeface="Gill Sans MT" panose="020B0502020104020203" pitchFamily="34" charset="0"/>
              </a:defRPr>
            </a:lvl8pPr>
            <a:lvl9pPr marL="3886200" indent="-228600" eaLnBrk="0" fontAlgn="base" hangingPunct="0">
              <a:spcBef>
                <a:spcPct val="0"/>
              </a:spcBef>
              <a:spcAft>
                <a:spcPct val="0"/>
              </a:spcAft>
              <a:defRPr sz="2400">
                <a:solidFill>
                  <a:schemeClr val="tx1"/>
                </a:solidFill>
                <a:latin typeface="Gill Sans MT" panose="020B0502020104020203" pitchFamily="34" charset="0"/>
              </a:defRPr>
            </a:lvl9pPr>
          </a:lstStyle>
          <a:p>
            <a:fld id="{6B26A7E9-6337-4896-A11D-EBF646EFD3FF}" type="slidenum">
              <a:rPr lang="en-US" altLang="en-US" sz="1200" smtClean="0">
                <a:solidFill>
                  <a:srgbClr val="FFFFFF"/>
                </a:solidFill>
              </a:rPr>
            </a:fld>
            <a:endParaRPr lang="en-US" altLang="en-US" sz="1200" smtClean="0">
              <a:solidFill>
                <a:srgbClr val="FFFFFF"/>
              </a:solidFill>
            </a:endParaRPr>
          </a:p>
        </p:txBody>
      </p:sp>
      <p:sp>
        <p:nvSpPr>
          <p:cNvPr id="13314" name="Rectangle 2"/>
          <p:cNvSpPr>
            <a:spLocks noGrp="1" noChangeArrowheads="1"/>
          </p:cNvSpPr>
          <p:nvPr>
            <p:ph type="title"/>
          </p:nvPr>
        </p:nvSpPr>
        <p:spPr/>
        <p:txBody>
          <a:bodyPr/>
          <a:lstStyle/>
          <a:p>
            <a:pPr eaLnBrk="1" fontAlgn="auto" hangingPunct="1">
              <a:spcAft>
                <a:spcPts val="0"/>
              </a:spcAft>
              <a:defRPr/>
            </a:pPr>
            <a:r>
              <a:rPr lang="en-US">
                <a:solidFill>
                  <a:schemeClr val="accent1">
                    <a:satMod val="150000"/>
                  </a:schemeClr>
                </a:solidFill>
              </a:rPr>
              <a:t>RE’s: Definition – (2)</a:t>
            </a:r>
            <a:endParaRPr lang="en-US">
              <a:solidFill>
                <a:schemeClr val="accent1">
                  <a:satMod val="150000"/>
                </a:schemeClr>
              </a:solidFill>
            </a:endParaRPr>
          </a:p>
        </p:txBody>
      </p:sp>
      <p:sp>
        <p:nvSpPr>
          <p:cNvPr id="18436" name="Rectangle 3"/>
          <p:cNvSpPr>
            <a:spLocks noGrp="1" noChangeArrowheads="1"/>
          </p:cNvSpPr>
          <p:nvPr>
            <p:ph type="body" idx="1"/>
          </p:nvPr>
        </p:nvSpPr>
        <p:spPr/>
        <p:txBody>
          <a:bodyPr/>
          <a:lstStyle/>
          <a:p>
            <a:pPr eaLnBrk="1" hangingPunct="1"/>
            <a:r>
              <a:rPr lang="en-US" altLang="en-US" u="sng" smtClean="0"/>
              <a:t>Induction 1</a:t>
            </a:r>
            <a:r>
              <a:rPr lang="en-US" altLang="en-US" smtClean="0"/>
              <a:t>: If E</a:t>
            </a:r>
            <a:r>
              <a:rPr lang="en-US" altLang="en-US" baseline="-25000" smtClean="0"/>
              <a:t>1</a:t>
            </a:r>
            <a:r>
              <a:rPr lang="en-US" altLang="en-US" smtClean="0"/>
              <a:t> and E</a:t>
            </a:r>
            <a:r>
              <a:rPr lang="en-US" altLang="en-US" baseline="-25000" smtClean="0"/>
              <a:t>2</a:t>
            </a:r>
            <a:r>
              <a:rPr lang="en-US" altLang="en-US" smtClean="0"/>
              <a:t> are regular expressions, then E</a:t>
            </a:r>
            <a:r>
              <a:rPr lang="en-US" altLang="en-US" baseline="-25000" smtClean="0"/>
              <a:t>1</a:t>
            </a:r>
            <a:r>
              <a:rPr lang="en-US" altLang="en-US" smtClean="0"/>
              <a:t>+E</a:t>
            </a:r>
            <a:r>
              <a:rPr lang="en-US" altLang="en-US" baseline="-25000" smtClean="0"/>
              <a:t>2</a:t>
            </a:r>
            <a:r>
              <a:rPr lang="en-US" altLang="en-US" smtClean="0"/>
              <a:t> is a regular expression, and </a:t>
            </a:r>
            <a:endParaRPr lang="en-US" altLang="en-US" smtClean="0"/>
          </a:p>
          <a:p>
            <a:pPr eaLnBrk="1" hangingPunct="1">
              <a:buFont typeface="Wingdings 2" panose="05020102010507070707" pitchFamily="18" charset="2"/>
              <a:buNone/>
            </a:pPr>
            <a:r>
              <a:rPr lang="en-US" altLang="en-US" smtClean="0"/>
              <a:t>		L(E</a:t>
            </a:r>
            <a:r>
              <a:rPr lang="en-US" altLang="en-US" baseline="-25000" smtClean="0"/>
              <a:t>1</a:t>
            </a:r>
            <a:r>
              <a:rPr lang="en-US" altLang="en-US" smtClean="0"/>
              <a:t>+E</a:t>
            </a:r>
            <a:r>
              <a:rPr lang="en-US" altLang="en-US" baseline="-25000" smtClean="0"/>
              <a:t>2</a:t>
            </a:r>
            <a:r>
              <a:rPr lang="en-US" altLang="en-US" smtClean="0"/>
              <a:t>) = L(E</a:t>
            </a:r>
            <a:r>
              <a:rPr lang="en-US" altLang="en-US" baseline="-25000" smtClean="0"/>
              <a:t>1</a:t>
            </a:r>
            <a:r>
              <a:rPr lang="en-US" altLang="en-US" smtClean="0"/>
              <a:t>)</a:t>
            </a:r>
            <a:r>
              <a:rPr lang="en-US" altLang="en-US" smtClean="0">
                <a:sym typeface="Symbol" panose="05050102010706020507" pitchFamily="18" charset="2"/>
              </a:rPr>
              <a:t></a:t>
            </a:r>
            <a:r>
              <a:rPr lang="en-US" altLang="en-US" smtClean="0"/>
              <a:t>L(E</a:t>
            </a:r>
            <a:r>
              <a:rPr lang="en-US" altLang="en-US" baseline="-25000" smtClean="0"/>
              <a:t>2</a:t>
            </a:r>
            <a:r>
              <a:rPr lang="en-US" altLang="en-US" smtClean="0"/>
              <a:t>).</a:t>
            </a:r>
            <a:endParaRPr lang="en-US" altLang="en-US" smtClean="0"/>
          </a:p>
          <a:p>
            <a:pPr eaLnBrk="1" hangingPunct="1"/>
            <a:r>
              <a:rPr lang="en-US" altLang="en-US" u="sng" smtClean="0"/>
              <a:t>Induction 2</a:t>
            </a:r>
            <a:r>
              <a:rPr lang="en-US" altLang="en-US" smtClean="0"/>
              <a:t>: If E</a:t>
            </a:r>
            <a:r>
              <a:rPr lang="en-US" altLang="en-US" baseline="-25000" smtClean="0"/>
              <a:t>1</a:t>
            </a:r>
            <a:r>
              <a:rPr lang="en-US" altLang="en-US" smtClean="0"/>
              <a:t> and E</a:t>
            </a:r>
            <a:r>
              <a:rPr lang="en-US" altLang="en-US" baseline="-25000" smtClean="0"/>
              <a:t>2</a:t>
            </a:r>
            <a:r>
              <a:rPr lang="en-US" altLang="en-US" smtClean="0"/>
              <a:t> are regular expressions, then E</a:t>
            </a:r>
            <a:r>
              <a:rPr lang="en-US" altLang="en-US" baseline="-25000" smtClean="0"/>
              <a:t>1</a:t>
            </a:r>
            <a:r>
              <a:rPr lang="en-US" altLang="en-US" smtClean="0"/>
              <a:t>E</a:t>
            </a:r>
            <a:r>
              <a:rPr lang="en-US" altLang="en-US" baseline="-25000" smtClean="0"/>
              <a:t>2</a:t>
            </a:r>
            <a:r>
              <a:rPr lang="en-US" altLang="en-US" smtClean="0"/>
              <a:t> is a regular expression, and L(E</a:t>
            </a:r>
            <a:r>
              <a:rPr lang="en-US" altLang="en-US" baseline="-25000" smtClean="0"/>
              <a:t>1</a:t>
            </a:r>
            <a:r>
              <a:rPr lang="en-US" altLang="en-US" smtClean="0"/>
              <a:t>E</a:t>
            </a:r>
            <a:r>
              <a:rPr lang="en-US" altLang="en-US" baseline="-25000" smtClean="0"/>
              <a:t>2</a:t>
            </a:r>
            <a:r>
              <a:rPr lang="en-US" altLang="en-US" smtClean="0"/>
              <a:t>) = L(E</a:t>
            </a:r>
            <a:r>
              <a:rPr lang="en-US" altLang="en-US" baseline="-25000" smtClean="0"/>
              <a:t>1</a:t>
            </a:r>
            <a:r>
              <a:rPr lang="en-US" altLang="en-US" smtClean="0"/>
              <a:t>)L(E</a:t>
            </a:r>
            <a:r>
              <a:rPr lang="en-US" altLang="en-US" baseline="-25000" smtClean="0"/>
              <a:t>2</a:t>
            </a:r>
            <a:r>
              <a:rPr lang="en-US" altLang="en-US" smtClean="0"/>
              <a:t>).</a:t>
            </a:r>
            <a:endParaRPr lang="en-US" altLang="en-US" smtClean="0"/>
          </a:p>
        </p:txBody>
      </p:sp>
      <p:grpSp>
        <p:nvGrpSpPr>
          <p:cNvPr id="2" name="Group 6"/>
          <p:cNvGrpSpPr/>
          <p:nvPr/>
        </p:nvGrpSpPr>
        <p:grpSpPr bwMode="auto">
          <a:xfrm>
            <a:off x="914400" y="3810000"/>
            <a:ext cx="7924800" cy="1363663"/>
            <a:chOff x="384" y="3360"/>
            <a:chExt cx="3920" cy="859"/>
          </a:xfrm>
        </p:grpSpPr>
        <p:sp>
          <p:nvSpPr>
            <p:cNvPr id="18438" name="Text Box 4"/>
            <p:cNvSpPr txBox="1">
              <a:spLocks noChangeArrowheads="1"/>
            </p:cNvSpPr>
            <p:nvPr/>
          </p:nvSpPr>
          <p:spPr bwMode="auto">
            <a:xfrm>
              <a:off x="384" y="3696"/>
              <a:ext cx="3880"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Gill Sans MT" panose="020B0502020104020203" pitchFamily="34" charset="0"/>
                </a:defRPr>
              </a:lvl1pPr>
              <a:lvl2pPr marL="742950" indent="-285750">
                <a:defRPr sz="2400">
                  <a:solidFill>
                    <a:schemeClr val="tx1"/>
                  </a:solidFill>
                  <a:latin typeface="Gill Sans MT" panose="020B0502020104020203" pitchFamily="34" charset="0"/>
                </a:defRPr>
              </a:lvl2pPr>
              <a:lvl3pPr marL="1143000" indent="-228600">
                <a:defRPr sz="2400">
                  <a:solidFill>
                    <a:schemeClr val="tx1"/>
                  </a:solidFill>
                  <a:latin typeface="Gill Sans MT" panose="020B0502020104020203" pitchFamily="34" charset="0"/>
                </a:defRPr>
              </a:lvl3pPr>
              <a:lvl4pPr marL="1600200" indent="-228600">
                <a:defRPr sz="2400">
                  <a:solidFill>
                    <a:schemeClr val="tx1"/>
                  </a:solidFill>
                  <a:latin typeface="Gill Sans MT" panose="020B0502020104020203" pitchFamily="34" charset="0"/>
                </a:defRPr>
              </a:lvl4pPr>
              <a:lvl5pPr marL="2057400" indent="-228600">
                <a:defRPr sz="2400">
                  <a:solidFill>
                    <a:schemeClr val="tx1"/>
                  </a:solidFill>
                  <a:latin typeface="Gill Sans MT" panose="020B0502020104020203" pitchFamily="34" charset="0"/>
                </a:defRPr>
              </a:lvl5pPr>
              <a:lvl6pPr marL="2514600" indent="-228600" eaLnBrk="0" fontAlgn="base" hangingPunct="0">
                <a:spcBef>
                  <a:spcPct val="0"/>
                </a:spcBef>
                <a:spcAft>
                  <a:spcPct val="0"/>
                </a:spcAft>
                <a:defRPr sz="2400">
                  <a:solidFill>
                    <a:schemeClr val="tx1"/>
                  </a:solidFill>
                  <a:latin typeface="Gill Sans MT" panose="020B0502020104020203" pitchFamily="34" charset="0"/>
                </a:defRPr>
              </a:lvl6pPr>
              <a:lvl7pPr marL="2971800" indent="-228600" eaLnBrk="0" fontAlgn="base" hangingPunct="0">
                <a:spcBef>
                  <a:spcPct val="0"/>
                </a:spcBef>
                <a:spcAft>
                  <a:spcPct val="0"/>
                </a:spcAft>
                <a:defRPr sz="2400">
                  <a:solidFill>
                    <a:schemeClr val="tx1"/>
                  </a:solidFill>
                  <a:latin typeface="Gill Sans MT" panose="020B0502020104020203" pitchFamily="34" charset="0"/>
                </a:defRPr>
              </a:lvl7pPr>
              <a:lvl8pPr marL="3429000" indent="-228600" eaLnBrk="0" fontAlgn="base" hangingPunct="0">
                <a:spcBef>
                  <a:spcPct val="0"/>
                </a:spcBef>
                <a:spcAft>
                  <a:spcPct val="0"/>
                </a:spcAft>
                <a:defRPr sz="2400">
                  <a:solidFill>
                    <a:schemeClr val="tx1"/>
                  </a:solidFill>
                  <a:latin typeface="Gill Sans MT" panose="020B0502020104020203" pitchFamily="34" charset="0"/>
                </a:defRPr>
              </a:lvl8pPr>
              <a:lvl9pPr marL="3886200" indent="-228600" eaLnBrk="0" fontAlgn="base" hangingPunct="0">
                <a:spcBef>
                  <a:spcPct val="0"/>
                </a:spcBef>
                <a:spcAft>
                  <a:spcPct val="0"/>
                </a:spcAft>
                <a:defRPr sz="2400">
                  <a:solidFill>
                    <a:schemeClr val="tx1"/>
                  </a:solidFill>
                  <a:latin typeface="Gill Sans MT" panose="020B0502020104020203" pitchFamily="34" charset="0"/>
                </a:defRPr>
              </a:lvl9pPr>
            </a:lstStyle>
            <a:p>
              <a:r>
                <a:rPr lang="en-US" altLang="en-US" b="1" i="1" u="sng"/>
                <a:t>Concatenation</a:t>
              </a:r>
              <a:r>
                <a:rPr lang="en-US" altLang="en-US" i="1"/>
                <a:t> </a:t>
              </a:r>
              <a:r>
                <a:rPr lang="en-US" altLang="en-US"/>
                <a:t>: the set of strings wx such that w is in L(E</a:t>
              </a:r>
              <a:r>
                <a:rPr lang="en-US" altLang="en-US" baseline="-25000"/>
                <a:t>1</a:t>
              </a:r>
              <a:r>
                <a:rPr lang="en-US" altLang="en-US"/>
                <a:t>) and x is in L(E</a:t>
              </a:r>
              <a:r>
                <a:rPr lang="en-US" altLang="en-US" baseline="-25000"/>
                <a:t>2</a:t>
              </a:r>
              <a:r>
                <a:rPr lang="en-US" altLang="en-US"/>
                <a:t>).</a:t>
              </a:r>
              <a:endParaRPr lang="en-US" altLang="en-US"/>
            </a:p>
          </p:txBody>
        </p:sp>
        <p:sp>
          <p:nvSpPr>
            <p:cNvPr id="18439" name="Line 5"/>
            <p:cNvSpPr>
              <a:spLocks noChangeShapeType="1"/>
            </p:cNvSpPr>
            <p:nvPr/>
          </p:nvSpPr>
          <p:spPr bwMode="auto">
            <a:xfrm flipV="1">
              <a:off x="3120" y="3360"/>
              <a:ext cx="1184" cy="336"/>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2"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Gill Sans MT" panose="020B0502020104020203" pitchFamily="34" charset="0"/>
              </a:defRPr>
            </a:lvl1pPr>
            <a:lvl2pPr marL="742950" indent="-285750">
              <a:defRPr sz="2400">
                <a:solidFill>
                  <a:schemeClr val="tx1"/>
                </a:solidFill>
                <a:latin typeface="Gill Sans MT" panose="020B0502020104020203" pitchFamily="34" charset="0"/>
              </a:defRPr>
            </a:lvl2pPr>
            <a:lvl3pPr marL="1143000" indent="-228600">
              <a:defRPr sz="2400">
                <a:solidFill>
                  <a:schemeClr val="tx1"/>
                </a:solidFill>
                <a:latin typeface="Gill Sans MT" panose="020B0502020104020203" pitchFamily="34" charset="0"/>
              </a:defRPr>
            </a:lvl3pPr>
            <a:lvl4pPr marL="1600200" indent="-228600">
              <a:defRPr sz="2400">
                <a:solidFill>
                  <a:schemeClr val="tx1"/>
                </a:solidFill>
                <a:latin typeface="Gill Sans MT" panose="020B0502020104020203" pitchFamily="34" charset="0"/>
              </a:defRPr>
            </a:lvl4pPr>
            <a:lvl5pPr marL="2057400" indent="-228600">
              <a:defRPr sz="2400">
                <a:solidFill>
                  <a:schemeClr val="tx1"/>
                </a:solidFill>
                <a:latin typeface="Gill Sans MT" panose="020B0502020104020203" pitchFamily="34" charset="0"/>
              </a:defRPr>
            </a:lvl5pPr>
            <a:lvl6pPr marL="2514600" indent="-228600" eaLnBrk="0" fontAlgn="base" hangingPunct="0">
              <a:spcBef>
                <a:spcPct val="0"/>
              </a:spcBef>
              <a:spcAft>
                <a:spcPct val="0"/>
              </a:spcAft>
              <a:defRPr sz="2400">
                <a:solidFill>
                  <a:schemeClr val="tx1"/>
                </a:solidFill>
                <a:latin typeface="Gill Sans MT" panose="020B0502020104020203" pitchFamily="34" charset="0"/>
              </a:defRPr>
            </a:lvl6pPr>
            <a:lvl7pPr marL="2971800" indent="-228600" eaLnBrk="0" fontAlgn="base" hangingPunct="0">
              <a:spcBef>
                <a:spcPct val="0"/>
              </a:spcBef>
              <a:spcAft>
                <a:spcPct val="0"/>
              </a:spcAft>
              <a:defRPr sz="2400">
                <a:solidFill>
                  <a:schemeClr val="tx1"/>
                </a:solidFill>
                <a:latin typeface="Gill Sans MT" panose="020B0502020104020203" pitchFamily="34" charset="0"/>
              </a:defRPr>
            </a:lvl7pPr>
            <a:lvl8pPr marL="3429000" indent="-228600" eaLnBrk="0" fontAlgn="base" hangingPunct="0">
              <a:spcBef>
                <a:spcPct val="0"/>
              </a:spcBef>
              <a:spcAft>
                <a:spcPct val="0"/>
              </a:spcAft>
              <a:defRPr sz="2400">
                <a:solidFill>
                  <a:schemeClr val="tx1"/>
                </a:solidFill>
                <a:latin typeface="Gill Sans MT" panose="020B0502020104020203" pitchFamily="34" charset="0"/>
              </a:defRPr>
            </a:lvl8pPr>
            <a:lvl9pPr marL="3886200" indent="-228600" eaLnBrk="0" fontAlgn="base" hangingPunct="0">
              <a:spcBef>
                <a:spcPct val="0"/>
              </a:spcBef>
              <a:spcAft>
                <a:spcPct val="0"/>
              </a:spcAft>
              <a:defRPr sz="2400">
                <a:solidFill>
                  <a:schemeClr val="tx1"/>
                </a:solidFill>
                <a:latin typeface="Gill Sans MT" panose="020B0502020104020203" pitchFamily="34" charset="0"/>
              </a:defRPr>
            </a:lvl9pPr>
          </a:lstStyle>
          <a:p>
            <a:fld id="{EAE27964-9461-43E3-BF30-68814E9C99B8}" type="slidenum">
              <a:rPr lang="en-US" altLang="en-US" sz="1200" smtClean="0">
                <a:solidFill>
                  <a:srgbClr val="FFFFFF"/>
                </a:solidFill>
              </a:rPr>
            </a:fld>
            <a:endParaRPr lang="en-US" altLang="en-US" sz="1200" smtClean="0">
              <a:solidFill>
                <a:srgbClr val="FFFFFF"/>
              </a:solidFill>
            </a:endParaRPr>
          </a:p>
        </p:txBody>
      </p:sp>
      <p:sp>
        <p:nvSpPr>
          <p:cNvPr id="15362" name="Rectangle 2"/>
          <p:cNvSpPr>
            <a:spLocks noGrp="1" noChangeArrowheads="1"/>
          </p:cNvSpPr>
          <p:nvPr>
            <p:ph type="title"/>
          </p:nvPr>
        </p:nvSpPr>
        <p:spPr/>
        <p:txBody>
          <a:bodyPr/>
          <a:lstStyle/>
          <a:p>
            <a:pPr eaLnBrk="1" fontAlgn="auto" hangingPunct="1">
              <a:spcAft>
                <a:spcPts val="0"/>
              </a:spcAft>
              <a:defRPr/>
            </a:pPr>
            <a:r>
              <a:rPr lang="en-US">
                <a:solidFill>
                  <a:schemeClr val="accent1">
                    <a:satMod val="150000"/>
                  </a:schemeClr>
                </a:solidFill>
              </a:rPr>
              <a:t>RE’s: Definition – (3)</a:t>
            </a:r>
            <a:endParaRPr lang="en-US">
              <a:solidFill>
                <a:schemeClr val="accent1">
                  <a:satMod val="150000"/>
                </a:schemeClr>
              </a:solidFill>
            </a:endParaRPr>
          </a:p>
        </p:txBody>
      </p:sp>
      <p:sp>
        <p:nvSpPr>
          <p:cNvPr id="20484" name="Rectangle 3"/>
          <p:cNvSpPr>
            <a:spLocks noGrp="1" noChangeArrowheads="1"/>
          </p:cNvSpPr>
          <p:nvPr>
            <p:ph type="body" idx="1"/>
          </p:nvPr>
        </p:nvSpPr>
        <p:spPr/>
        <p:txBody>
          <a:bodyPr/>
          <a:lstStyle/>
          <a:p>
            <a:pPr eaLnBrk="1" hangingPunct="1"/>
            <a:r>
              <a:rPr lang="en-US" altLang="en-US" u="sng" smtClean="0"/>
              <a:t>Induction 3</a:t>
            </a:r>
            <a:r>
              <a:rPr lang="en-US" altLang="en-US" smtClean="0"/>
              <a:t>: If E is a RE, then E* is a RE, and </a:t>
            </a:r>
            <a:endParaRPr lang="en-US" altLang="en-US" smtClean="0"/>
          </a:p>
          <a:p>
            <a:pPr eaLnBrk="1" hangingPunct="1">
              <a:buFont typeface="Wingdings 2" panose="05020102010507070707" pitchFamily="18" charset="2"/>
              <a:buNone/>
            </a:pPr>
            <a:r>
              <a:rPr lang="en-US" altLang="en-US" smtClean="0"/>
              <a:t>						L(E*) = (L(E))*.</a:t>
            </a:r>
            <a:endParaRPr lang="en-US" altLang="en-US" smtClean="0"/>
          </a:p>
        </p:txBody>
      </p:sp>
      <p:grpSp>
        <p:nvGrpSpPr>
          <p:cNvPr id="2" name="Group 6"/>
          <p:cNvGrpSpPr/>
          <p:nvPr/>
        </p:nvGrpSpPr>
        <p:grpSpPr bwMode="auto">
          <a:xfrm>
            <a:off x="1189038" y="2438400"/>
            <a:ext cx="7667625" cy="2832100"/>
            <a:chOff x="624" y="1536"/>
            <a:chExt cx="3444" cy="1784"/>
          </a:xfrm>
        </p:grpSpPr>
        <p:sp>
          <p:nvSpPr>
            <p:cNvPr id="20486" name="Text Box 4"/>
            <p:cNvSpPr txBox="1">
              <a:spLocks noChangeArrowheads="1"/>
            </p:cNvSpPr>
            <p:nvPr/>
          </p:nvSpPr>
          <p:spPr bwMode="auto">
            <a:xfrm>
              <a:off x="624" y="2448"/>
              <a:ext cx="3444" cy="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Gill Sans MT" panose="020B0502020104020203" pitchFamily="34" charset="0"/>
                </a:defRPr>
              </a:lvl1pPr>
              <a:lvl2pPr marL="742950" indent="-285750">
                <a:defRPr sz="2400">
                  <a:solidFill>
                    <a:schemeClr val="tx1"/>
                  </a:solidFill>
                  <a:latin typeface="Gill Sans MT" panose="020B0502020104020203" pitchFamily="34" charset="0"/>
                </a:defRPr>
              </a:lvl2pPr>
              <a:lvl3pPr marL="1143000" indent="-228600">
                <a:defRPr sz="2400">
                  <a:solidFill>
                    <a:schemeClr val="tx1"/>
                  </a:solidFill>
                  <a:latin typeface="Gill Sans MT" panose="020B0502020104020203" pitchFamily="34" charset="0"/>
                </a:defRPr>
              </a:lvl3pPr>
              <a:lvl4pPr marL="1600200" indent="-228600">
                <a:defRPr sz="2400">
                  <a:solidFill>
                    <a:schemeClr val="tx1"/>
                  </a:solidFill>
                  <a:latin typeface="Gill Sans MT" panose="020B0502020104020203" pitchFamily="34" charset="0"/>
                </a:defRPr>
              </a:lvl4pPr>
              <a:lvl5pPr marL="2057400" indent="-228600">
                <a:defRPr sz="2400">
                  <a:solidFill>
                    <a:schemeClr val="tx1"/>
                  </a:solidFill>
                  <a:latin typeface="Gill Sans MT" panose="020B0502020104020203" pitchFamily="34" charset="0"/>
                </a:defRPr>
              </a:lvl5pPr>
              <a:lvl6pPr marL="2514600" indent="-228600" eaLnBrk="0" fontAlgn="base" hangingPunct="0">
                <a:spcBef>
                  <a:spcPct val="0"/>
                </a:spcBef>
                <a:spcAft>
                  <a:spcPct val="0"/>
                </a:spcAft>
                <a:defRPr sz="2400">
                  <a:solidFill>
                    <a:schemeClr val="tx1"/>
                  </a:solidFill>
                  <a:latin typeface="Gill Sans MT" panose="020B0502020104020203" pitchFamily="34" charset="0"/>
                </a:defRPr>
              </a:lvl6pPr>
              <a:lvl7pPr marL="2971800" indent="-228600" eaLnBrk="0" fontAlgn="base" hangingPunct="0">
                <a:spcBef>
                  <a:spcPct val="0"/>
                </a:spcBef>
                <a:spcAft>
                  <a:spcPct val="0"/>
                </a:spcAft>
                <a:defRPr sz="2400">
                  <a:solidFill>
                    <a:schemeClr val="tx1"/>
                  </a:solidFill>
                  <a:latin typeface="Gill Sans MT" panose="020B0502020104020203" pitchFamily="34" charset="0"/>
                </a:defRPr>
              </a:lvl7pPr>
              <a:lvl8pPr marL="3429000" indent="-228600" eaLnBrk="0" fontAlgn="base" hangingPunct="0">
                <a:spcBef>
                  <a:spcPct val="0"/>
                </a:spcBef>
                <a:spcAft>
                  <a:spcPct val="0"/>
                </a:spcAft>
                <a:defRPr sz="2400">
                  <a:solidFill>
                    <a:schemeClr val="tx1"/>
                  </a:solidFill>
                  <a:latin typeface="Gill Sans MT" panose="020B0502020104020203" pitchFamily="34" charset="0"/>
                </a:defRPr>
              </a:lvl8pPr>
              <a:lvl9pPr marL="3886200" indent="-228600" eaLnBrk="0" fontAlgn="base" hangingPunct="0">
                <a:spcBef>
                  <a:spcPct val="0"/>
                </a:spcBef>
                <a:spcAft>
                  <a:spcPct val="0"/>
                </a:spcAft>
                <a:defRPr sz="2400">
                  <a:solidFill>
                    <a:schemeClr val="tx1"/>
                  </a:solidFill>
                  <a:latin typeface="Gill Sans MT" panose="020B0502020104020203" pitchFamily="34" charset="0"/>
                </a:defRPr>
              </a:lvl9pPr>
            </a:lstStyle>
            <a:p>
              <a:r>
                <a:rPr lang="en-US" altLang="en-US" sz="2800" i="1" u="sng"/>
                <a:t>Closure</a:t>
              </a:r>
              <a:r>
                <a:rPr lang="en-US" altLang="en-US" sz="2800"/>
                <a:t>, or “Kleene closure” = set of strings</a:t>
              </a:r>
              <a:endParaRPr lang="en-US" altLang="en-US" sz="2800"/>
            </a:p>
            <a:p>
              <a:r>
                <a:rPr lang="en-US" altLang="en-US" sz="2800"/>
                <a:t>w</a:t>
              </a:r>
              <a:r>
                <a:rPr lang="en-US" altLang="en-US" sz="2800" baseline="-25000"/>
                <a:t>1</a:t>
              </a:r>
              <a:r>
                <a:rPr lang="en-US" altLang="en-US" sz="2800"/>
                <a:t>w</a:t>
              </a:r>
              <a:r>
                <a:rPr lang="en-US" altLang="en-US" sz="2800" baseline="-25000"/>
                <a:t>2</a:t>
              </a:r>
              <a:r>
                <a:rPr lang="en-US" altLang="en-US" sz="2800"/>
                <a:t>…w</a:t>
              </a:r>
              <a:r>
                <a:rPr lang="en-US" altLang="en-US" sz="2800" baseline="-25000"/>
                <a:t>n</a:t>
              </a:r>
              <a:r>
                <a:rPr lang="en-US" altLang="en-US" sz="2800"/>
                <a:t>, for some n </a:t>
              </a:r>
              <a:r>
                <a:rPr lang="en-US" altLang="en-US" sz="2800" u="sng"/>
                <a:t>&gt;</a:t>
              </a:r>
              <a:r>
                <a:rPr lang="en-US" altLang="en-US" sz="2800"/>
                <a:t> 0, where each w</a:t>
              </a:r>
              <a:r>
                <a:rPr lang="en-US" altLang="en-US" sz="2800" baseline="-25000"/>
                <a:t>i</a:t>
              </a:r>
              <a:r>
                <a:rPr lang="en-US" altLang="en-US" sz="2800"/>
                <a:t> is in L(E).</a:t>
              </a:r>
              <a:endParaRPr lang="en-US" altLang="en-US" sz="2800"/>
            </a:p>
            <a:p>
              <a:r>
                <a:rPr lang="en-US" altLang="en-US" sz="2800" u="sng"/>
                <a:t>Note</a:t>
              </a:r>
              <a:r>
                <a:rPr lang="en-US" altLang="en-US" sz="2800"/>
                <a:t>: when n=0, the string is </a:t>
              </a:r>
              <a:r>
                <a:rPr lang="en-US" altLang="en-US" sz="2800">
                  <a:latin typeface="Lucida Sans Unicode" panose="020B0602030504020204" pitchFamily="34" charset="0"/>
                </a:rPr>
                <a:t>ε</a:t>
              </a:r>
              <a:r>
                <a:rPr lang="en-US" altLang="en-US" sz="2800"/>
                <a:t>.</a:t>
              </a:r>
              <a:endParaRPr lang="en-US" altLang="en-US" sz="2800"/>
            </a:p>
          </p:txBody>
        </p:sp>
        <p:sp>
          <p:nvSpPr>
            <p:cNvPr id="20487" name="Line 5"/>
            <p:cNvSpPr>
              <a:spLocks noChangeShapeType="1"/>
            </p:cNvSpPr>
            <p:nvPr/>
          </p:nvSpPr>
          <p:spPr bwMode="auto">
            <a:xfrm flipV="1">
              <a:off x="2544" y="1536"/>
              <a:ext cx="318" cy="864"/>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3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Gill Sans MT" panose="020B0502020104020203" pitchFamily="34" charset="0"/>
              </a:defRPr>
            </a:lvl1pPr>
            <a:lvl2pPr marL="742950" indent="-285750">
              <a:defRPr sz="2400">
                <a:solidFill>
                  <a:schemeClr val="tx1"/>
                </a:solidFill>
                <a:latin typeface="Gill Sans MT" panose="020B0502020104020203" pitchFamily="34" charset="0"/>
              </a:defRPr>
            </a:lvl2pPr>
            <a:lvl3pPr marL="1143000" indent="-228600">
              <a:defRPr sz="2400">
                <a:solidFill>
                  <a:schemeClr val="tx1"/>
                </a:solidFill>
                <a:latin typeface="Gill Sans MT" panose="020B0502020104020203" pitchFamily="34" charset="0"/>
              </a:defRPr>
            </a:lvl3pPr>
            <a:lvl4pPr marL="1600200" indent="-228600">
              <a:defRPr sz="2400">
                <a:solidFill>
                  <a:schemeClr val="tx1"/>
                </a:solidFill>
                <a:latin typeface="Gill Sans MT" panose="020B0502020104020203" pitchFamily="34" charset="0"/>
              </a:defRPr>
            </a:lvl4pPr>
            <a:lvl5pPr marL="2057400" indent="-228600">
              <a:defRPr sz="2400">
                <a:solidFill>
                  <a:schemeClr val="tx1"/>
                </a:solidFill>
                <a:latin typeface="Gill Sans MT" panose="020B0502020104020203" pitchFamily="34" charset="0"/>
              </a:defRPr>
            </a:lvl5pPr>
            <a:lvl6pPr marL="2514600" indent="-228600" eaLnBrk="0" fontAlgn="base" hangingPunct="0">
              <a:spcBef>
                <a:spcPct val="0"/>
              </a:spcBef>
              <a:spcAft>
                <a:spcPct val="0"/>
              </a:spcAft>
              <a:defRPr sz="2400">
                <a:solidFill>
                  <a:schemeClr val="tx1"/>
                </a:solidFill>
                <a:latin typeface="Gill Sans MT" panose="020B0502020104020203" pitchFamily="34" charset="0"/>
              </a:defRPr>
            </a:lvl6pPr>
            <a:lvl7pPr marL="2971800" indent="-228600" eaLnBrk="0" fontAlgn="base" hangingPunct="0">
              <a:spcBef>
                <a:spcPct val="0"/>
              </a:spcBef>
              <a:spcAft>
                <a:spcPct val="0"/>
              </a:spcAft>
              <a:defRPr sz="2400">
                <a:solidFill>
                  <a:schemeClr val="tx1"/>
                </a:solidFill>
                <a:latin typeface="Gill Sans MT" panose="020B0502020104020203" pitchFamily="34" charset="0"/>
              </a:defRPr>
            </a:lvl7pPr>
            <a:lvl8pPr marL="3429000" indent="-228600" eaLnBrk="0" fontAlgn="base" hangingPunct="0">
              <a:spcBef>
                <a:spcPct val="0"/>
              </a:spcBef>
              <a:spcAft>
                <a:spcPct val="0"/>
              </a:spcAft>
              <a:defRPr sz="2400">
                <a:solidFill>
                  <a:schemeClr val="tx1"/>
                </a:solidFill>
                <a:latin typeface="Gill Sans MT" panose="020B0502020104020203" pitchFamily="34" charset="0"/>
              </a:defRPr>
            </a:lvl8pPr>
            <a:lvl9pPr marL="3886200" indent="-228600" eaLnBrk="0" fontAlgn="base" hangingPunct="0">
              <a:spcBef>
                <a:spcPct val="0"/>
              </a:spcBef>
              <a:spcAft>
                <a:spcPct val="0"/>
              </a:spcAft>
              <a:defRPr sz="2400">
                <a:solidFill>
                  <a:schemeClr val="tx1"/>
                </a:solidFill>
                <a:latin typeface="Gill Sans MT" panose="020B0502020104020203" pitchFamily="34" charset="0"/>
              </a:defRPr>
            </a:lvl9pPr>
          </a:lstStyle>
          <a:p>
            <a:fld id="{7011D34B-E66D-46EA-859E-57CBCA94B06A}" type="slidenum">
              <a:rPr lang="en-US" altLang="en-US" sz="1200" smtClean="0">
                <a:solidFill>
                  <a:srgbClr val="FFFFFF"/>
                </a:solidFill>
              </a:rPr>
            </a:fld>
            <a:endParaRPr lang="en-US" altLang="en-US" sz="1200" smtClean="0">
              <a:solidFill>
                <a:srgbClr val="FFFFFF"/>
              </a:solidFill>
            </a:endParaRPr>
          </a:p>
        </p:txBody>
      </p:sp>
      <p:sp>
        <p:nvSpPr>
          <p:cNvPr id="18434" name="Rectangle 2"/>
          <p:cNvSpPr>
            <a:spLocks noGrp="1" noChangeArrowheads="1"/>
          </p:cNvSpPr>
          <p:nvPr>
            <p:ph type="title"/>
          </p:nvPr>
        </p:nvSpPr>
        <p:spPr/>
        <p:txBody>
          <a:bodyPr/>
          <a:lstStyle/>
          <a:p>
            <a:pPr eaLnBrk="1" fontAlgn="auto" hangingPunct="1">
              <a:spcAft>
                <a:spcPts val="0"/>
              </a:spcAft>
              <a:defRPr/>
            </a:pPr>
            <a:r>
              <a:rPr lang="en-US">
                <a:solidFill>
                  <a:schemeClr val="accent1">
                    <a:satMod val="150000"/>
                  </a:schemeClr>
                </a:solidFill>
              </a:rPr>
              <a:t>Precedence of Operators</a:t>
            </a:r>
            <a:endParaRPr lang="en-US">
              <a:solidFill>
                <a:schemeClr val="accent1">
                  <a:satMod val="150000"/>
                </a:schemeClr>
              </a:solidFill>
            </a:endParaRPr>
          </a:p>
        </p:txBody>
      </p:sp>
      <p:sp>
        <p:nvSpPr>
          <p:cNvPr id="22532" name="Rectangle 3"/>
          <p:cNvSpPr>
            <a:spLocks noGrp="1" noChangeArrowheads="1"/>
          </p:cNvSpPr>
          <p:nvPr>
            <p:ph type="body" idx="1"/>
          </p:nvPr>
        </p:nvSpPr>
        <p:spPr/>
        <p:txBody>
          <a:bodyPr/>
          <a:lstStyle/>
          <a:p>
            <a:pPr eaLnBrk="1" hangingPunct="1"/>
            <a:r>
              <a:rPr lang="en-US" altLang="en-US" smtClean="0"/>
              <a:t>Parentheses may be used wherever needed to influence the grouping of operators.</a:t>
            </a:r>
            <a:endParaRPr lang="en-US" altLang="en-US" smtClean="0"/>
          </a:p>
          <a:p>
            <a:pPr eaLnBrk="1" hangingPunct="1"/>
            <a:r>
              <a:rPr lang="en-US" altLang="en-US" smtClean="0"/>
              <a:t>Order of precedence is:</a:t>
            </a:r>
            <a:endParaRPr lang="en-US" altLang="en-US" smtClean="0"/>
          </a:p>
          <a:p>
            <a:pPr lvl="1" eaLnBrk="1" hangingPunct="1"/>
            <a:r>
              <a:rPr lang="en-US" altLang="en-US" smtClean="0"/>
              <a:t> * (Kleene closure)….[highest priority], </a:t>
            </a:r>
            <a:endParaRPr lang="en-US" altLang="en-US" smtClean="0"/>
          </a:p>
          <a:p>
            <a:pPr lvl="1" eaLnBrk="1" hangingPunct="1"/>
            <a:r>
              <a:rPr lang="en-US" altLang="en-US" smtClean="0"/>
              <a:t>then concatenation, </a:t>
            </a:r>
            <a:endParaRPr lang="en-US" altLang="en-US" smtClean="0"/>
          </a:p>
          <a:p>
            <a:pPr lvl="1" eaLnBrk="1" hangingPunct="1"/>
            <a:r>
              <a:rPr lang="en-US" altLang="en-US" smtClean="0"/>
              <a:t>then + (Union) ….[lowest].</a:t>
            </a:r>
            <a:endParaRPr lang="en-US" altLang="en-US"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8"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Gill Sans MT" panose="020B0502020104020203" pitchFamily="34" charset="0"/>
              </a:defRPr>
            </a:lvl1pPr>
            <a:lvl2pPr marL="742950" indent="-285750">
              <a:defRPr sz="2400">
                <a:solidFill>
                  <a:schemeClr val="tx1"/>
                </a:solidFill>
                <a:latin typeface="Gill Sans MT" panose="020B0502020104020203" pitchFamily="34" charset="0"/>
              </a:defRPr>
            </a:lvl2pPr>
            <a:lvl3pPr marL="1143000" indent="-228600">
              <a:defRPr sz="2400">
                <a:solidFill>
                  <a:schemeClr val="tx1"/>
                </a:solidFill>
                <a:latin typeface="Gill Sans MT" panose="020B0502020104020203" pitchFamily="34" charset="0"/>
              </a:defRPr>
            </a:lvl3pPr>
            <a:lvl4pPr marL="1600200" indent="-228600">
              <a:defRPr sz="2400">
                <a:solidFill>
                  <a:schemeClr val="tx1"/>
                </a:solidFill>
                <a:latin typeface="Gill Sans MT" panose="020B0502020104020203" pitchFamily="34" charset="0"/>
              </a:defRPr>
            </a:lvl4pPr>
            <a:lvl5pPr marL="2057400" indent="-228600">
              <a:defRPr sz="2400">
                <a:solidFill>
                  <a:schemeClr val="tx1"/>
                </a:solidFill>
                <a:latin typeface="Gill Sans MT" panose="020B0502020104020203" pitchFamily="34" charset="0"/>
              </a:defRPr>
            </a:lvl5pPr>
            <a:lvl6pPr marL="2514600" indent="-228600" eaLnBrk="0" fontAlgn="base" hangingPunct="0">
              <a:spcBef>
                <a:spcPct val="0"/>
              </a:spcBef>
              <a:spcAft>
                <a:spcPct val="0"/>
              </a:spcAft>
              <a:defRPr sz="2400">
                <a:solidFill>
                  <a:schemeClr val="tx1"/>
                </a:solidFill>
                <a:latin typeface="Gill Sans MT" panose="020B0502020104020203" pitchFamily="34" charset="0"/>
              </a:defRPr>
            </a:lvl6pPr>
            <a:lvl7pPr marL="2971800" indent="-228600" eaLnBrk="0" fontAlgn="base" hangingPunct="0">
              <a:spcBef>
                <a:spcPct val="0"/>
              </a:spcBef>
              <a:spcAft>
                <a:spcPct val="0"/>
              </a:spcAft>
              <a:defRPr sz="2400">
                <a:solidFill>
                  <a:schemeClr val="tx1"/>
                </a:solidFill>
                <a:latin typeface="Gill Sans MT" panose="020B0502020104020203" pitchFamily="34" charset="0"/>
              </a:defRPr>
            </a:lvl7pPr>
            <a:lvl8pPr marL="3429000" indent="-228600" eaLnBrk="0" fontAlgn="base" hangingPunct="0">
              <a:spcBef>
                <a:spcPct val="0"/>
              </a:spcBef>
              <a:spcAft>
                <a:spcPct val="0"/>
              </a:spcAft>
              <a:defRPr sz="2400">
                <a:solidFill>
                  <a:schemeClr val="tx1"/>
                </a:solidFill>
                <a:latin typeface="Gill Sans MT" panose="020B0502020104020203" pitchFamily="34" charset="0"/>
              </a:defRPr>
            </a:lvl8pPr>
            <a:lvl9pPr marL="3886200" indent="-228600" eaLnBrk="0" fontAlgn="base" hangingPunct="0">
              <a:spcBef>
                <a:spcPct val="0"/>
              </a:spcBef>
              <a:spcAft>
                <a:spcPct val="0"/>
              </a:spcAft>
              <a:defRPr sz="2400">
                <a:solidFill>
                  <a:schemeClr val="tx1"/>
                </a:solidFill>
                <a:latin typeface="Gill Sans MT" panose="020B0502020104020203" pitchFamily="34" charset="0"/>
              </a:defRPr>
            </a:lvl9pPr>
          </a:lstStyle>
          <a:p>
            <a:fld id="{E33400D2-695E-470E-89F7-697AFCDEE9C2}" type="slidenum">
              <a:rPr lang="en-US" altLang="en-US" sz="1200" smtClean="0">
                <a:solidFill>
                  <a:srgbClr val="FFFFFF"/>
                </a:solidFill>
              </a:rPr>
            </a:fld>
            <a:endParaRPr lang="en-US" altLang="en-US" sz="1200" smtClean="0">
              <a:solidFill>
                <a:srgbClr val="FFFFFF"/>
              </a:solidFill>
            </a:endParaRPr>
          </a:p>
        </p:txBody>
      </p:sp>
      <p:sp>
        <p:nvSpPr>
          <p:cNvPr id="18434" name="Rectangle 2"/>
          <p:cNvSpPr>
            <a:spLocks noGrp="1" noChangeArrowheads="1"/>
          </p:cNvSpPr>
          <p:nvPr>
            <p:ph type="title"/>
          </p:nvPr>
        </p:nvSpPr>
        <p:spPr/>
        <p:txBody>
          <a:bodyPr/>
          <a:lstStyle/>
          <a:p>
            <a:pPr eaLnBrk="1" fontAlgn="auto" hangingPunct="1">
              <a:spcAft>
                <a:spcPts val="0"/>
              </a:spcAft>
              <a:defRPr/>
            </a:pPr>
            <a:r>
              <a:rPr lang="en-US" dirty="0" smtClean="0">
                <a:solidFill>
                  <a:schemeClr val="accent1">
                    <a:satMod val="150000"/>
                  </a:schemeClr>
                </a:solidFill>
              </a:rPr>
              <a:t>Example of RE and corresponding RL</a:t>
            </a:r>
            <a:endParaRPr lang="en-US" dirty="0">
              <a:solidFill>
                <a:schemeClr val="accent1">
                  <a:satMod val="150000"/>
                </a:schemeClr>
              </a:solidFill>
            </a:endParaRPr>
          </a:p>
        </p:txBody>
      </p:sp>
      <p:sp>
        <p:nvSpPr>
          <p:cNvPr id="18435" name="Rectangle 3"/>
          <p:cNvSpPr>
            <a:spLocks noGrp="1" noChangeArrowheads="1"/>
          </p:cNvSpPr>
          <p:nvPr>
            <p:ph type="body" idx="1"/>
          </p:nvPr>
        </p:nvSpPr>
        <p:spPr/>
        <p:txBody>
          <a:bodyPr rtlCol="0">
            <a:normAutofit fontScale="85000" lnSpcReduction="20000"/>
          </a:bodyPr>
          <a:lstStyle/>
          <a:p>
            <a:pPr marL="438785" indent="-320040" eaLnBrk="1" fontAlgn="auto" hangingPunct="1">
              <a:spcBef>
                <a:spcPts val="0"/>
              </a:spcBef>
              <a:spcAft>
                <a:spcPts val="0"/>
              </a:spcAft>
              <a:buFont typeface="Wingdings 2" panose="05020102010507070707"/>
              <a:buChar char=""/>
              <a:defRPr/>
            </a:pPr>
            <a:r>
              <a:rPr lang="en-US" b="1" dirty="0" smtClean="0"/>
              <a:t>( a + b )</a:t>
            </a:r>
            <a:r>
              <a:rPr lang="en-US" b="1" baseline="30000" dirty="0" smtClean="0"/>
              <a:t>2</a:t>
            </a:r>
            <a:r>
              <a:rPr lang="en-US" dirty="0" smtClean="0"/>
              <a:t> corresponds to the language {</a:t>
            </a:r>
            <a:r>
              <a:rPr lang="en-US" dirty="0" err="1" smtClean="0"/>
              <a:t>aa</a:t>
            </a:r>
            <a:r>
              <a:rPr lang="en-US" dirty="0" smtClean="0"/>
              <a:t>, </a:t>
            </a:r>
            <a:r>
              <a:rPr lang="en-US" dirty="0" err="1" smtClean="0"/>
              <a:t>ab</a:t>
            </a:r>
            <a:r>
              <a:rPr lang="en-US" dirty="0" smtClean="0"/>
              <a:t>, </a:t>
            </a:r>
            <a:r>
              <a:rPr lang="en-US" dirty="0" err="1" smtClean="0"/>
              <a:t>ba</a:t>
            </a:r>
            <a:r>
              <a:rPr lang="en-US" dirty="0" smtClean="0"/>
              <a:t>, bb}, that is the set of strings of length 2 over the alphabet {a, b}. </a:t>
            </a:r>
            <a:endParaRPr lang="en-US" dirty="0" smtClean="0"/>
          </a:p>
          <a:p>
            <a:pPr marL="438785" indent="-320040" eaLnBrk="1" fontAlgn="auto" hangingPunct="1">
              <a:spcBef>
                <a:spcPts val="0"/>
              </a:spcBef>
              <a:spcAft>
                <a:spcPts val="0"/>
              </a:spcAft>
              <a:buFont typeface="Wingdings 2" panose="05020102010507070707"/>
              <a:buChar char=""/>
              <a:defRPr/>
            </a:pPr>
            <a:endParaRPr lang="en-US" dirty="0" smtClean="0"/>
          </a:p>
          <a:p>
            <a:pPr marL="438785" indent="-320040" eaLnBrk="1" fontAlgn="auto" hangingPunct="1">
              <a:spcBef>
                <a:spcPts val="0"/>
              </a:spcBef>
              <a:spcAft>
                <a:spcPts val="0"/>
              </a:spcAft>
              <a:buFont typeface="Wingdings 2" panose="05020102010507070707"/>
              <a:buChar char=""/>
              <a:defRPr/>
            </a:pPr>
            <a:r>
              <a:rPr lang="en-US" dirty="0" smtClean="0"/>
              <a:t>In general </a:t>
            </a:r>
            <a:r>
              <a:rPr lang="en-US" b="1" dirty="0" smtClean="0"/>
              <a:t>( a + b )</a:t>
            </a:r>
            <a:r>
              <a:rPr lang="en-US" b="1" baseline="30000" dirty="0" smtClean="0"/>
              <a:t>k</a:t>
            </a:r>
            <a:r>
              <a:rPr lang="en-US" dirty="0" smtClean="0"/>
              <a:t> corresponds to the set of strings of length k over the alphabet {a, b}. </a:t>
            </a:r>
            <a:endParaRPr lang="en-US" dirty="0" smtClean="0"/>
          </a:p>
          <a:p>
            <a:pPr marL="438785" indent="-320040" eaLnBrk="1" fontAlgn="auto" hangingPunct="1">
              <a:spcBef>
                <a:spcPts val="0"/>
              </a:spcBef>
              <a:spcAft>
                <a:spcPts val="0"/>
              </a:spcAft>
              <a:buFont typeface="Wingdings 2" panose="05020102010507070707"/>
              <a:buChar char=""/>
              <a:defRPr/>
            </a:pPr>
            <a:endParaRPr lang="en-US" b="1" dirty="0" smtClean="0"/>
          </a:p>
          <a:p>
            <a:pPr marL="438785" indent="-320040" eaLnBrk="1" fontAlgn="auto" hangingPunct="1">
              <a:spcBef>
                <a:spcPts val="0"/>
              </a:spcBef>
              <a:spcAft>
                <a:spcPts val="0"/>
              </a:spcAft>
              <a:buFont typeface="Wingdings 2" panose="05020102010507070707"/>
              <a:buChar char=""/>
              <a:defRPr/>
            </a:pPr>
            <a:r>
              <a:rPr lang="en-US" b="1" dirty="0" smtClean="0"/>
              <a:t>( a + b )</a:t>
            </a:r>
            <a:r>
              <a:rPr lang="en-US" b="1" baseline="30000" dirty="0" smtClean="0"/>
              <a:t>*</a:t>
            </a:r>
            <a:r>
              <a:rPr lang="en-US" dirty="0" smtClean="0"/>
              <a:t> corresponds to the set of all strings over the alphabet </a:t>
            </a:r>
            <a:endParaRPr lang="en-US" dirty="0" smtClean="0"/>
          </a:p>
          <a:p>
            <a:pPr marL="438785" indent="-320040" eaLnBrk="1" fontAlgn="auto" hangingPunct="1">
              <a:spcBef>
                <a:spcPts val="0"/>
              </a:spcBef>
              <a:spcAft>
                <a:spcPts val="0"/>
              </a:spcAft>
              <a:buFont typeface="Wingdings 2" panose="05020102010507070707"/>
              <a:buNone/>
              <a:defRPr/>
            </a:pPr>
            <a:r>
              <a:rPr lang="en-US" dirty="0" smtClean="0"/>
              <a:t>	{a, b}. </a:t>
            </a:r>
            <a:br>
              <a:rPr lang="en-US" dirty="0" smtClean="0"/>
            </a:br>
            <a:endParaRPr lang="en-US" dirty="0" smtClean="0"/>
          </a:p>
          <a:p>
            <a:pPr marL="438785" indent="-320040" eaLnBrk="1" fontAlgn="auto" hangingPunct="1">
              <a:spcBef>
                <a:spcPts val="0"/>
              </a:spcBef>
              <a:spcAft>
                <a:spcPts val="0"/>
              </a:spcAft>
              <a:buFont typeface="Wingdings 2" panose="05020102010507070707"/>
              <a:buChar char=""/>
              <a:defRPr/>
            </a:pPr>
            <a:r>
              <a:rPr lang="en-US" b="1" dirty="0" smtClean="0"/>
              <a:t>a</a:t>
            </a:r>
            <a:r>
              <a:rPr lang="en-US" b="1" baseline="30000" dirty="0" smtClean="0"/>
              <a:t>*</a:t>
            </a:r>
            <a:r>
              <a:rPr lang="en-US" b="1" dirty="0" smtClean="0"/>
              <a:t>b</a:t>
            </a:r>
            <a:r>
              <a:rPr lang="en-US" b="1" baseline="30000" dirty="0" smtClean="0"/>
              <a:t>*</a:t>
            </a:r>
            <a:r>
              <a:rPr lang="en-US" dirty="0" smtClean="0"/>
              <a:t> corresponds to the set of strings consisting of zero or more </a:t>
            </a:r>
            <a:r>
              <a:rPr lang="en-US" dirty="0" err="1" smtClean="0"/>
              <a:t>a's</a:t>
            </a:r>
            <a:r>
              <a:rPr lang="en-US" dirty="0" smtClean="0"/>
              <a:t> followed by zero or more </a:t>
            </a:r>
            <a:r>
              <a:rPr lang="en-US" dirty="0" err="1" smtClean="0"/>
              <a:t>b's</a:t>
            </a:r>
            <a:r>
              <a:rPr lang="en-US" dirty="0" smtClean="0"/>
              <a:t>. </a:t>
            </a:r>
            <a:br>
              <a:rPr lang="en-US" dirty="0" smtClean="0"/>
            </a:br>
            <a:endParaRPr lang="en-US" dirty="0" smtClean="0"/>
          </a:p>
          <a:p>
            <a:pPr marL="438785" indent="-320040" eaLnBrk="1" fontAlgn="auto" hangingPunct="1">
              <a:spcBef>
                <a:spcPts val="0"/>
              </a:spcBef>
              <a:spcAft>
                <a:spcPts val="0"/>
              </a:spcAft>
              <a:buFont typeface="Wingdings 2" panose="05020102010507070707"/>
              <a:buChar char=""/>
              <a:defRPr/>
            </a:pPr>
            <a:r>
              <a:rPr lang="en-US" b="1" dirty="0" smtClean="0"/>
              <a:t>a</a:t>
            </a:r>
            <a:r>
              <a:rPr lang="en-US" b="1" baseline="30000" dirty="0" smtClean="0"/>
              <a:t>*</a:t>
            </a:r>
            <a:r>
              <a:rPr lang="en-US" b="1" dirty="0" err="1" smtClean="0"/>
              <a:t>b</a:t>
            </a:r>
            <a:r>
              <a:rPr lang="en-US" b="1" baseline="30000" dirty="0" err="1" smtClean="0"/>
              <a:t>+</a:t>
            </a:r>
            <a:r>
              <a:rPr lang="en-US" b="1" dirty="0" err="1" smtClean="0"/>
              <a:t>a</a:t>
            </a:r>
            <a:r>
              <a:rPr lang="en-US" b="1" baseline="30000" dirty="0" smtClean="0"/>
              <a:t>*</a:t>
            </a:r>
            <a:r>
              <a:rPr lang="en-US" dirty="0" smtClean="0"/>
              <a:t> corresponds to the set of strings consisting of zero or more </a:t>
            </a:r>
            <a:r>
              <a:rPr lang="en-US" dirty="0" err="1" smtClean="0"/>
              <a:t>a's</a:t>
            </a:r>
            <a:r>
              <a:rPr lang="en-US" dirty="0" smtClean="0"/>
              <a:t> followed by one or more </a:t>
            </a:r>
            <a:r>
              <a:rPr lang="en-US" dirty="0" err="1" smtClean="0"/>
              <a:t>b's</a:t>
            </a:r>
            <a:r>
              <a:rPr lang="en-US" dirty="0" smtClean="0"/>
              <a:t> followed by zero or more </a:t>
            </a:r>
            <a:r>
              <a:rPr lang="en-US" dirty="0" err="1" smtClean="0"/>
              <a:t>a's</a:t>
            </a:r>
            <a:r>
              <a:rPr lang="en-US" dirty="0" smtClean="0"/>
              <a:t>.</a:t>
            </a:r>
            <a:endParaRPr lang="en-US"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626"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Gill Sans MT" panose="020B0502020104020203" pitchFamily="34" charset="0"/>
              </a:defRPr>
            </a:lvl1pPr>
            <a:lvl2pPr marL="742950" indent="-285750">
              <a:defRPr sz="2400">
                <a:solidFill>
                  <a:schemeClr val="tx1"/>
                </a:solidFill>
                <a:latin typeface="Gill Sans MT" panose="020B0502020104020203" pitchFamily="34" charset="0"/>
              </a:defRPr>
            </a:lvl2pPr>
            <a:lvl3pPr marL="1143000" indent="-228600">
              <a:defRPr sz="2400">
                <a:solidFill>
                  <a:schemeClr val="tx1"/>
                </a:solidFill>
                <a:latin typeface="Gill Sans MT" panose="020B0502020104020203" pitchFamily="34" charset="0"/>
              </a:defRPr>
            </a:lvl3pPr>
            <a:lvl4pPr marL="1600200" indent="-228600">
              <a:defRPr sz="2400">
                <a:solidFill>
                  <a:schemeClr val="tx1"/>
                </a:solidFill>
                <a:latin typeface="Gill Sans MT" panose="020B0502020104020203" pitchFamily="34" charset="0"/>
              </a:defRPr>
            </a:lvl4pPr>
            <a:lvl5pPr marL="2057400" indent="-228600">
              <a:defRPr sz="2400">
                <a:solidFill>
                  <a:schemeClr val="tx1"/>
                </a:solidFill>
                <a:latin typeface="Gill Sans MT" panose="020B0502020104020203" pitchFamily="34" charset="0"/>
              </a:defRPr>
            </a:lvl5pPr>
            <a:lvl6pPr marL="2514600" indent="-228600" eaLnBrk="0" fontAlgn="base" hangingPunct="0">
              <a:spcBef>
                <a:spcPct val="0"/>
              </a:spcBef>
              <a:spcAft>
                <a:spcPct val="0"/>
              </a:spcAft>
              <a:defRPr sz="2400">
                <a:solidFill>
                  <a:schemeClr val="tx1"/>
                </a:solidFill>
                <a:latin typeface="Gill Sans MT" panose="020B0502020104020203" pitchFamily="34" charset="0"/>
              </a:defRPr>
            </a:lvl6pPr>
            <a:lvl7pPr marL="2971800" indent="-228600" eaLnBrk="0" fontAlgn="base" hangingPunct="0">
              <a:spcBef>
                <a:spcPct val="0"/>
              </a:spcBef>
              <a:spcAft>
                <a:spcPct val="0"/>
              </a:spcAft>
              <a:defRPr sz="2400">
                <a:solidFill>
                  <a:schemeClr val="tx1"/>
                </a:solidFill>
                <a:latin typeface="Gill Sans MT" panose="020B0502020104020203" pitchFamily="34" charset="0"/>
              </a:defRPr>
            </a:lvl7pPr>
            <a:lvl8pPr marL="3429000" indent="-228600" eaLnBrk="0" fontAlgn="base" hangingPunct="0">
              <a:spcBef>
                <a:spcPct val="0"/>
              </a:spcBef>
              <a:spcAft>
                <a:spcPct val="0"/>
              </a:spcAft>
              <a:defRPr sz="2400">
                <a:solidFill>
                  <a:schemeClr val="tx1"/>
                </a:solidFill>
                <a:latin typeface="Gill Sans MT" panose="020B0502020104020203" pitchFamily="34" charset="0"/>
              </a:defRPr>
            </a:lvl8pPr>
            <a:lvl9pPr marL="3886200" indent="-228600" eaLnBrk="0" fontAlgn="base" hangingPunct="0">
              <a:spcBef>
                <a:spcPct val="0"/>
              </a:spcBef>
              <a:spcAft>
                <a:spcPct val="0"/>
              </a:spcAft>
              <a:defRPr sz="2400">
                <a:solidFill>
                  <a:schemeClr val="tx1"/>
                </a:solidFill>
                <a:latin typeface="Gill Sans MT" panose="020B0502020104020203" pitchFamily="34" charset="0"/>
              </a:defRPr>
            </a:lvl9pPr>
          </a:lstStyle>
          <a:p>
            <a:fld id="{64D08CA4-6102-42BF-98B1-BDB5DB41B9F3}" type="slidenum">
              <a:rPr lang="en-US" altLang="en-US" sz="1200" smtClean="0">
                <a:solidFill>
                  <a:srgbClr val="FFFFFF"/>
                </a:solidFill>
              </a:rPr>
            </a:fld>
            <a:endParaRPr lang="en-US" altLang="en-US" sz="1200" smtClean="0">
              <a:solidFill>
                <a:srgbClr val="FFFFFF"/>
              </a:solidFill>
            </a:endParaRPr>
          </a:p>
        </p:txBody>
      </p:sp>
      <p:sp>
        <p:nvSpPr>
          <p:cNvPr id="18434" name="Rectangle 2"/>
          <p:cNvSpPr>
            <a:spLocks noGrp="1" noChangeArrowheads="1"/>
          </p:cNvSpPr>
          <p:nvPr>
            <p:ph type="title"/>
          </p:nvPr>
        </p:nvSpPr>
        <p:spPr/>
        <p:txBody>
          <a:bodyPr/>
          <a:lstStyle/>
          <a:p>
            <a:pPr eaLnBrk="1" fontAlgn="auto" hangingPunct="1">
              <a:spcAft>
                <a:spcPts val="0"/>
              </a:spcAft>
              <a:defRPr/>
            </a:pPr>
            <a:r>
              <a:rPr lang="en-US" dirty="0" smtClean="0">
                <a:solidFill>
                  <a:schemeClr val="accent1">
                    <a:satMod val="150000"/>
                  </a:schemeClr>
                </a:solidFill>
              </a:rPr>
              <a:t>Example of RE and corresponding RL</a:t>
            </a:r>
            <a:endParaRPr lang="en-US" dirty="0">
              <a:solidFill>
                <a:schemeClr val="accent1">
                  <a:satMod val="150000"/>
                </a:schemeClr>
              </a:solidFill>
            </a:endParaRPr>
          </a:p>
        </p:txBody>
      </p:sp>
      <p:sp>
        <p:nvSpPr>
          <p:cNvPr id="18435" name="Rectangle 3"/>
          <p:cNvSpPr>
            <a:spLocks noGrp="1" noChangeArrowheads="1"/>
          </p:cNvSpPr>
          <p:nvPr>
            <p:ph type="body" idx="1"/>
          </p:nvPr>
        </p:nvSpPr>
        <p:spPr/>
        <p:txBody>
          <a:bodyPr rtlCol="0">
            <a:normAutofit/>
          </a:bodyPr>
          <a:lstStyle/>
          <a:p>
            <a:pPr marL="438785" indent="-320040" eaLnBrk="1" fontAlgn="auto" hangingPunct="1">
              <a:spcBef>
                <a:spcPts val="0"/>
              </a:spcBef>
              <a:spcAft>
                <a:spcPts val="0"/>
              </a:spcAft>
              <a:buFont typeface="Wingdings 2" panose="05020102010507070707"/>
              <a:buChar char=""/>
              <a:defRPr/>
            </a:pPr>
            <a:r>
              <a:rPr lang="en-US" b="1" dirty="0" smtClean="0"/>
              <a:t>( </a:t>
            </a:r>
            <a:r>
              <a:rPr lang="en-US" b="1" dirty="0" err="1" smtClean="0"/>
              <a:t>ab</a:t>
            </a:r>
            <a:r>
              <a:rPr lang="en-US" b="1" dirty="0" smtClean="0"/>
              <a:t> )</a:t>
            </a:r>
            <a:r>
              <a:rPr lang="en-US" b="1" baseline="30000" dirty="0" smtClean="0"/>
              <a:t>+</a:t>
            </a:r>
            <a:r>
              <a:rPr lang="en-US" dirty="0" smtClean="0"/>
              <a:t> corresponds to the language {</a:t>
            </a:r>
            <a:r>
              <a:rPr lang="en-US" dirty="0" err="1" smtClean="0"/>
              <a:t>ab</a:t>
            </a:r>
            <a:r>
              <a:rPr lang="en-US" dirty="0" smtClean="0"/>
              <a:t>, </a:t>
            </a:r>
            <a:r>
              <a:rPr lang="en-US" dirty="0" err="1" smtClean="0"/>
              <a:t>abab</a:t>
            </a:r>
            <a:r>
              <a:rPr lang="en-US" dirty="0" smtClean="0"/>
              <a:t>, </a:t>
            </a:r>
            <a:r>
              <a:rPr lang="en-US" dirty="0" err="1" smtClean="0"/>
              <a:t>ababab</a:t>
            </a:r>
            <a:r>
              <a:rPr lang="en-US" dirty="0" smtClean="0"/>
              <a:t>, ... }, that is, the set of strings of repeated </a:t>
            </a:r>
            <a:r>
              <a:rPr lang="en-US" dirty="0" err="1" smtClean="0"/>
              <a:t>ab's</a:t>
            </a:r>
            <a:r>
              <a:rPr lang="en-US" dirty="0" smtClean="0"/>
              <a:t>. </a:t>
            </a:r>
            <a:endParaRPr lang="en-US" dirty="0" smtClean="0"/>
          </a:p>
          <a:p>
            <a:pPr marL="633095" indent="-514350" eaLnBrk="1" fontAlgn="auto" hangingPunct="1">
              <a:spcBef>
                <a:spcPts val="0"/>
              </a:spcBef>
              <a:spcAft>
                <a:spcPts val="0"/>
              </a:spcAft>
              <a:buFont typeface="Wingdings 2" panose="05020102010507070707"/>
              <a:buNone/>
              <a:defRPr/>
            </a:pPr>
            <a:endParaRPr lang="en-US" b="1" dirty="0" smtClean="0"/>
          </a:p>
          <a:p>
            <a:pPr marL="633095" indent="-514350" algn="just" eaLnBrk="1" fontAlgn="auto" hangingPunct="1">
              <a:spcBef>
                <a:spcPts val="0"/>
              </a:spcBef>
              <a:spcAft>
                <a:spcPts val="0"/>
              </a:spcAft>
              <a:buFont typeface="Wingdings 2" panose="05020102010507070707"/>
              <a:buChar char=""/>
              <a:defRPr/>
            </a:pPr>
            <a:r>
              <a:rPr lang="en-US" b="1" dirty="0" smtClean="0"/>
              <a:t>Note: </a:t>
            </a:r>
            <a:r>
              <a:rPr lang="en-US" dirty="0" smtClean="0"/>
              <a:t>A regular expression is not unique for a language. That is, a regular language, in general, corresponds to more than one regular expressions.</a:t>
            </a:r>
            <a:endParaRPr lang="en-US" dirty="0" smtClean="0"/>
          </a:p>
          <a:p>
            <a:pPr marL="633095" indent="-514350" eaLnBrk="1" fontAlgn="auto" hangingPunct="1">
              <a:spcBef>
                <a:spcPts val="0"/>
              </a:spcBef>
              <a:spcAft>
                <a:spcPts val="0"/>
              </a:spcAft>
              <a:buFont typeface="Wingdings 2" panose="05020102010507070707"/>
              <a:buNone/>
              <a:defRPr/>
            </a:pPr>
            <a:r>
              <a:rPr lang="en-US" dirty="0" smtClean="0"/>
              <a:t> </a:t>
            </a:r>
            <a:endParaRPr lang="en-US" dirty="0" smtClean="0"/>
          </a:p>
          <a:p>
            <a:pPr marL="438785" indent="-320040" eaLnBrk="1" fontAlgn="auto" hangingPunct="1">
              <a:spcBef>
                <a:spcPts val="0"/>
              </a:spcBef>
              <a:spcAft>
                <a:spcPts val="0"/>
              </a:spcAft>
              <a:buFont typeface="Wingdings 2" panose="05020102010507070707"/>
              <a:buChar char=""/>
              <a:defRPr/>
            </a:pPr>
            <a:r>
              <a:rPr lang="en-US" dirty="0" smtClean="0"/>
              <a:t>For example </a:t>
            </a:r>
            <a:r>
              <a:rPr lang="en-US" b="1" dirty="0" smtClean="0"/>
              <a:t>( a + b )</a:t>
            </a:r>
            <a:r>
              <a:rPr lang="en-US" b="1" baseline="30000" dirty="0" smtClean="0"/>
              <a:t>*</a:t>
            </a:r>
            <a:r>
              <a:rPr lang="en-US" dirty="0" smtClean="0"/>
              <a:t> and </a:t>
            </a:r>
            <a:r>
              <a:rPr lang="en-US" b="1" dirty="0" smtClean="0"/>
              <a:t>( a</a:t>
            </a:r>
            <a:r>
              <a:rPr lang="en-US" b="1" baseline="30000" dirty="0" smtClean="0"/>
              <a:t>*</a:t>
            </a:r>
            <a:r>
              <a:rPr lang="en-US" b="1" dirty="0" smtClean="0"/>
              <a:t>b</a:t>
            </a:r>
            <a:r>
              <a:rPr lang="en-US" b="1" baseline="30000" dirty="0" smtClean="0"/>
              <a:t>*</a:t>
            </a:r>
            <a:r>
              <a:rPr lang="en-US" b="1" dirty="0" smtClean="0"/>
              <a:t> )</a:t>
            </a:r>
            <a:r>
              <a:rPr lang="en-US" b="1" baseline="30000" dirty="0" smtClean="0"/>
              <a:t>*</a:t>
            </a:r>
            <a:r>
              <a:rPr lang="en-US" dirty="0" smtClean="0"/>
              <a:t> correspond to the set of all strings over the alphabet {a, </a:t>
            </a:r>
            <a:r>
              <a:rPr lang="en-US" smtClean="0"/>
              <a:t>b}.(</a:t>
            </a:r>
            <a:r>
              <a:rPr lang="en-US" dirty="0" smtClean="0"/>
              <a:t>Reading: CHECK!)</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674"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Gill Sans MT" panose="020B0502020104020203" pitchFamily="34" charset="0"/>
              </a:defRPr>
            </a:lvl1pPr>
            <a:lvl2pPr marL="742950" indent="-285750">
              <a:defRPr sz="2400">
                <a:solidFill>
                  <a:schemeClr val="tx1"/>
                </a:solidFill>
                <a:latin typeface="Gill Sans MT" panose="020B0502020104020203" pitchFamily="34" charset="0"/>
              </a:defRPr>
            </a:lvl2pPr>
            <a:lvl3pPr marL="1143000" indent="-228600">
              <a:defRPr sz="2400">
                <a:solidFill>
                  <a:schemeClr val="tx1"/>
                </a:solidFill>
                <a:latin typeface="Gill Sans MT" panose="020B0502020104020203" pitchFamily="34" charset="0"/>
              </a:defRPr>
            </a:lvl3pPr>
            <a:lvl4pPr marL="1600200" indent="-228600">
              <a:defRPr sz="2400">
                <a:solidFill>
                  <a:schemeClr val="tx1"/>
                </a:solidFill>
                <a:latin typeface="Gill Sans MT" panose="020B0502020104020203" pitchFamily="34" charset="0"/>
              </a:defRPr>
            </a:lvl4pPr>
            <a:lvl5pPr marL="2057400" indent="-228600">
              <a:defRPr sz="2400">
                <a:solidFill>
                  <a:schemeClr val="tx1"/>
                </a:solidFill>
                <a:latin typeface="Gill Sans MT" panose="020B0502020104020203" pitchFamily="34" charset="0"/>
              </a:defRPr>
            </a:lvl5pPr>
            <a:lvl6pPr marL="2514600" indent="-228600" eaLnBrk="0" fontAlgn="base" hangingPunct="0">
              <a:spcBef>
                <a:spcPct val="0"/>
              </a:spcBef>
              <a:spcAft>
                <a:spcPct val="0"/>
              </a:spcAft>
              <a:defRPr sz="2400">
                <a:solidFill>
                  <a:schemeClr val="tx1"/>
                </a:solidFill>
                <a:latin typeface="Gill Sans MT" panose="020B0502020104020203" pitchFamily="34" charset="0"/>
              </a:defRPr>
            </a:lvl6pPr>
            <a:lvl7pPr marL="2971800" indent="-228600" eaLnBrk="0" fontAlgn="base" hangingPunct="0">
              <a:spcBef>
                <a:spcPct val="0"/>
              </a:spcBef>
              <a:spcAft>
                <a:spcPct val="0"/>
              </a:spcAft>
              <a:defRPr sz="2400">
                <a:solidFill>
                  <a:schemeClr val="tx1"/>
                </a:solidFill>
                <a:latin typeface="Gill Sans MT" panose="020B0502020104020203" pitchFamily="34" charset="0"/>
              </a:defRPr>
            </a:lvl7pPr>
            <a:lvl8pPr marL="3429000" indent="-228600" eaLnBrk="0" fontAlgn="base" hangingPunct="0">
              <a:spcBef>
                <a:spcPct val="0"/>
              </a:spcBef>
              <a:spcAft>
                <a:spcPct val="0"/>
              </a:spcAft>
              <a:defRPr sz="2400">
                <a:solidFill>
                  <a:schemeClr val="tx1"/>
                </a:solidFill>
                <a:latin typeface="Gill Sans MT" panose="020B0502020104020203" pitchFamily="34" charset="0"/>
              </a:defRPr>
            </a:lvl8pPr>
            <a:lvl9pPr marL="3886200" indent="-228600" eaLnBrk="0" fontAlgn="base" hangingPunct="0">
              <a:spcBef>
                <a:spcPct val="0"/>
              </a:spcBef>
              <a:spcAft>
                <a:spcPct val="0"/>
              </a:spcAft>
              <a:defRPr sz="2400">
                <a:solidFill>
                  <a:schemeClr val="tx1"/>
                </a:solidFill>
                <a:latin typeface="Gill Sans MT" panose="020B0502020104020203" pitchFamily="34" charset="0"/>
              </a:defRPr>
            </a:lvl9pPr>
          </a:lstStyle>
          <a:p>
            <a:fld id="{BAB25EF8-2967-44C5-AAE6-1D32BB8673C8}" type="slidenum">
              <a:rPr lang="en-US" altLang="en-US" sz="1200" smtClean="0">
                <a:solidFill>
                  <a:srgbClr val="FFFFFF"/>
                </a:solidFill>
              </a:rPr>
            </a:fld>
            <a:endParaRPr lang="en-US" altLang="en-US" sz="1200" smtClean="0">
              <a:solidFill>
                <a:srgbClr val="FFFFFF"/>
              </a:solidFill>
            </a:endParaRPr>
          </a:p>
        </p:txBody>
      </p:sp>
      <p:sp>
        <p:nvSpPr>
          <p:cNvPr id="17410" name="Rectangle 2"/>
          <p:cNvSpPr>
            <a:spLocks noGrp="1" noChangeArrowheads="1"/>
          </p:cNvSpPr>
          <p:nvPr>
            <p:ph type="title"/>
          </p:nvPr>
        </p:nvSpPr>
        <p:spPr/>
        <p:txBody>
          <a:bodyPr/>
          <a:lstStyle/>
          <a:p>
            <a:pPr eaLnBrk="1" fontAlgn="auto" hangingPunct="1">
              <a:spcAft>
                <a:spcPts val="0"/>
              </a:spcAft>
              <a:defRPr/>
            </a:pPr>
            <a:r>
              <a:rPr lang="en-US">
                <a:solidFill>
                  <a:srgbClr val="33CC33"/>
                </a:solidFill>
              </a:rPr>
              <a:t>Examples</a:t>
            </a:r>
            <a:r>
              <a:rPr lang="en-US">
                <a:solidFill>
                  <a:schemeClr val="accent1">
                    <a:satMod val="150000"/>
                  </a:schemeClr>
                </a:solidFill>
              </a:rPr>
              <a:t>: RE’s</a:t>
            </a:r>
            <a:endParaRPr lang="en-US">
              <a:solidFill>
                <a:schemeClr val="accent1">
                  <a:satMod val="150000"/>
                </a:schemeClr>
              </a:solidFill>
            </a:endParaRPr>
          </a:p>
        </p:txBody>
      </p:sp>
      <p:sp>
        <p:nvSpPr>
          <p:cNvPr id="21508" name="Rectangle 3"/>
          <p:cNvSpPr>
            <a:spLocks noGrp="1" noChangeArrowheads="1"/>
          </p:cNvSpPr>
          <p:nvPr>
            <p:ph type="body" idx="1"/>
          </p:nvPr>
        </p:nvSpPr>
        <p:spPr/>
        <p:txBody>
          <a:bodyPr/>
          <a:lstStyle/>
          <a:p>
            <a:pPr eaLnBrk="1" hangingPunct="1">
              <a:defRPr/>
            </a:pPr>
            <a:r>
              <a:rPr lang="en-US" dirty="0" smtClean="0"/>
              <a:t>(</a:t>
            </a:r>
            <a:r>
              <a:rPr lang="en-US" b="1" dirty="0" smtClean="0"/>
              <a:t>01</a:t>
            </a:r>
            <a:r>
              <a:rPr lang="en-US" dirty="0" smtClean="0"/>
              <a:t>) = {01}.</a:t>
            </a:r>
            <a:endParaRPr lang="en-US" dirty="0" smtClean="0"/>
          </a:p>
          <a:p>
            <a:pPr eaLnBrk="1" hangingPunct="1">
              <a:defRPr/>
            </a:pPr>
            <a:r>
              <a:rPr lang="en-US" dirty="0" smtClean="0"/>
              <a:t>(</a:t>
            </a:r>
            <a:r>
              <a:rPr lang="en-US" b="1" dirty="0" smtClean="0"/>
              <a:t>01</a:t>
            </a:r>
            <a:r>
              <a:rPr lang="en-US" dirty="0" smtClean="0"/>
              <a:t>+</a:t>
            </a:r>
            <a:r>
              <a:rPr lang="en-US" b="1" dirty="0" smtClean="0"/>
              <a:t>0</a:t>
            </a:r>
            <a:r>
              <a:rPr lang="en-US" dirty="0" smtClean="0"/>
              <a:t>) = {01, 0}.</a:t>
            </a:r>
            <a:endParaRPr lang="en-US" dirty="0" smtClean="0"/>
          </a:p>
          <a:p>
            <a:pPr eaLnBrk="1" hangingPunct="1">
              <a:defRPr/>
            </a:pPr>
            <a:r>
              <a:rPr lang="en-US" dirty="0" smtClean="0"/>
              <a:t>(</a:t>
            </a:r>
            <a:r>
              <a:rPr lang="en-US" b="1" dirty="0" smtClean="0"/>
              <a:t>0</a:t>
            </a:r>
            <a:r>
              <a:rPr lang="en-US" dirty="0" smtClean="0"/>
              <a:t>(</a:t>
            </a:r>
            <a:r>
              <a:rPr lang="en-US" b="1" dirty="0" smtClean="0"/>
              <a:t>1</a:t>
            </a:r>
            <a:r>
              <a:rPr lang="en-US" dirty="0" smtClean="0"/>
              <a:t>+</a:t>
            </a:r>
            <a:r>
              <a:rPr lang="en-US" b="1" dirty="0" smtClean="0"/>
              <a:t>0</a:t>
            </a:r>
            <a:r>
              <a:rPr lang="en-US" dirty="0" smtClean="0"/>
              <a:t>)) = {01, 00}.</a:t>
            </a:r>
            <a:endParaRPr lang="en-US" dirty="0" smtClean="0"/>
          </a:p>
          <a:p>
            <a:pPr lvl="1" eaLnBrk="1" hangingPunct="1">
              <a:defRPr/>
            </a:pPr>
            <a:r>
              <a:rPr lang="en-US" dirty="0" smtClean="0"/>
              <a:t>Note order of precedence of operators.</a:t>
            </a:r>
            <a:endParaRPr lang="en-US" dirty="0" smtClean="0"/>
          </a:p>
          <a:p>
            <a:pPr eaLnBrk="1" hangingPunct="1">
              <a:defRPr/>
            </a:pPr>
            <a:r>
              <a:rPr lang="en-US" dirty="0" smtClean="0"/>
              <a:t>(</a:t>
            </a:r>
            <a:r>
              <a:rPr lang="en-US" b="1" dirty="0" smtClean="0"/>
              <a:t>0</a:t>
            </a:r>
            <a:r>
              <a:rPr lang="en-US" dirty="0" smtClean="0"/>
              <a:t>*) = {</a:t>
            </a:r>
            <a:r>
              <a:rPr lang="en-US" dirty="0" smtClean="0">
                <a:latin typeface="Lucida Sans Unicode" panose="020B0602030504020204" pitchFamily="34" charset="0"/>
              </a:rPr>
              <a:t>ε</a:t>
            </a:r>
            <a:r>
              <a:rPr lang="en-US" dirty="0" smtClean="0"/>
              <a:t>, 0, 00, 000,… }.</a:t>
            </a:r>
            <a:endParaRPr lang="en-US" dirty="0" smtClean="0"/>
          </a:p>
          <a:p>
            <a:pPr eaLnBrk="1" hangingPunct="1">
              <a:defRPr/>
            </a:pPr>
            <a:r>
              <a:rPr lang="en-US" dirty="0" smtClean="0"/>
              <a:t>((</a:t>
            </a:r>
            <a:r>
              <a:rPr lang="en-US" b="1" dirty="0" smtClean="0"/>
              <a:t>0</a:t>
            </a:r>
            <a:r>
              <a:rPr lang="en-US" dirty="0" smtClean="0"/>
              <a:t>+</a:t>
            </a:r>
            <a:r>
              <a:rPr lang="en-US" b="1" dirty="0" smtClean="0"/>
              <a:t>10</a:t>
            </a:r>
            <a:r>
              <a:rPr lang="en-US" dirty="0" smtClean="0"/>
              <a:t>)*</a:t>
            </a:r>
            <a:r>
              <a:rPr lang="en-US" b="1" dirty="0" smtClean="0"/>
              <a:t>1</a:t>
            </a:r>
            <a:r>
              <a:rPr lang="en-US" dirty="0" smtClean="0"/>
              <a:t>) = all strings of 0’s and 1’s without two consecutive 1’s.</a:t>
            </a:r>
            <a:endParaRPr lang="en-US" dirty="0" smtClean="0"/>
          </a:p>
          <a:p>
            <a:pPr marL="533400" indent="-533400" eaLnBrk="1" hangingPunct="1">
              <a:defRPr/>
            </a:pPr>
            <a:r>
              <a:rPr lang="en-US" altLang="zh-TW" dirty="0" smtClean="0">
                <a:latin typeface="Garamond" panose="02020404030301010803" pitchFamily="18" charset="0"/>
              </a:rPr>
              <a:t>01* = {0, 01, 011, 0111, …..}</a:t>
            </a:r>
            <a:endParaRPr lang="en-US" altLang="zh-TW" dirty="0" smtClean="0">
              <a:latin typeface="Garamond" panose="02020404030301010803" pitchFamily="18" charset="0"/>
            </a:endParaRPr>
          </a:p>
          <a:p>
            <a:pPr marL="533400" indent="-533400" eaLnBrk="1" hangingPunct="1">
              <a:defRPr/>
            </a:pPr>
            <a:r>
              <a:rPr lang="en-US" altLang="zh-TW" dirty="0" smtClean="0">
                <a:latin typeface="Garamond" panose="02020404030301010803" pitchFamily="18" charset="0"/>
              </a:rPr>
              <a:t>(01*)(01) = {001, 0101, 01101, 011101, …..}</a:t>
            </a:r>
            <a:endParaRPr lang="en-US" altLang="zh-TW" dirty="0" smtClean="0">
              <a:latin typeface="Garamond" panose="02020404030301010803" pitchFamily="18" charset="0"/>
            </a:endParaRPr>
          </a:p>
          <a:p>
            <a:pPr eaLnBrk="1" hangingPunct="1">
              <a:defRPr/>
            </a:pPr>
            <a:endParaRPr lang="en-US"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fontAlgn="auto" hangingPunct="1">
              <a:spcAft>
                <a:spcPts val="0"/>
              </a:spcAft>
              <a:defRPr/>
            </a:pPr>
            <a:r>
              <a:rPr lang="en-US">
                <a:solidFill>
                  <a:schemeClr val="accent1">
                    <a:satMod val="150000"/>
                  </a:schemeClr>
                </a:solidFill>
              </a:rPr>
              <a:t>Examples</a:t>
            </a:r>
            <a:endParaRPr lang="en-US">
              <a:solidFill>
                <a:schemeClr val="accent1">
                  <a:satMod val="150000"/>
                </a:schemeClr>
              </a:solidFill>
            </a:endParaRPr>
          </a:p>
        </p:txBody>
      </p:sp>
      <p:sp>
        <p:nvSpPr>
          <p:cNvPr id="32771" name="Rectangle 3"/>
          <p:cNvSpPr>
            <a:spLocks noGrp="1" noChangeArrowheads="1"/>
          </p:cNvSpPr>
          <p:nvPr>
            <p:ph idx="1"/>
          </p:nvPr>
        </p:nvSpPr>
        <p:spPr/>
        <p:txBody>
          <a:bodyPr/>
          <a:lstStyle/>
          <a:p>
            <a:pPr eaLnBrk="1" hangingPunct="1"/>
            <a:r>
              <a:rPr lang="en-US" altLang="zh-TW" smtClean="0"/>
              <a:t>Construct a RE over </a:t>
            </a:r>
            <a:r>
              <a:rPr lang="en-US" altLang="zh-TW" smtClean="0">
                <a:sym typeface="Symbol" panose="05050102010706020507" pitchFamily="18" charset="2"/>
              </a:rPr>
              <a:t> </a:t>
            </a:r>
            <a:r>
              <a:rPr lang="en-US" altLang="zh-TW" smtClean="0">
                <a:latin typeface="Garamond" panose="02020404030301010803" pitchFamily="18" charset="0"/>
                <a:sym typeface="Symbol" panose="05050102010706020507" pitchFamily="18" charset="2"/>
              </a:rPr>
              <a:t>= {0,1}</a:t>
            </a:r>
            <a:r>
              <a:rPr lang="en-US" altLang="zh-TW" smtClean="0">
                <a:sym typeface="Symbol" panose="05050102010706020507" pitchFamily="18" charset="2"/>
              </a:rPr>
              <a:t> that represents</a:t>
            </a:r>
            <a:endParaRPr lang="en-US" altLang="zh-TW" smtClean="0">
              <a:sym typeface="Symbol" panose="05050102010706020507" pitchFamily="18" charset="2"/>
            </a:endParaRPr>
          </a:p>
          <a:p>
            <a:pPr lvl="1" eaLnBrk="1" hangingPunct="1"/>
            <a:r>
              <a:rPr lang="en-US" altLang="zh-TW" smtClean="0"/>
              <a:t>All strings that have two consecutive </a:t>
            </a:r>
            <a:r>
              <a:rPr lang="en-US" altLang="zh-TW" smtClean="0">
                <a:latin typeface="Garamond" panose="02020404030301010803" pitchFamily="18" charset="0"/>
              </a:rPr>
              <a:t>0</a:t>
            </a:r>
            <a:r>
              <a:rPr lang="en-US" altLang="zh-TW" smtClean="0"/>
              <a:t>s.</a:t>
            </a:r>
            <a:endParaRPr lang="en-US" altLang="zh-TW" smtClean="0"/>
          </a:p>
          <a:p>
            <a:pPr lvl="1" eaLnBrk="1" hangingPunct="1"/>
            <a:endParaRPr lang="en-US" altLang="zh-TW" smtClean="0"/>
          </a:p>
          <a:p>
            <a:pPr lvl="1" eaLnBrk="1" hangingPunct="1"/>
            <a:endParaRPr lang="en-US" altLang="zh-TW" smtClean="0"/>
          </a:p>
          <a:p>
            <a:pPr lvl="1" eaLnBrk="1" hangingPunct="1"/>
            <a:r>
              <a:rPr lang="en-US" altLang="zh-TW" smtClean="0"/>
              <a:t>All strings except those with two consecutive </a:t>
            </a:r>
            <a:r>
              <a:rPr lang="en-US" altLang="zh-TW" smtClean="0">
                <a:latin typeface="Garamond" panose="02020404030301010803" pitchFamily="18" charset="0"/>
              </a:rPr>
              <a:t>0</a:t>
            </a:r>
            <a:r>
              <a:rPr lang="en-US" altLang="zh-TW" smtClean="0"/>
              <a:t>s.</a:t>
            </a:r>
            <a:endParaRPr lang="en-US" altLang="zh-TW" smtClean="0"/>
          </a:p>
          <a:p>
            <a:pPr lvl="1" eaLnBrk="1" hangingPunct="1"/>
            <a:endParaRPr lang="en-US" altLang="zh-TW" smtClean="0"/>
          </a:p>
          <a:p>
            <a:pPr lvl="1" eaLnBrk="1" hangingPunct="1"/>
            <a:endParaRPr lang="en-US" altLang="zh-TW" smtClean="0"/>
          </a:p>
          <a:p>
            <a:pPr lvl="1" eaLnBrk="1" hangingPunct="1"/>
            <a:r>
              <a:rPr lang="en-US" altLang="zh-TW" smtClean="0"/>
              <a:t>All strings with an even number of </a:t>
            </a:r>
            <a:r>
              <a:rPr lang="en-US" altLang="zh-TW" smtClean="0">
                <a:latin typeface="Garamond" panose="02020404030301010803" pitchFamily="18" charset="0"/>
              </a:rPr>
              <a:t>0</a:t>
            </a:r>
            <a:r>
              <a:rPr lang="en-US" altLang="zh-TW" smtClean="0"/>
              <a:t>s.</a:t>
            </a:r>
            <a:endParaRPr lang="en-US" altLang="zh-TW" smtClean="0"/>
          </a:p>
          <a:p>
            <a:pPr lvl="1" eaLnBrk="1" hangingPunct="1"/>
            <a:endParaRPr lang="en-US" altLang="en-US" smtClean="0">
              <a:ea typeface="PMingLiU" pitchFamily="18" charset="-120"/>
            </a:endParaRPr>
          </a:p>
        </p:txBody>
      </p:sp>
      <p:sp>
        <p:nvSpPr>
          <p:cNvPr id="32772" name="Rectangle 4"/>
          <p:cNvSpPr>
            <a:spLocks noChangeArrowheads="1"/>
          </p:cNvSpPr>
          <p:nvPr/>
        </p:nvSpPr>
        <p:spPr bwMode="auto">
          <a:xfrm>
            <a:off x="3840163" y="2528888"/>
            <a:ext cx="23971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Gill Sans MT" panose="020B0502020104020203" pitchFamily="34" charset="0"/>
              </a:defRPr>
            </a:lvl1pPr>
            <a:lvl2pPr marL="742950" indent="-285750">
              <a:defRPr sz="2400">
                <a:solidFill>
                  <a:schemeClr val="tx1"/>
                </a:solidFill>
                <a:latin typeface="Gill Sans MT" panose="020B0502020104020203" pitchFamily="34" charset="0"/>
              </a:defRPr>
            </a:lvl2pPr>
            <a:lvl3pPr marL="1143000" indent="-228600">
              <a:defRPr sz="2400">
                <a:solidFill>
                  <a:schemeClr val="tx1"/>
                </a:solidFill>
                <a:latin typeface="Gill Sans MT" panose="020B0502020104020203" pitchFamily="34" charset="0"/>
              </a:defRPr>
            </a:lvl3pPr>
            <a:lvl4pPr marL="1600200" indent="-228600">
              <a:defRPr sz="2400">
                <a:solidFill>
                  <a:schemeClr val="tx1"/>
                </a:solidFill>
                <a:latin typeface="Gill Sans MT" panose="020B0502020104020203" pitchFamily="34" charset="0"/>
              </a:defRPr>
            </a:lvl4pPr>
            <a:lvl5pPr marL="2057400" indent="-228600">
              <a:defRPr sz="2400">
                <a:solidFill>
                  <a:schemeClr val="tx1"/>
                </a:solidFill>
                <a:latin typeface="Gill Sans MT" panose="020B0502020104020203" pitchFamily="34" charset="0"/>
              </a:defRPr>
            </a:lvl5pPr>
            <a:lvl6pPr marL="2514600" indent="-228600" eaLnBrk="0" fontAlgn="base" hangingPunct="0">
              <a:spcBef>
                <a:spcPct val="0"/>
              </a:spcBef>
              <a:spcAft>
                <a:spcPct val="0"/>
              </a:spcAft>
              <a:defRPr sz="2400">
                <a:solidFill>
                  <a:schemeClr val="tx1"/>
                </a:solidFill>
                <a:latin typeface="Gill Sans MT" panose="020B0502020104020203" pitchFamily="34" charset="0"/>
              </a:defRPr>
            </a:lvl6pPr>
            <a:lvl7pPr marL="2971800" indent="-228600" eaLnBrk="0" fontAlgn="base" hangingPunct="0">
              <a:spcBef>
                <a:spcPct val="0"/>
              </a:spcBef>
              <a:spcAft>
                <a:spcPct val="0"/>
              </a:spcAft>
              <a:defRPr sz="2400">
                <a:solidFill>
                  <a:schemeClr val="tx1"/>
                </a:solidFill>
                <a:latin typeface="Gill Sans MT" panose="020B0502020104020203" pitchFamily="34" charset="0"/>
              </a:defRPr>
            </a:lvl7pPr>
            <a:lvl8pPr marL="3429000" indent="-228600" eaLnBrk="0" fontAlgn="base" hangingPunct="0">
              <a:spcBef>
                <a:spcPct val="0"/>
              </a:spcBef>
              <a:spcAft>
                <a:spcPct val="0"/>
              </a:spcAft>
              <a:defRPr sz="2400">
                <a:solidFill>
                  <a:schemeClr val="tx1"/>
                </a:solidFill>
                <a:latin typeface="Gill Sans MT" panose="020B0502020104020203" pitchFamily="34" charset="0"/>
              </a:defRPr>
            </a:lvl8pPr>
            <a:lvl9pPr marL="3886200" indent="-228600" eaLnBrk="0" fontAlgn="base" hangingPunct="0">
              <a:spcBef>
                <a:spcPct val="0"/>
              </a:spcBef>
              <a:spcAft>
                <a:spcPct val="0"/>
              </a:spcAft>
              <a:defRPr sz="2400">
                <a:solidFill>
                  <a:schemeClr val="tx1"/>
                </a:solidFill>
                <a:latin typeface="Gill Sans MT" panose="020B0502020104020203" pitchFamily="34" charset="0"/>
              </a:defRPr>
            </a:lvl9pPr>
          </a:lstStyle>
          <a:p>
            <a:r>
              <a:rPr lang="en-US" altLang="zh-TW" sz="2800">
                <a:latin typeface="Garamond" panose="02020404030301010803" pitchFamily="18" charset="0"/>
              </a:rPr>
              <a:t>(0+1)*00(0+1)*</a:t>
            </a:r>
            <a:endParaRPr lang="en-US" altLang="en-US" sz="2800">
              <a:latin typeface="Garamond" panose="02020404030301010803" pitchFamily="18" charset="0"/>
            </a:endParaRPr>
          </a:p>
        </p:txBody>
      </p:sp>
      <p:sp>
        <p:nvSpPr>
          <p:cNvPr id="32773" name="Rectangle 5"/>
          <p:cNvSpPr>
            <a:spLocks noChangeArrowheads="1"/>
          </p:cNvSpPr>
          <p:nvPr/>
        </p:nvSpPr>
        <p:spPr bwMode="auto">
          <a:xfrm>
            <a:off x="3200400" y="4038600"/>
            <a:ext cx="35480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Gill Sans MT" panose="020B0502020104020203" pitchFamily="34" charset="0"/>
              </a:defRPr>
            </a:lvl1pPr>
            <a:lvl2pPr marL="742950" indent="-285750">
              <a:defRPr sz="2400">
                <a:solidFill>
                  <a:schemeClr val="tx1"/>
                </a:solidFill>
                <a:latin typeface="Gill Sans MT" panose="020B0502020104020203" pitchFamily="34" charset="0"/>
              </a:defRPr>
            </a:lvl2pPr>
            <a:lvl3pPr marL="1143000" indent="-228600">
              <a:defRPr sz="2400">
                <a:solidFill>
                  <a:schemeClr val="tx1"/>
                </a:solidFill>
                <a:latin typeface="Gill Sans MT" panose="020B0502020104020203" pitchFamily="34" charset="0"/>
              </a:defRPr>
            </a:lvl3pPr>
            <a:lvl4pPr marL="1600200" indent="-228600">
              <a:defRPr sz="2400">
                <a:solidFill>
                  <a:schemeClr val="tx1"/>
                </a:solidFill>
                <a:latin typeface="Gill Sans MT" panose="020B0502020104020203" pitchFamily="34" charset="0"/>
              </a:defRPr>
            </a:lvl4pPr>
            <a:lvl5pPr marL="2057400" indent="-228600">
              <a:defRPr sz="2400">
                <a:solidFill>
                  <a:schemeClr val="tx1"/>
                </a:solidFill>
                <a:latin typeface="Gill Sans MT" panose="020B0502020104020203" pitchFamily="34" charset="0"/>
              </a:defRPr>
            </a:lvl5pPr>
            <a:lvl6pPr marL="2514600" indent="-228600" eaLnBrk="0" fontAlgn="base" hangingPunct="0">
              <a:spcBef>
                <a:spcPct val="0"/>
              </a:spcBef>
              <a:spcAft>
                <a:spcPct val="0"/>
              </a:spcAft>
              <a:defRPr sz="2400">
                <a:solidFill>
                  <a:schemeClr val="tx1"/>
                </a:solidFill>
                <a:latin typeface="Gill Sans MT" panose="020B0502020104020203" pitchFamily="34" charset="0"/>
              </a:defRPr>
            </a:lvl6pPr>
            <a:lvl7pPr marL="2971800" indent="-228600" eaLnBrk="0" fontAlgn="base" hangingPunct="0">
              <a:spcBef>
                <a:spcPct val="0"/>
              </a:spcBef>
              <a:spcAft>
                <a:spcPct val="0"/>
              </a:spcAft>
              <a:defRPr sz="2400">
                <a:solidFill>
                  <a:schemeClr val="tx1"/>
                </a:solidFill>
                <a:latin typeface="Gill Sans MT" panose="020B0502020104020203" pitchFamily="34" charset="0"/>
              </a:defRPr>
            </a:lvl7pPr>
            <a:lvl8pPr marL="3429000" indent="-228600" eaLnBrk="0" fontAlgn="base" hangingPunct="0">
              <a:spcBef>
                <a:spcPct val="0"/>
              </a:spcBef>
              <a:spcAft>
                <a:spcPct val="0"/>
              </a:spcAft>
              <a:defRPr sz="2400">
                <a:solidFill>
                  <a:schemeClr val="tx1"/>
                </a:solidFill>
                <a:latin typeface="Gill Sans MT" panose="020B0502020104020203" pitchFamily="34" charset="0"/>
              </a:defRPr>
            </a:lvl8pPr>
            <a:lvl9pPr marL="3886200" indent="-228600" eaLnBrk="0" fontAlgn="base" hangingPunct="0">
              <a:spcBef>
                <a:spcPct val="0"/>
              </a:spcBef>
              <a:spcAft>
                <a:spcPct val="0"/>
              </a:spcAft>
              <a:defRPr sz="2400">
                <a:solidFill>
                  <a:schemeClr val="tx1"/>
                </a:solidFill>
                <a:latin typeface="Gill Sans MT" panose="020B0502020104020203" pitchFamily="34" charset="0"/>
              </a:defRPr>
            </a:lvl9pPr>
          </a:lstStyle>
          <a:p>
            <a:r>
              <a:rPr lang="en-US" altLang="zh-TW" sz="2800">
                <a:latin typeface="Garamond" panose="02020404030301010803" pitchFamily="18" charset="0"/>
              </a:rPr>
              <a:t>(1*01)*1* + (1*01)*1*0 </a:t>
            </a:r>
            <a:endParaRPr lang="en-US" altLang="en-US" sz="2800">
              <a:latin typeface="Garamond" panose="02020404030301010803" pitchFamily="18" charset="0"/>
              <a:ea typeface="PMingLiU" pitchFamily="18" charset="-120"/>
            </a:endParaRPr>
          </a:p>
        </p:txBody>
      </p:sp>
      <p:sp>
        <p:nvSpPr>
          <p:cNvPr id="32774" name="Rectangle 6"/>
          <p:cNvSpPr>
            <a:spLocks noChangeArrowheads="1"/>
          </p:cNvSpPr>
          <p:nvPr/>
        </p:nvSpPr>
        <p:spPr bwMode="auto">
          <a:xfrm>
            <a:off x="3352800" y="5410200"/>
            <a:ext cx="18494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Gill Sans MT" panose="020B0502020104020203" pitchFamily="34" charset="0"/>
              </a:defRPr>
            </a:lvl1pPr>
            <a:lvl2pPr marL="742950" indent="-285750">
              <a:defRPr sz="2400">
                <a:solidFill>
                  <a:schemeClr val="tx1"/>
                </a:solidFill>
                <a:latin typeface="Gill Sans MT" panose="020B0502020104020203" pitchFamily="34" charset="0"/>
              </a:defRPr>
            </a:lvl2pPr>
            <a:lvl3pPr marL="1143000" indent="-228600">
              <a:defRPr sz="2400">
                <a:solidFill>
                  <a:schemeClr val="tx1"/>
                </a:solidFill>
                <a:latin typeface="Gill Sans MT" panose="020B0502020104020203" pitchFamily="34" charset="0"/>
              </a:defRPr>
            </a:lvl3pPr>
            <a:lvl4pPr marL="1600200" indent="-228600">
              <a:defRPr sz="2400">
                <a:solidFill>
                  <a:schemeClr val="tx1"/>
                </a:solidFill>
                <a:latin typeface="Gill Sans MT" panose="020B0502020104020203" pitchFamily="34" charset="0"/>
              </a:defRPr>
            </a:lvl4pPr>
            <a:lvl5pPr marL="2057400" indent="-228600">
              <a:defRPr sz="2400">
                <a:solidFill>
                  <a:schemeClr val="tx1"/>
                </a:solidFill>
                <a:latin typeface="Gill Sans MT" panose="020B0502020104020203" pitchFamily="34" charset="0"/>
              </a:defRPr>
            </a:lvl5pPr>
            <a:lvl6pPr marL="2514600" indent="-228600" eaLnBrk="0" fontAlgn="base" hangingPunct="0">
              <a:spcBef>
                <a:spcPct val="0"/>
              </a:spcBef>
              <a:spcAft>
                <a:spcPct val="0"/>
              </a:spcAft>
              <a:defRPr sz="2400">
                <a:solidFill>
                  <a:schemeClr val="tx1"/>
                </a:solidFill>
                <a:latin typeface="Gill Sans MT" panose="020B0502020104020203" pitchFamily="34" charset="0"/>
              </a:defRPr>
            </a:lvl6pPr>
            <a:lvl7pPr marL="2971800" indent="-228600" eaLnBrk="0" fontAlgn="base" hangingPunct="0">
              <a:spcBef>
                <a:spcPct val="0"/>
              </a:spcBef>
              <a:spcAft>
                <a:spcPct val="0"/>
              </a:spcAft>
              <a:defRPr sz="2400">
                <a:solidFill>
                  <a:schemeClr val="tx1"/>
                </a:solidFill>
                <a:latin typeface="Gill Sans MT" panose="020B0502020104020203" pitchFamily="34" charset="0"/>
              </a:defRPr>
            </a:lvl7pPr>
            <a:lvl8pPr marL="3429000" indent="-228600" eaLnBrk="0" fontAlgn="base" hangingPunct="0">
              <a:spcBef>
                <a:spcPct val="0"/>
              </a:spcBef>
              <a:spcAft>
                <a:spcPct val="0"/>
              </a:spcAft>
              <a:defRPr sz="2400">
                <a:solidFill>
                  <a:schemeClr val="tx1"/>
                </a:solidFill>
                <a:latin typeface="Gill Sans MT" panose="020B0502020104020203" pitchFamily="34" charset="0"/>
              </a:defRPr>
            </a:lvl8pPr>
            <a:lvl9pPr marL="3886200" indent="-228600" eaLnBrk="0" fontAlgn="base" hangingPunct="0">
              <a:spcBef>
                <a:spcPct val="0"/>
              </a:spcBef>
              <a:spcAft>
                <a:spcPct val="0"/>
              </a:spcAft>
              <a:defRPr sz="2400">
                <a:solidFill>
                  <a:schemeClr val="tx1"/>
                </a:solidFill>
                <a:latin typeface="Gill Sans MT" panose="020B0502020104020203" pitchFamily="34" charset="0"/>
              </a:defRPr>
            </a:lvl9pPr>
          </a:lstStyle>
          <a:p>
            <a:r>
              <a:rPr lang="en-US" altLang="zh-TW" sz="2800">
                <a:latin typeface="Garamond" panose="02020404030301010803" pitchFamily="18" charset="0"/>
              </a:rPr>
              <a:t>(1*01*01*)*</a:t>
            </a:r>
            <a:endParaRPr lang="en-US" altLang="en-US" sz="2800">
              <a:latin typeface="Garamond" panose="02020404030301010803" pitchFamily="18" charset="0"/>
            </a:endParaRPr>
          </a:p>
        </p:txBody>
      </p:sp>
      <p:sp>
        <p:nvSpPr>
          <p:cNvPr id="30727"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Gill Sans MT" panose="020B0502020104020203" pitchFamily="34" charset="0"/>
              </a:defRPr>
            </a:lvl1pPr>
            <a:lvl2pPr marL="742950" indent="-285750">
              <a:defRPr sz="2400">
                <a:solidFill>
                  <a:schemeClr val="tx1"/>
                </a:solidFill>
                <a:latin typeface="Gill Sans MT" panose="020B0502020104020203" pitchFamily="34" charset="0"/>
              </a:defRPr>
            </a:lvl2pPr>
            <a:lvl3pPr marL="1143000" indent="-228600">
              <a:defRPr sz="2400">
                <a:solidFill>
                  <a:schemeClr val="tx1"/>
                </a:solidFill>
                <a:latin typeface="Gill Sans MT" panose="020B0502020104020203" pitchFamily="34" charset="0"/>
              </a:defRPr>
            </a:lvl3pPr>
            <a:lvl4pPr marL="1600200" indent="-228600">
              <a:defRPr sz="2400">
                <a:solidFill>
                  <a:schemeClr val="tx1"/>
                </a:solidFill>
                <a:latin typeface="Gill Sans MT" panose="020B0502020104020203" pitchFamily="34" charset="0"/>
              </a:defRPr>
            </a:lvl4pPr>
            <a:lvl5pPr marL="2057400" indent="-228600">
              <a:defRPr sz="2400">
                <a:solidFill>
                  <a:schemeClr val="tx1"/>
                </a:solidFill>
                <a:latin typeface="Gill Sans MT" panose="020B0502020104020203" pitchFamily="34" charset="0"/>
              </a:defRPr>
            </a:lvl5pPr>
            <a:lvl6pPr marL="2514600" indent="-228600" eaLnBrk="0" fontAlgn="base" hangingPunct="0">
              <a:spcBef>
                <a:spcPct val="0"/>
              </a:spcBef>
              <a:spcAft>
                <a:spcPct val="0"/>
              </a:spcAft>
              <a:defRPr sz="2400">
                <a:solidFill>
                  <a:schemeClr val="tx1"/>
                </a:solidFill>
                <a:latin typeface="Gill Sans MT" panose="020B0502020104020203" pitchFamily="34" charset="0"/>
              </a:defRPr>
            </a:lvl6pPr>
            <a:lvl7pPr marL="2971800" indent="-228600" eaLnBrk="0" fontAlgn="base" hangingPunct="0">
              <a:spcBef>
                <a:spcPct val="0"/>
              </a:spcBef>
              <a:spcAft>
                <a:spcPct val="0"/>
              </a:spcAft>
              <a:defRPr sz="2400">
                <a:solidFill>
                  <a:schemeClr val="tx1"/>
                </a:solidFill>
                <a:latin typeface="Gill Sans MT" panose="020B0502020104020203" pitchFamily="34" charset="0"/>
              </a:defRPr>
            </a:lvl7pPr>
            <a:lvl8pPr marL="3429000" indent="-228600" eaLnBrk="0" fontAlgn="base" hangingPunct="0">
              <a:spcBef>
                <a:spcPct val="0"/>
              </a:spcBef>
              <a:spcAft>
                <a:spcPct val="0"/>
              </a:spcAft>
              <a:defRPr sz="2400">
                <a:solidFill>
                  <a:schemeClr val="tx1"/>
                </a:solidFill>
                <a:latin typeface="Gill Sans MT" panose="020B0502020104020203" pitchFamily="34" charset="0"/>
              </a:defRPr>
            </a:lvl8pPr>
            <a:lvl9pPr marL="3886200" indent="-228600" eaLnBrk="0" fontAlgn="base" hangingPunct="0">
              <a:spcBef>
                <a:spcPct val="0"/>
              </a:spcBef>
              <a:spcAft>
                <a:spcPct val="0"/>
              </a:spcAft>
              <a:defRPr sz="2400">
                <a:solidFill>
                  <a:schemeClr val="tx1"/>
                </a:solidFill>
                <a:latin typeface="Gill Sans MT" panose="020B0502020104020203" pitchFamily="34" charset="0"/>
              </a:defRPr>
            </a:lvl9pPr>
          </a:lstStyle>
          <a:p>
            <a:fld id="{20354BC0-2F22-40C3-8791-3027D99D7EA5}" type="slidenum">
              <a:rPr lang="en-US" altLang="en-US" sz="1200" smtClean="0">
                <a:solidFill>
                  <a:srgbClr val="FFFFFF"/>
                </a:solidFill>
              </a:rPr>
            </a:fld>
            <a:endParaRPr lang="en-US" altLang="en-US" sz="1200" smtClean="0">
              <a:solidFill>
                <a:srgbClr val="FFFF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2772"/>
                                        </p:tgtEl>
                                        <p:attrNameLst>
                                          <p:attrName>style.visibility</p:attrName>
                                        </p:attrNameLst>
                                      </p:cBhvr>
                                      <p:to>
                                        <p:strVal val="visible"/>
                                      </p:to>
                                    </p:set>
                                    <p:animEffect transition="in" filter="blinds(horizontal)">
                                      <p:cBhvr>
                                        <p:cTn id="7" dur="500"/>
                                        <p:tgtEl>
                                          <p:spTgt spid="3277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2771">
                                            <p:txEl>
                                              <p:pRg st="4" end="4"/>
                                            </p:txEl>
                                          </p:spTgt>
                                        </p:tgtEl>
                                        <p:attrNameLst>
                                          <p:attrName>style.visibility</p:attrName>
                                        </p:attrNameLst>
                                      </p:cBhvr>
                                      <p:to>
                                        <p:strVal val="visible"/>
                                      </p:to>
                                    </p:set>
                                    <p:animEffect transition="in" filter="blinds(horizontal)">
                                      <p:cBhvr>
                                        <p:cTn id="12" dur="500"/>
                                        <p:tgtEl>
                                          <p:spTgt spid="32771">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2773"/>
                                        </p:tgtEl>
                                        <p:attrNameLst>
                                          <p:attrName>style.visibility</p:attrName>
                                        </p:attrNameLst>
                                      </p:cBhvr>
                                      <p:to>
                                        <p:strVal val="visible"/>
                                      </p:to>
                                    </p:set>
                                    <p:animEffect transition="in" filter="blinds(horizontal)">
                                      <p:cBhvr>
                                        <p:cTn id="17" dur="500"/>
                                        <p:tgtEl>
                                          <p:spTgt spid="3277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2771">
                                            <p:txEl>
                                              <p:pRg st="7" end="7"/>
                                            </p:txEl>
                                          </p:spTgt>
                                        </p:tgtEl>
                                        <p:attrNameLst>
                                          <p:attrName>style.visibility</p:attrName>
                                        </p:attrNameLst>
                                      </p:cBhvr>
                                      <p:to>
                                        <p:strVal val="visible"/>
                                      </p:to>
                                    </p:set>
                                    <p:animEffect transition="in" filter="blinds(horizontal)">
                                      <p:cBhvr>
                                        <p:cTn id="22" dur="500"/>
                                        <p:tgtEl>
                                          <p:spTgt spid="32771">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2774">
                                            <p:txEl>
                                              <p:pRg st="0" end="0"/>
                                            </p:txEl>
                                          </p:spTgt>
                                        </p:tgtEl>
                                        <p:attrNameLst>
                                          <p:attrName>style.visibility</p:attrName>
                                        </p:attrNameLst>
                                      </p:cBhvr>
                                      <p:to>
                                        <p:strVal val="visible"/>
                                      </p:to>
                                    </p:set>
                                    <p:animEffect transition="in" filter="blinds(horizontal)">
                                      <p:cBhvr>
                                        <p:cTn id="27" dur="500"/>
                                        <p:tgtEl>
                                          <p:spTgt spid="3277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2" grpId="0"/>
      <p:bldP spid="32773" grpId="0"/>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fontAlgn="auto" hangingPunct="1">
              <a:spcAft>
                <a:spcPts val="0"/>
              </a:spcAft>
              <a:defRPr/>
            </a:pPr>
            <a:r>
              <a:rPr lang="en-US" dirty="0">
                <a:solidFill>
                  <a:schemeClr val="accent1">
                    <a:satMod val="150000"/>
                  </a:schemeClr>
                </a:solidFill>
              </a:rPr>
              <a:t>Examples</a:t>
            </a:r>
            <a:endParaRPr lang="en-US" dirty="0">
              <a:solidFill>
                <a:schemeClr val="accent1">
                  <a:satMod val="150000"/>
                </a:schemeClr>
              </a:solidFill>
            </a:endParaRPr>
          </a:p>
        </p:txBody>
      </p:sp>
      <p:sp>
        <p:nvSpPr>
          <p:cNvPr id="32771" name="Rectangle 3"/>
          <p:cNvSpPr>
            <a:spLocks noGrp="1" noChangeArrowheads="1"/>
          </p:cNvSpPr>
          <p:nvPr>
            <p:ph idx="1"/>
          </p:nvPr>
        </p:nvSpPr>
        <p:spPr/>
        <p:txBody>
          <a:bodyPr rtlCol="0">
            <a:normAutofit fontScale="92500" lnSpcReduction="10000"/>
          </a:bodyPr>
          <a:lstStyle/>
          <a:p>
            <a:pPr marL="438785" indent="-320040" eaLnBrk="1" fontAlgn="auto" hangingPunct="1">
              <a:spcBef>
                <a:spcPts val="0"/>
              </a:spcBef>
              <a:spcAft>
                <a:spcPts val="0"/>
              </a:spcAft>
              <a:buFont typeface="Wingdings 2" panose="05020102010507070707"/>
              <a:buChar char=""/>
              <a:defRPr/>
            </a:pPr>
            <a:r>
              <a:rPr lang="en-US" dirty="0" smtClean="0"/>
              <a:t>The set of strings over {0,1} that end in 3 consecutive 1's. </a:t>
            </a:r>
            <a:endParaRPr lang="en-US" dirty="0" smtClean="0"/>
          </a:p>
          <a:p>
            <a:pPr marL="438785" indent="-320040" eaLnBrk="1" fontAlgn="auto" hangingPunct="1">
              <a:spcBef>
                <a:spcPts val="0"/>
              </a:spcBef>
              <a:spcAft>
                <a:spcPts val="0"/>
              </a:spcAft>
              <a:buFont typeface="Wingdings 2" panose="05020102010507070707"/>
              <a:buNone/>
              <a:defRPr/>
            </a:pPr>
            <a:r>
              <a:rPr lang="en-US" dirty="0" smtClean="0"/>
              <a:t>			(0 + 1)* 111 </a:t>
            </a:r>
            <a:endParaRPr lang="en-US" dirty="0" smtClean="0"/>
          </a:p>
          <a:p>
            <a:pPr marL="438785" indent="-320040" eaLnBrk="1" fontAlgn="auto" hangingPunct="1">
              <a:spcBef>
                <a:spcPts val="0"/>
              </a:spcBef>
              <a:spcAft>
                <a:spcPts val="0"/>
              </a:spcAft>
              <a:buFont typeface="Wingdings 2" panose="05020102010507070707"/>
              <a:buNone/>
              <a:defRPr/>
            </a:pPr>
            <a:endParaRPr lang="en-US" dirty="0" smtClean="0"/>
          </a:p>
          <a:p>
            <a:pPr marL="438785" indent="-320040" eaLnBrk="1" fontAlgn="auto" hangingPunct="1">
              <a:spcBef>
                <a:spcPts val="0"/>
              </a:spcBef>
              <a:spcAft>
                <a:spcPts val="0"/>
              </a:spcAft>
              <a:buFont typeface="Wingdings 2" panose="05020102010507070707"/>
              <a:buChar char=""/>
              <a:defRPr/>
            </a:pPr>
            <a:r>
              <a:rPr lang="en-US" dirty="0" smtClean="0"/>
              <a:t>The set of strings over {0,1} that have at least one 1. </a:t>
            </a:r>
            <a:endParaRPr lang="en-US" dirty="0" smtClean="0"/>
          </a:p>
          <a:p>
            <a:pPr marL="438785" indent="-320040" eaLnBrk="1" fontAlgn="auto" hangingPunct="1">
              <a:spcBef>
                <a:spcPts val="0"/>
              </a:spcBef>
              <a:spcAft>
                <a:spcPts val="0"/>
              </a:spcAft>
              <a:buFont typeface="Wingdings 2" panose="05020102010507070707"/>
              <a:buNone/>
              <a:defRPr/>
            </a:pPr>
            <a:r>
              <a:rPr lang="en-US" dirty="0" smtClean="0"/>
              <a:t>			0* 1 (0 + 1)* </a:t>
            </a:r>
            <a:endParaRPr lang="en-US" dirty="0" smtClean="0"/>
          </a:p>
          <a:p>
            <a:pPr marL="438785" indent="-320040" eaLnBrk="1" fontAlgn="auto" hangingPunct="1">
              <a:spcBef>
                <a:spcPts val="0"/>
              </a:spcBef>
              <a:spcAft>
                <a:spcPts val="0"/>
              </a:spcAft>
              <a:buFont typeface="Wingdings 2" panose="05020102010507070707"/>
              <a:buNone/>
              <a:defRPr/>
            </a:pPr>
            <a:endParaRPr lang="en-US" dirty="0" smtClean="0"/>
          </a:p>
          <a:p>
            <a:pPr marL="438785" indent="-320040" eaLnBrk="1" fontAlgn="auto" hangingPunct="1">
              <a:spcBef>
                <a:spcPts val="0"/>
              </a:spcBef>
              <a:spcAft>
                <a:spcPts val="0"/>
              </a:spcAft>
              <a:buFont typeface="Wingdings 2" panose="05020102010507070707"/>
              <a:buChar char=""/>
              <a:defRPr/>
            </a:pPr>
            <a:r>
              <a:rPr lang="en-US" dirty="0" smtClean="0"/>
              <a:t>The set of strings over {0,1} that have at most one 1. </a:t>
            </a:r>
            <a:endParaRPr lang="en-US" dirty="0" smtClean="0"/>
          </a:p>
          <a:p>
            <a:pPr marL="438785" indent="-320040" eaLnBrk="1" fontAlgn="auto" hangingPunct="1">
              <a:spcBef>
                <a:spcPts val="0"/>
              </a:spcBef>
              <a:spcAft>
                <a:spcPts val="0"/>
              </a:spcAft>
              <a:buFont typeface="Wingdings 2" panose="05020102010507070707"/>
              <a:buNone/>
              <a:defRPr/>
            </a:pPr>
            <a:r>
              <a:rPr lang="en-US" dirty="0" smtClean="0"/>
              <a:t>			0* + 0* 1 0* </a:t>
            </a:r>
            <a:endParaRPr lang="en-US" dirty="0" smtClean="0"/>
          </a:p>
          <a:p>
            <a:pPr marL="438785" indent="-320040" eaLnBrk="1" fontAlgn="auto" hangingPunct="1">
              <a:spcBef>
                <a:spcPts val="0"/>
              </a:spcBef>
              <a:spcAft>
                <a:spcPts val="0"/>
              </a:spcAft>
              <a:buFont typeface="Wingdings 2" panose="05020102010507070707"/>
              <a:buNone/>
              <a:defRPr/>
            </a:pPr>
            <a:endParaRPr lang="en-US" dirty="0" smtClean="0"/>
          </a:p>
          <a:p>
            <a:pPr marL="438785" indent="-320040" eaLnBrk="1" fontAlgn="auto" hangingPunct="1">
              <a:spcBef>
                <a:spcPts val="0"/>
              </a:spcBef>
              <a:spcAft>
                <a:spcPts val="0"/>
              </a:spcAft>
              <a:buFont typeface="Wingdings 2" panose="05020102010507070707"/>
              <a:buChar char=""/>
              <a:defRPr/>
            </a:pPr>
            <a:r>
              <a:rPr lang="en-US" dirty="0" smtClean="0"/>
              <a:t>All strings over {0,1}  that start and end with the same digit</a:t>
            </a:r>
            <a:endParaRPr lang="en-US" dirty="0" smtClean="0"/>
          </a:p>
          <a:p>
            <a:pPr marL="731520" lvl="1" indent="-274320" eaLnBrk="1" fontAlgn="auto" hangingPunct="1">
              <a:spcAft>
                <a:spcPts val="0"/>
              </a:spcAft>
              <a:buFont typeface="Wingdings" panose="05000000000000000000"/>
              <a:buNone/>
              <a:defRPr/>
            </a:pPr>
            <a:r>
              <a:rPr lang="en-US" dirty="0" smtClean="0"/>
              <a:t>			</a:t>
            </a:r>
            <a:r>
              <a:rPr lang="en-US" sz="3000" dirty="0" smtClean="0"/>
              <a:t>0(0+1)*0 + 1(0+1)*1 + 0 + 1</a:t>
            </a:r>
            <a:endParaRPr lang="en-US" sz="3000" dirty="0" smtClean="0"/>
          </a:p>
          <a:p>
            <a:pPr marL="438785" indent="-320040" eaLnBrk="1" fontAlgn="auto" hangingPunct="1">
              <a:spcBef>
                <a:spcPts val="0"/>
              </a:spcBef>
              <a:spcAft>
                <a:spcPts val="0"/>
              </a:spcAft>
              <a:buFont typeface="Wingdings 2" panose="05020102010507070707"/>
              <a:buNone/>
              <a:defRPr/>
            </a:pPr>
            <a:endParaRPr lang="en-US" dirty="0"/>
          </a:p>
        </p:txBody>
      </p:sp>
      <p:sp>
        <p:nvSpPr>
          <p:cNvPr id="31748"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Gill Sans MT" panose="020B0502020104020203" pitchFamily="34" charset="0"/>
              </a:defRPr>
            </a:lvl1pPr>
            <a:lvl2pPr marL="742950" indent="-285750">
              <a:defRPr sz="2400">
                <a:solidFill>
                  <a:schemeClr val="tx1"/>
                </a:solidFill>
                <a:latin typeface="Gill Sans MT" panose="020B0502020104020203" pitchFamily="34" charset="0"/>
              </a:defRPr>
            </a:lvl2pPr>
            <a:lvl3pPr marL="1143000" indent="-228600">
              <a:defRPr sz="2400">
                <a:solidFill>
                  <a:schemeClr val="tx1"/>
                </a:solidFill>
                <a:latin typeface="Gill Sans MT" panose="020B0502020104020203" pitchFamily="34" charset="0"/>
              </a:defRPr>
            </a:lvl3pPr>
            <a:lvl4pPr marL="1600200" indent="-228600">
              <a:defRPr sz="2400">
                <a:solidFill>
                  <a:schemeClr val="tx1"/>
                </a:solidFill>
                <a:latin typeface="Gill Sans MT" panose="020B0502020104020203" pitchFamily="34" charset="0"/>
              </a:defRPr>
            </a:lvl4pPr>
            <a:lvl5pPr marL="2057400" indent="-228600">
              <a:defRPr sz="2400">
                <a:solidFill>
                  <a:schemeClr val="tx1"/>
                </a:solidFill>
                <a:latin typeface="Gill Sans MT" panose="020B0502020104020203" pitchFamily="34" charset="0"/>
              </a:defRPr>
            </a:lvl5pPr>
            <a:lvl6pPr marL="2514600" indent="-228600" eaLnBrk="0" fontAlgn="base" hangingPunct="0">
              <a:spcBef>
                <a:spcPct val="0"/>
              </a:spcBef>
              <a:spcAft>
                <a:spcPct val="0"/>
              </a:spcAft>
              <a:defRPr sz="2400">
                <a:solidFill>
                  <a:schemeClr val="tx1"/>
                </a:solidFill>
                <a:latin typeface="Gill Sans MT" panose="020B0502020104020203" pitchFamily="34" charset="0"/>
              </a:defRPr>
            </a:lvl6pPr>
            <a:lvl7pPr marL="2971800" indent="-228600" eaLnBrk="0" fontAlgn="base" hangingPunct="0">
              <a:spcBef>
                <a:spcPct val="0"/>
              </a:spcBef>
              <a:spcAft>
                <a:spcPct val="0"/>
              </a:spcAft>
              <a:defRPr sz="2400">
                <a:solidFill>
                  <a:schemeClr val="tx1"/>
                </a:solidFill>
                <a:latin typeface="Gill Sans MT" panose="020B0502020104020203" pitchFamily="34" charset="0"/>
              </a:defRPr>
            </a:lvl7pPr>
            <a:lvl8pPr marL="3429000" indent="-228600" eaLnBrk="0" fontAlgn="base" hangingPunct="0">
              <a:spcBef>
                <a:spcPct val="0"/>
              </a:spcBef>
              <a:spcAft>
                <a:spcPct val="0"/>
              </a:spcAft>
              <a:defRPr sz="2400">
                <a:solidFill>
                  <a:schemeClr val="tx1"/>
                </a:solidFill>
                <a:latin typeface="Gill Sans MT" panose="020B0502020104020203" pitchFamily="34" charset="0"/>
              </a:defRPr>
            </a:lvl8pPr>
            <a:lvl9pPr marL="3886200" indent="-228600" eaLnBrk="0" fontAlgn="base" hangingPunct="0">
              <a:spcBef>
                <a:spcPct val="0"/>
              </a:spcBef>
              <a:spcAft>
                <a:spcPct val="0"/>
              </a:spcAft>
              <a:defRPr sz="2400">
                <a:solidFill>
                  <a:schemeClr val="tx1"/>
                </a:solidFill>
                <a:latin typeface="Gill Sans MT" panose="020B0502020104020203" pitchFamily="34" charset="0"/>
              </a:defRPr>
            </a:lvl9pPr>
          </a:lstStyle>
          <a:p>
            <a:fld id="{6800053F-4248-4192-A5E4-F58398761143}" type="slidenum">
              <a:rPr lang="en-US" altLang="en-US" sz="1200" smtClean="0">
                <a:solidFill>
                  <a:srgbClr val="FFFFFF"/>
                </a:solidFill>
              </a:rPr>
            </a:fld>
            <a:endParaRPr lang="en-US" altLang="en-US" sz="1200" smtClean="0">
              <a:solidFill>
                <a:srgbClr val="FFFFFF"/>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fontAlgn="auto" hangingPunct="1">
              <a:spcAft>
                <a:spcPts val="0"/>
              </a:spcAft>
              <a:defRPr/>
            </a:pPr>
            <a:r>
              <a:rPr lang="en-US" dirty="0" smtClean="0">
                <a:solidFill>
                  <a:schemeClr val="accent1">
                    <a:satMod val="150000"/>
                  </a:schemeClr>
                </a:solidFill>
              </a:rPr>
              <a:t>RE and DFA</a:t>
            </a:r>
            <a:endParaRPr lang="en-US" dirty="0">
              <a:solidFill>
                <a:schemeClr val="accent1">
                  <a:satMod val="150000"/>
                </a:schemeClr>
              </a:solidFill>
            </a:endParaRPr>
          </a:p>
        </p:txBody>
      </p:sp>
      <p:sp>
        <p:nvSpPr>
          <p:cNvPr id="32771" name="Rectangle 3"/>
          <p:cNvSpPr>
            <a:spLocks noGrp="1" noChangeArrowheads="1"/>
          </p:cNvSpPr>
          <p:nvPr>
            <p:ph idx="1"/>
          </p:nvPr>
        </p:nvSpPr>
        <p:spPr/>
        <p:txBody>
          <a:bodyPr/>
          <a:lstStyle/>
          <a:p>
            <a:pPr eaLnBrk="1" hangingPunct="1"/>
            <a:r>
              <a:rPr lang="en-US" altLang="en-US" smtClean="0"/>
              <a:t>For every regular expression, we have to give a DFA for the same language</a:t>
            </a:r>
            <a:endParaRPr lang="en-US" altLang="en-US" smtClean="0"/>
          </a:p>
          <a:p>
            <a:pPr eaLnBrk="1" hangingPunct="1"/>
            <a:endParaRPr lang="en-US" altLang="en-US" smtClean="0"/>
          </a:p>
          <a:p>
            <a:pPr eaLnBrk="1" hangingPunct="1"/>
            <a:endParaRPr lang="en-US" altLang="en-US" smtClean="0"/>
          </a:p>
          <a:p>
            <a:pPr eaLnBrk="1" hangingPunct="1"/>
            <a:endParaRPr lang="en-US" altLang="en-US" smtClean="0"/>
          </a:p>
          <a:p>
            <a:pPr eaLnBrk="1" hangingPunct="1"/>
            <a:endParaRPr lang="en-US" altLang="en-US" smtClean="0"/>
          </a:p>
          <a:p>
            <a:pPr eaLnBrk="1" hangingPunct="1"/>
            <a:r>
              <a:rPr lang="en-US" altLang="en-US" smtClean="0"/>
              <a:t>For every DFA, we give a regular expression for the same language</a:t>
            </a:r>
            <a:endParaRPr lang="en-US" altLang="en-US" smtClean="0"/>
          </a:p>
        </p:txBody>
      </p:sp>
      <p:sp>
        <p:nvSpPr>
          <p:cNvPr id="37892" name="AutoShape 4"/>
          <p:cNvSpPr>
            <a:spLocks noChangeArrowheads="1"/>
          </p:cNvSpPr>
          <p:nvPr/>
        </p:nvSpPr>
        <p:spPr bwMode="auto">
          <a:xfrm>
            <a:off x="3932238" y="2743200"/>
            <a:ext cx="1371600" cy="795338"/>
          </a:xfrm>
          <a:prstGeom prst="roundRect">
            <a:avLst>
              <a:gd name="adj" fmla="val 16667"/>
            </a:avLst>
          </a:prstGeom>
          <a:solidFill>
            <a:schemeClr val="accent1"/>
          </a:solidFill>
          <a:ln w="9525">
            <a:solidFill>
              <a:schemeClr val="tx1"/>
            </a:solidFill>
            <a:round/>
          </a:ln>
        </p:spPr>
        <p:txBody>
          <a:bodyPr wrap="none" anchor="ctr"/>
          <a:lstStyle>
            <a:lvl1pPr>
              <a:defRPr sz="2400">
                <a:solidFill>
                  <a:schemeClr val="tx1"/>
                </a:solidFill>
                <a:latin typeface="Gill Sans MT" panose="020B0502020104020203" pitchFamily="34" charset="0"/>
              </a:defRPr>
            </a:lvl1pPr>
            <a:lvl2pPr marL="742950" indent="-285750">
              <a:defRPr sz="2400">
                <a:solidFill>
                  <a:schemeClr val="tx1"/>
                </a:solidFill>
                <a:latin typeface="Gill Sans MT" panose="020B0502020104020203" pitchFamily="34" charset="0"/>
              </a:defRPr>
            </a:lvl2pPr>
            <a:lvl3pPr marL="1143000" indent="-228600">
              <a:defRPr sz="2400">
                <a:solidFill>
                  <a:schemeClr val="tx1"/>
                </a:solidFill>
                <a:latin typeface="Gill Sans MT" panose="020B0502020104020203" pitchFamily="34" charset="0"/>
              </a:defRPr>
            </a:lvl3pPr>
            <a:lvl4pPr marL="1600200" indent="-228600">
              <a:defRPr sz="2400">
                <a:solidFill>
                  <a:schemeClr val="tx1"/>
                </a:solidFill>
                <a:latin typeface="Gill Sans MT" panose="020B0502020104020203" pitchFamily="34" charset="0"/>
              </a:defRPr>
            </a:lvl4pPr>
            <a:lvl5pPr marL="2057400" indent="-228600">
              <a:defRPr sz="2400">
                <a:solidFill>
                  <a:schemeClr val="tx1"/>
                </a:solidFill>
                <a:latin typeface="Gill Sans MT" panose="020B0502020104020203" pitchFamily="34" charset="0"/>
              </a:defRPr>
            </a:lvl5pPr>
            <a:lvl6pPr marL="2514600" indent="-228600" eaLnBrk="0" fontAlgn="base" hangingPunct="0">
              <a:spcBef>
                <a:spcPct val="0"/>
              </a:spcBef>
              <a:spcAft>
                <a:spcPct val="0"/>
              </a:spcAft>
              <a:defRPr sz="2400">
                <a:solidFill>
                  <a:schemeClr val="tx1"/>
                </a:solidFill>
                <a:latin typeface="Gill Sans MT" panose="020B0502020104020203" pitchFamily="34" charset="0"/>
              </a:defRPr>
            </a:lvl6pPr>
            <a:lvl7pPr marL="2971800" indent="-228600" eaLnBrk="0" fontAlgn="base" hangingPunct="0">
              <a:spcBef>
                <a:spcPct val="0"/>
              </a:spcBef>
              <a:spcAft>
                <a:spcPct val="0"/>
              </a:spcAft>
              <a:defRPr sz="2400">
                <a:solidFill>
                  <a:schemeClr val="tx1"/>
                </a:solidFill>
                <a:latin typeface="Gill Sans MT" panose="020B0502020104020203" pitchFamily="34" charset="0"/>
              </a:defRPr>
            </a:lvl7pPr>
            <a:lvl8pPr marL="3429000" indent="-228600" eaLnBrk="0" fontAlgn="base" hangingPunct="0">
              <a:spcBef>
                <a:spcPct val="0"/>
              </a:spcBef>
              <a:spcAft>
                <a:spcPct val="0"/>
              </a:spcAft>
              <a:defRPr sz="2400">
                <a:solidFill>
                  <a:schemeClr val="tx1"/>
                </a:solidFill>
                <a:latin typeface="Gill Sans MT" panose="020B0502020104020203" pitchFamily="34" charset="0"/>
              </a:defRPr>
            </a:lvl8pPr>
            <a:lvl9pPr marL="3886200" indent="-228600" eaLnBrk="0" fontAlgn="base" hangingPunct="0">
              <a:spcBef>
                <a:spcPct val="0"/>
              </a:spcBef>
              <a:spcAft>
                <a:spcPct val="0"/>
              </a:spcAft>
              <a:defRPr sz="2400">
                <a:solidFill>
                  <a:schemeClr val="tx1"/>
                </a:solidFill>
                <a:latin typeface="Gill Sans MT" panose="020B0502020104020203" pitchFamily="34" charset="0"/>
              </a:defRPr>
            </a:lvl9pPr>
          </a:lstStyle>
          <a:p>
            <a:pPr algn="ctr"/>
            <a:r>
              <a:rPr lang="en-US" altLang="en-US">
                <a:latin typeface="Symbol" panose="05050102010706020507" pitchFamily="18" charset="2"/>
              </a:rPr>
              <a:t>e</a:t>
            </a:r>
            <a:r>
              <a:rPr lang="en-US" altLang="en-US"/>
              <a:t>NFA</a:t>
            </a:r>
            <a:endParaRPr lang="en-US" altLang="en-US"/>
          </a:p>
        </p:txBody>
      </p:sp>
      <p:sp>
        <p:nvSpPr>
          <p:cNvPr id="32773" name="AutoShape 6"/>
          <p:cNvSpPr>
            <a:spLocks noChangeArrowheads="1"/>
          </p:cNvSpPr>
          <p:nvPr/>
        </p:nvSpPr>
        <p:spPr bwMode="auto">
          <a:xfrm>
            <a:off x="1006475" y="2971800"/>
            <a:ext cx="1919288" cy="762000"/>
          </a:xfrm>
          <a:prstGeom prst="roundRect">
            <a:avLst>
              <a:gd name="adj" fmla="val 16667"/>
            </a:avLst>
          </a:prstGeom>
          <a:solidFill>
            <a:schemeClr val="accent1"/>
          </a:solidFill>
          <a:ln w="9525">
            <a:solidFill>
              <a:schemeClr val="tx1"/>
            </a:solidFill>
            <a:round/>
          </a:ln>
        </p:spPr>
        <p:txBody>
          <a:bodyPr wrap="none" anchor="ctr"/>
          <a:lstStyle>
            <a:lvl1pPr>
              <a:defRPr sz="2400">
                <a:solidFill>
                  <a:schemeClr val="tx1"/>
                </a:solidFill>
                <a:latin typeface="Gill Sans MT" panose="020B0502020104020203" pitchFamily="34" charset="0"/>
              </a:defRPr>
            </a:lvl1pPr>
            <a:lvl2pPr marL="742950" indent="-285750">
              <a:defRPr sz="2400">
                <a:solidFill>
                  <a:schemeClr val="tx1"/>
                </a:solidFill>
                <a:latin typeface="Gill Sans MT" panose="020B0502020104020203" pitchFamily="34" charset="0"/>
              </a:defRPr>
            </a:lvl2pPr>
            <a:lvl3pPr marL="1143000" indent="-228600">
              <a:defRPr sz="2400">
                <a:solidFill>
                  <a:schemeClr val="tx1"/>
                </a:solidFill>
                <a:latin typeface="Gill Sans MT" panose="020B0502020104020203" pitchFamily="34" charset="0"/>
              </a:defRPr>
            </a:lvl3pPr>
            <a:lvl4pPr marL="1600200" indent="-228600">
              <a:defRPr sz="2400">
                <a:solidFill>
                  <a:schemeClr val="tx1"/>
                </a:solidFill>
                <a:latin typeface="Gill Sans MT" panose="020B0502020104020203" pitchFamily="34" charset="0"/>
              </a:defRPr>
            </a:lvl4pPr>
            <a:lvl5pPr marL="2057400" indent="-228600">
              <a:defRPr sz="2400">
                <a:solidFill>
                  <a:schemeClr val="tx1"/>
                </a:solidFill>
                <a:latin typeface="Gill Sans MT" panose="020B0502020104020203" pitchFamily="34" charset="0"/>
              </a:defRPr>
            </a:lvl5pPr>
            <a:lvl6pPr marL="2514600" indent="-228600" eaLnBrk="0" fontAlgn="base" hangingPunct="0">
              <a:spcBef>
                <a:spcPct val="0"/>
              </a:spcBef>
              <a:spcAft>
                <a:spcPct val="0"/>
              </a:spcAft>
              <a:defRPr sz="2400">
                <a:solidFill>
                  <a:schemeClr val="tx1"/>
                </a:solidFill>
                <a:latin typeface="Gill Sans MT" panose="020B0502020104020203" pitchFamily="34" charset="0"/>
              </a:defRPr>
            </a:lvl6pPr>
            <a:lvl7pPr marL="2971800" indent="-228600" eaLnBrk="0" fontAlgn="base" hangingPunct="0">
              <a:spcBef>
                <a:spcPct val="0"/>
              </a:spcBef>
              <a:spcAft>
                <a:spcPct val="0"/>
              </a:spcAft>
              <a:defRPr sz="2400">
                <a:solidFill>
                  <a:schemeClr val="tx1"/>
                </a:solidFill>
                <a:latin typeface="Gill Sans MT" panose="020B0502020104020203" pitchFamily="34" charset="0"/>
              </a:defRPr>
            </a:lvl7pPr>
            <a:lvl8pPr marL="3429000" indent="-228600" eaLnBrk="0" fontAlgn="base" hangingPunct="0">
              <a:spcBef>
                <a:spcPct val="0"/>
              </a:spcBef>
              <a:spcAft>
                <a:spcPct val="0"/>
              </a:spcAft>
              <a:defRPr sz="2400">
                <a:solidFill>
                  <a:schemeClr val="tx1"/>
                </a:solidFill>
                <a:latin typeface="Gill Sans MT" panose="020B0502020104020203" pitchFamily="34" charset="0"/>
              </a:defRPr>
            </a:lvl8pPr>
            <a:lvl9pPr marL="3886200" indent="-228600" eaLnBrk="0" fontAlgn="base" hangingPunct="0">
              <a:spcBef>
                <a:spcPct val="0"/>
              </a:spcBef>
              <a:spcAft>
                <a:spcPct val="0"/>
              </a:spcAft>
              <a:defRPr sz="2400">
                <a:solidFill>
                  <a:schemeClr val="tx1"/>
                </a:solidFill>
                <a:latin typeface="Gill Sans MT" panose="020B0502020104020203" pitchFamily="34" charset="0"/>
              </a:defRPr>
            </a:lvl9pPr>
          </a:lstStyle>
          <a:p>
            <a:pPr algn="ctr"/>
            <a:r>
              <a:rPr lang="en-US" altLang="en-US"/>
              <a:t>regular</a:t>
            </a:r>
            <a:br>
              <a:rPr lang="en-US" altLang="en-US"/>
            </a:br>
            <a:r>
              <a:rPr lang="en-US" altLang="en-US"/>
              <a:t>expression</a:t>
            </a:r>
            <a:endParaRPr lang="en-US" altLang="en-US"/>
          </a:p>
        </p:txBody>
      </p:sp>
      <p:sp>
        <p:nvSpPr>
          <p:cNvPr id="37895" name="AutoShape 7"/>
          <p:cNvSpPr>
            <a:spLocks noChangeArrowheads="1"/>
          </p:cNvSpPr>
          <p:nvPr/>
        </p:nvSpPr>
        <p:spPr bwMode="auto">
          <a:xfrm>
            <a:off x="6308725" y="2776538"/>
            <a:ext cx="1371600" cy="762000"/>
          </a:xfrm>
          <a:prstGeom prst="roundRect">
            <a:avLst>
              <a:gd name="adj" fmla="val 16667"/>
            </a:avLst>
          </a:prstGeom>
          <a:solidFill>
            <a:schemeClr val="accent1"/>
          </a:solidFill>
          <a:ln w="9525">
            <a:solidFill>
              <a:schemeClr val="tx1"/>
            </a:solidFill>
            <a:round/>
          </a:ln>
        </p:spPr>
        <p:txBody>
          <a:bodyPr wrap="none" anchor="ctr"/>
          <a:lstStyle>
            <a:lvl1pPr>
              <a:defRPr sz="2400">
                <a:solidFill>
                  <a:schemeClr val="tx1"/>
                </a:solidFill>
                <a:latin typeface="Gill Sans MT" panose="020B0502020104020203" pitchFamily="34" charset="0"/>
              </a:defRPr>
            </a:lvl1pPr>
            <a:lvl2pPr marL="742950" indent="-285750">
              <a:defRPr sz="2400">
                <a:solidFill>
                  <a:schemeClr val="tx1"/>
                </a:solidFill>
                <a:latin typeface="Gill Sans MT" panose="020B0502020104020203" pitchFamily="34" charset="0"/>
              </a:defRPr>
            </a:lvl2pPr>
            <a:lvl3pPr marL="1143000" indent="-228600">
              <a:defRPr sz="2400">
                <a:solidFill>
                  <a:schemeClr val="tx1"/>
                </a:solidFill>
                <a:latin typeface="Gill Sans MT" panose="020B0502020104020203" pitchFamily="34" charset="0"/>
              </a:defRPr>
            </a:lvl3pPr>
            <a:lvl4pPr marL="1600200" indent="-228600">
              <a:defRPr sz="2400">
                <a:solidFill>
                  <a:schemeClr val="tx1"/>
                </a:solidFill>
                <a:latin typeface="Gill Sans MT" panose="020B0502020104020203" pitchFamily="34" charset="0"/>
              </a:defRPr>
            </a:lvl4pPr>
            <a:lvl5pPr marL="2057400" indent="-228600">
              <a:defRPr sz="2400">
                <a:solidFill>
                  <a:schemeClr val="tx1"/>
                </a:solidFill>
                <a:latin typeface="Gill Sans MT" panose="020B0502020104020203" pitchFamily="34" charset="0"/>
              </a:defRPr>
            </a:lvl5pPr>
            <a:lvl6pPr marL="2514600" indent="-228600" eaLnBrk="0" fontAlgn="base" hangingPunct="0">
              <a:spcBef>
                <a:spcPct val="0"/>
              </a:spcBef>
              <a:spcAft>
                <a:spcPct val="0"/>
              </a:spcAft>
              <a:defRPr sz="2400">
                <a:solidFill>
                  <a:schemeClr val="tx1"/>
                </a:solidFill>
                <a:latin typeface="Gill Sans MT" panose="020B0502020104020203" pitchFamily="34" charset="0"/>
              </a:defRPr>
            </a:lvl6pPr>
            <a:lvl7pPr marL="2971800" indent="-228600" eaLnBrk="0" fontAlgn="base" hangingPunct="0">
              <a:spcBef>
                <a:spcPct val="0"/>
              </a:spcBef>
              <a:spcAft>
                <a:spcPct val="0"/>
              </a:spcAft>
              <a:defRPr sz="2400">
                <a:solidFill>
                  <a:schemeClr val="tx1"/>
                </a:solidFill>
                <a:latin typeface="Gill Sans MT" panose="020B0502020104020203" pitchFamily="34" charset="0"/>
              </a:defRPr>
            </a:lvl7pPr>
            <a:lvl8pPr marL="3429000" indent="-228600" eaLnBrk="0" fontAlgn="base" hangingPunct="0">
              <a:spcBef>
                <a:spcPct val="0"/>
              </a:spcBef>
              <a:spcAft>
                <a:spcPct val="0"/>
              </a:spcAft>
              <a:defRPr sz="2400">
                <a:solidFill>
                  <a:schemeClr val="tx1"/>
                </a:solidFill>
                <a:latin typeface="Gill Sans MT" panose="020B0502020104020203" pitchFamily="34" charset="0"/>
              </a:defRPr>
            </a:lvl8pPr>
            <a:lvl9pPr marL="3886200" indent="-228600" eaLnBrk="0" fontAlgn="base" hangingPunct="0">
              <a:spcBef>
                <a:spcPct val="0"/>
              </a:spcBef>
              <a:spcAft>
                <a:spcPct val="0"/>
              </a:spcAft>
              <a:defRPr sz="2400">
                <a:solidFill>
                  <a:schemeClr val="tx1"/>
                </a:solidFill>
                <a:latin typeface="Gill Sans MT" panose="020B0502020104020203" pitchFamily="34" charset="0"/>
              </a:defRPr>
            </a:lvl9pPr>
          </a:lstStyle>
          <a:p>
            <a:pPr algn="ctr"/>
            <a:r>
              <a:rPr lang="en-US" altLang="en-US"/>
              <a:t>NFA</a:t>
            </a:r>
            <a:endParaRPr lang="en-US" altLang="en-US"/>
          </a:p>
        </p:txBody>
      </p:sp>
      <p:sp>
        <p:nvSpPr>
          <p:cNvPr id="32775" name="AutoShape 8"/>
          <p:cNvSpPr>
            <a:spLocks noChangeArrowheads="1"/>
          </p:cNvSpPr>
          <p:nvPr/>
        </p:nvSpPr>
        <p:spPr bwMode="auto">
          <a:xfrm>
            <a:off x="8686800" y="2789238"/>
            <a:ext cx="1371600" cy="762000"/>
          </a:xfrm>
          <a:prstGeom prst="roundRect">
            <a:avLst>
              <a:gd name="adj" fmla="val 16667"/>
            </a:avLst>
          </a:prstGeom>
          <a:solidFill>
            <a:schemeClr val="accent1"/>
          </a:solidFill>
          <a:ln w="9525">
            <a:solidFill>
              <a:schemeClr val="tx1"/>
            </a:solidFill>
            <a:round/>
          </a:ln>
        </p:spPr>
        <p:txBody>
          <a:bodyPr wrap="none" anchor="ctr"/>
          <a:lstStyle>
            <a:lvl1pPr>
              <a:defRPr sz="2400">
                <a:solidFill>
                  <a:schemeClr val="tx1"/>
                </a:solidFill>
                <a:latin typeface="Gill Sans MT" panose="020B0502020104020203" pitchFamily="34" charset="0"/>
              </a:defRPr>
            </a:lvl1pPr>
            <a:lvl2pPr marL="742950" indent="-285750">
              <a:defRPr sz="2400">
                <a:solidFill>
                  <a:schemeClr val="tx1"/>
                </a:solidFill>
                <a:latin typeface="Gill Sans MT" panose="020B0502020104020203" pitchFamily="34" charset="0"/>
              </a:defRPr>
            </a:lvl2pPr>
            <a:lvl3pPr marL="1143000" indent="-228600">
              <a:defRPr sz="2400">
                <a:solidFill>
                  <a:schemeClr val="tx1"/>
                </a:solidFill>
                <a:latin typeface="Gill Sans MT" panose="020B0502020104020203" pitchFamily="34" charset="0"/>
              </a:defRPr>
            </a:lvl3pPr>
            <a:lvl4pPr marL="1600200" indent="-228600">
              <a:defRPr sz="2400">
                <a:solidFill>
                  <a:schemeClr val="tx1"/>
                </a:solidFill>
                <a:latin typeface="Gill Sans MT" panose="020B0502020104020203" pitchFamily="34" charset="0"/>
              </a:defRPr>
            </a:lvl4pPr>
            <a:lvl5pPr marL="2057400" indent="-228600">
              <a:defRPr sz="2400">
                <a:solidFill>
                  <a:schemeClr val="tx1"/>
                </a:solidFill>
                <a:latin typeface="Gill Sans MT" panose="020B0502020104020203" pitchFamily="34" charset="0"/>
              </a:defRPr>
            </a:lvl5pPr>
            <a:lvl6pPr marL="2514600" indent="-228600" eaLnBrk="0" fontAlgn="base" hangingPunct="0">
              <a:spcBef>
                <a:spcPct val="0"/>
              </a:spcBef>
              <a:spcAft>
                <a:spcPct val="0"/>
              </a:spcAft>
              <a:defRPr sz="2400">
                <a:solidFill>
                  <a:schemeClr val="tx1"/>
                </a:solidFill>
                <a:latin typeface="Gill Sans MT" panose="020B0502020104020203" pitchFamily="34" charset="0"/>
              </a:defRPr>
            </a:lvl6pPr>
            <a:lvl7pPr marL="2971800" indent="-228600" eaLnBrk="0" fontAlgn="base" hangingPunct="0">
              <a:spcBef>
                <a:spcPct val="0"/>
              </a:spcBef>
              <a:spcAft>
                <a:spcPct val="0"/>
              </a:spcAft>
              <a:defRPr sz="2400">
                <a:solidFill>
                  <a:schemeClr val="tx1"/>
                </a:solidFill>
                <a:latin typeface="Gill Sans MT" panose="020B0502020104020203" pitchFamily="34" charset="0"/>
              </a:defRPr>
            </a:lvl7pPr>
            <a:lvl8pPr marL="3429000" indent="-228600" eaLnBrk="0" fontAlgn="base" hangingPunct="0">
              <a:spcBef>
                <a:spcPct val="0"/>
              </a:spcBef>
              <a:spcAft>
                <a:spcPct val="0"/>
              </a:spcAft>
              <a:defRPr sz="2400">
                <a:solidFill>
                  <a:schemeClr val="tx1"/>
                </a:solidFill>
                <a:latin typeface="Gill Sans MT" panose="020B0502020104020203" pitchFamily="34" charset="0"/>
              </a:defRPr>
            </a:lvl8pPr>
            <a:lvl9pPr marL="3886200" indent="-228600" eaLnBrk="0" fontAlgn="base" hangingPunct="0">
              <a:spcBef>
                <a:spcPct val="0"/>
              </a:spcBef>
              <a:spcAft>
                <a:spcPct val="0"/>
              </a:spcAft>
              <a:defRPr sz="2400">
                <a:solidFill>
                  <a:schemeClr val="tx1"/>
                </a:solidFill>
                <a:latin typeface="Gill Sans MT" panose="020B0502020104020203" pitchFamily="34" charset="0"/>
              </a:defRPr>
            </a:lvl9pPr>
          </a:lstStyle>
          <a:p>
            <a:pPr algn="ctr"/>
            <a:r>
              <a:rPr lang="en-US" altLang="en-US"/>
              <a:t>DFA</a:t>
            </a:r>
            <a:endParaRPr lang="en-US" altLang="en-US"/>
          </a:p>
        </p:txBody>
      </p:sp>
      <p:sp>
        <p:nvSpPr>
          <p:cNvPr id="37897" name="AutoShape 9"/>
          <p:cNvSpPr>
            <a:spLocks noChangeArrowheads="1"/>
          </p:cNvSpPr>
          <p:nvPr/>
        </p:nvSpPr>
        <p:spPr bwMode="auto">
          <a:xfrm>
            <a:off x="3108325" y="3200400"/>
            <a:ext cx="5303838" cy="381000"/>
          </a:xfrm>
          <a:prstGeom prst="rightArrow">
            <a:avLst>
              <a:gd name="adj1" fmla="val 65000"/>
              <a:gd name="adj2" fmla="val 72504"/>
            </a:avLst>
          </a:prstGeom>
          <a:solidFill>
            <a:schemeClr val="accent1"/>
          </a:solidFill>
          <a:ln w="9525">
            <a:solidFill>
              <a:schemeClr val="tx1"/>
            </a:solidFill>
            <a:miter lim="800000"/>
          </a:ln>
        </p:spPr>
        <p:txBody>
          <a:bodyPr wrap="none" anchor="ctr"/>
          <a:lstStyle>
            <a:lvl1pPr>
              <a:defRPr sz="2400">
                <a:solidFill>
                  <a:schemeClr val="tx1"/>
                </a:solidFill>
                <a:latin typeface="Gill Sans MT" panose="020B0502020104020203" pitchFamily="34" charset="0"/>
              </a:defRPr>
            </a:lvl1pPr>
            <a:lvl2pPr marL="742950" indent="-285750">
              <a:defRPr sz="2400">
                <a:solidFill>
                  <a:schemeClr val="tx1"/>
                </a:solidFill>
                <a:latin typeface="Gill Sans MT" panose="020B0502020104020203" pitchFamily="34" charset="0"/>
              </a:defRPr>
            </a:lvl2pPr>
            <a:lvl3pPr marL="1143000" indent="-228600">
              <a:defRPr sz="2400">
                <a:solidFill>
                  <a:schemeClr val="tx1"/>
                </a:solidFill>
                <a:latin typeface="Gill Sans MT" panose="020B0502020104020203" pitchFamily="34" charset="0"/>
              </a:defRPr>
            </a:lvl3pPr>
            <a:lvl4pPr marL="1600200" indent="-228600">
              <a:defRPr sz="2400">
                <a:solidFill>
                  <a:schemeClr val="tx1"/>
                </a:solidFill>
                <a:latin typeface="Gill Sans MT" panose="020B0502020104020203" pitchFamily="34" charset="0"/>
              </a:defRPr>
            </a:lvl4pPr>
            <a:lvl5pPr marL="2057400" indent="-228600">
              <a:defRPr sz="2400">
                <a:solidFill>
                  <a:schemeClr val="tx1"/>
                </a:solidFill>
                <a:latin typeface="Gill Sans MT" panose="020B0502020104020203" pitchFamily="34" charset="0"/>
              </a:defRPr>
            </a:lvl5pPr>
            <a:lvl6pPr marL="2514600" indent="-228600" eaLnBrk="0" fontAlgn="base" hangingPunct="0">
              <a:spcBef>
                <a:spcPct val="0"/>
              </a:spcBef>
              <a:spcAft>
                <a:spcPct val="0"/>
              </a:spcAft>
              <a:defRPr sz="2400">
                <a:solidFill>
                  <a:schemeClr val="tx1"/>
                </a:solidFill>
                <a:latin typeface="Gill Sans MT" panose="020B0502020104020203" pitchFamily="34" charset="0"/>
              </a:defRPr>
            </a:lvl6pPr>
            <a:lvl7pPr marL="2971800" indent="-228600" eaLnBrk="0" fontAlgn="base" hangingPunct="0">
              <a:spcBef>
                <a:spcPct val="0"/>
              </a:spcBef>
              <a:spcAft>
                <a:spcPct val="0"/>
              </a:spcAft>
              <a:defRPr sz="2400">
                <a:solidFill>
                  <a:schemeClr val="tx1"/>
                </a:solidFill>
                <a:latin typeface="Gill Sans MT" panose="020B0502020104020203" pitchFamily="34" charset="0"/>
              </a:defRPr>
            </a:lvl7pPr>
            <a:lvl8pPr marL="3429000" indent="-228600" eaLnBrk="0" fontAlgn="base" hangingPunct="0">
              <a:spcBef>
                <a:spcPct val="0"/>
              </a:spcBef>
              <a:spcAft>
                <a:spcPct val="0"/>
              </a:spcAft>
              <a:defRPr sz="2400">
                <a:solidFill>
                  <a:schemeClr val="tx1"/>
                </a:solidFill>
                <a:latin typeface="Gill Sans MT" panose="020B0502020104020203" pitchFamily="34" charset="0"/>
              </a:defRPr>
            </a:lvl8pPr>
            <a:lvl9pPr marL="3886200" indent="-228600" eaLnBrk="0" fontAlgn="base" hangingPunct="0">
              <a:spcBef>
                <a:spcPct val="0"/>
              </a:spcBef>
              <a:spcAft>
                <a:spcPct val="0"/>
              </a:spcAft>
              <a:defRPr sz="2400">
                <a:solidFill>
                  <a:schemeClr val="tx1"/>
                </a:solidFill>
                <a:latin typeface="Gill Sans MT" panose="020B0502020104020203" pitchFamily="34" charset="0"/>
              </a:defRPr>
            </a:lvl9pPr>
          </a:lstStyle>
          <a:p>
            <a:endParaRPr lang="en-US" altLang="en-US"/>
          </a:p>
        </p:txBody>
      </p:sp>
      <p:sp>
        <p:nvSpPr>
          <p:cNvPr id="37898" name="AutoShape 10"/>
          <p:cNvSpPr>
            <a:spLocks noChangeArrowheads="1"/>
          </p:cNvSpPr>
          <p:nvPr/>
        </p:nvSpPr>
        <p:spPr bwMode="auto">
          <a:xfrm>
            <a:off x="3108325" y="3200400"/>
            <a:ext cx="2927350" cy="381000"/>
          </a:xfrm>
          <a:prstGeom prst="rightArrow">
            <a:avLst>
              <a:gd name="adj1" fmla="val 65000"/>
              <a:gd name="adj2" fmla="val 72992"/>
            </a:avLst>
          </a:prstGeom>
          <a:solidFill>
            <a:schemeClr val="accent1"/>
          </a:solidFill>
          <a:ln w="9525">
            <a:solidFill>
              <a:schemeClr val="tx1"/>
            </a:solidFill>
            <a:miter lim="800000"/>
          </a:ln>
        </p:spPr>
        <p:txBody>
          <a:bodyPr wrap="none" anchor="ctr"/>
          <a:lstStyle>
            <a:lvl1pPr>
              <a:defRPr sz="2400">
                <a:solidFill>
                  <a:schemeClr val="tx1"/>
                </a:solidFill>
                <a:latin typeface="Gill Sans MT" panose="020B0502020104020203" pitchFamily="34" charset="0"/>
              </a:defRPr>
            </a:lvl1pPr>
            <a:lvl2pPr marL="742950" indent="-285750">
              <a:defRPr sz="2400">
                <a:solidFill>
                  <a:schemeClr val="tx1"/>
                </a:solidFill>
                <a:latin typeface="Gill Sans MT" panose="020B0502020104020203" pitchFamily="34" charset="0"/>
              </a:defRPr>
            </a:lvl2pPr>
            <a:lvl3pPr marL="1143000" indent="-228600">
              <a:defRPr sz="2400">
                <a:solidFill>
                  <a:schemeClr val="tx1"/>
                </a:solidFill>
                <a:latin typeface="Gill Sans MT" panose="020B0502020104020203" pitchFamily="34" charset="0"/>
              </a:defRPr>
            </a:lvl3pPr>
            <a:lvl4pPr marL="1600200" indent="-228600">
              <a:defRPr sz="2400">
                <a:solidFill>
                  <a:schemeClr val="tx1"/>
                </a:solidFill>
                <a:latin typeface="Gill Sans MT" panose="020B0502020104020203" pitchFamily="34" charset="0"/>
              </a:defRPr>
            </a:lvl4pPr>
            <a:lvl5pPr marL="2057400" indent="-228600">
              <a:defRPr sz="2400">
                <a:solidFill>
                  <a:schemeClr val="tx1"/>
                </a:solidFill>
                <a:latin typeface="Gill Sans MT" panose="020B0502020104020203" pitchFamily="34" charset="0"/>
              </a:defRPr>
            </a:lvl5pPr>
            <a:lvl6pPr marL="2514600" indent="-228600" eaLnBrk="0" fontAlgn="base" hangingPunct="0">
              <a:spcBef>
                <a:spcPct val="0"/>
              </a:spcBef>
              <a:spcAft>
                <a:spcPct val="0"/>
              </a:spcAft>
              <a:defRPr sz="2400">
                <a:solidFill>
                  <a:schemeClr val="tx1"/>
                </a:solidFill>
                <a:latin typeface="Gill Sans MT" panose="020B0502020104020203" pitchFamily="34" charset="0"/>
              </a:defRPr>
            </a:lvl6pPr>
            <a:lvl7pPr marL="2971800" indent="-228600" eaLnBrk="0" fontAlgn="base" hangingPunct="0">
              <a:spcBef>
                <a:spcPct val="0"/>
              </a:spcBef>
              <a:spcAft>
                <a:spcPct val="0"/>
              </a:spcAft>
              <a:defRPr sz="2400">
                <a:solidFill>
                  <a:schemeClr val="tx1"/>
                </a:solidFill>
                <a:latin typeface="Gill Sans MT" panose="020B0502020104020203" pitchFamily="34" charset="0"/>
              </a:defRPr>
            </a:lvl7pPr>
            <a:lvl8pPr marL="3429000" indent="-228600" eaLnBrk="0" fontAlgn="base" hangingPunct="0">
              <a:spcBef>
                <a:spcPct val="0"/>
              </a:spcBef>
              <a:spcAft>
                <a:spcPct val="0"/>
              </a:spcAft>
              <a:defRPr sz="2400">
                <a:solidFill>
                  <a:schemeClr val="tx1"/>
                </a:solidFill>
                <a:latin typeface="Gill Sans MT" panose="020B0502020104020203" pitchFamily="34" charset="0"/>
              </a:defRPr>
            </a:lvl8pPr>
            <a:lvl9pPr marL="3886200" indent="-228600" eaLnBrk="0" fontAlgn="base" hangingPunct="0">
              <a:spcBef>
                <a:spcPct val="0"/>
              </a:spcBef>
              <a:spcAft>
                <a:spcPct val="0"/>
              </a:spcAft>
              <a:defRPr sz="2400">
                <a:solidFill>
                  <a:schemeClr val="tx1"/>
                </a:solidFill>
                <a:latin typeface="Gill Sans MT" panose="020B0502020104020203" pitchFamily="34" charset="0"/>
              </a:defRPr>
            </a:lvl9pPr>
          </a:lstStyle>
          <a:p>
            <a:endParaRPr lang="en-US" altLang="en-US"/>
          </a:p>
        </p:txBody>
      </p:sp>
      <p:sp>
        <p:nvSpPr>
          <p:cNvPr id="37899" name="AutoShape 11"/>
          <p:cNvSpPr>
            <a:spLocks noChangeArrowheads="1"/>
          </p:cNvSpPr>
          <p:nvPr/>
        </p:nvSpPr>
        <p:spPr bwMode="auto">
          <a:xfrm>
            <a:off x="3200400" y="3200400"/>
            <a:ext cx="549275" cy="381000"/>
          </a:xfrm>
          <a:prstGeom prst="rightArrow">
            <a:avLst>
              <a:gd name="adj1" fmla="val 65000"/>
              <a:gd name="adj2" fmla="val 73839"/>
            </a:avLst>
          </a:prstGeom>
          <a:solidFill>
            <a:schemeClr val="accent1"/>
          </a:solidFill>
          <a:ln w="9525">
            <a:solidFill>
              <a:schemeClr val="tx1"/>
            </a:solidFill>
            <a:miter lim="800000"/>
          </a:ln>
        </p:spPr>
        <p:txBody>
          <a:bodyPr wrap="none" anchor="ctr"/>
          <a:lstStyle>
            <a:lvl1pPr>
              <a:defRPr sz="2400">
                <a:solidFill>
                  <a:schemeClr val="tx1"/>
                </a:solidFill>
                <a:latin typeface="Gill Sans MT" panose="020B0502020104020203" pitchFamily="34" charset="0"/>
              </a:defRPr>
            </a:lvl1pPr>
            <a:lvl2pPr marL="742950" indent="-285750">
              <a:defRPr sz="2400">
                <a:solidFill>
                  <a:schemeClr val="tx1"/>
                </a:solidFill>
                <a:latin typeface="Gill Sans MT" panose="020B0502020104020203" pitchFamily="34" charset="0"/>
              </a:defRPr>
            </a:lvl2pPr>
            <a:lvl3pPr marL="1143000" indent="-228600">
              <a:defRPr sz="2400">
                <a:solidFill>
                  <a:schemeClr val="tx1"/>
                </a:solidFill>
                <a:latin typeface="Gill Sans MT" panose="020B0502020104020203" pitchFamily="34" charset="0"/>
              </a:defRPr>
            </a:lvl3pPr>
            <a:lvl4pPr marL="1600200" indent="-228600">
              <a:defRPr sz="2400">
                <a:solidFill>
                  <a:schemeClr val="tx1"/>
                </a:solidFill>
                <a:latin typeface="Gill Sans MT" panose="020B0502020104020203" pitchFamily="34" charset="0"/>
              </a:defRPr>
            </a:lvl4pPr>
            <a:lvl5pPr marL="2057400" indent="-228600">
              <a:defRPr sz="2400">
                <a:solidFill>
                  <a:schemeClr val="tx1"/>
                </a:solidFill>
                <a:latin typeface="Gill Sans MT" panose="020B0502020104020203" pitchFamily="34" charset="0"/>
              </a:defRPr>
            </a:lvl5pPr>
            <a:lvl6pPr marL="2514600" indent="-228600" eaLnBrk="0" fontAlgn="base" hangingPunct="0">
              <a:spcBef>
                <a:spcPct val="0"/>
              </a:spcBef>
              <a:spcAft>
                <a:spcPct val="0"/>
              </a:spcAft>
              <a:defRPr sz="2400">
                <a:solidFill>
                  <a:schemeClr val="tx1"/>
                </a:solidFill>
                <a:latin typeface="Gill Sans MT" panose="020B0502020104020203" pitchFamily="34" charset="0"/>
              </a:defRPr>
            </a:lvl6pPr>
            <a:lvl7pPr marL="2971800" indent="-228600" eaLnBrk="0" fontAlgn="base" hangingPunct="0">
              <a:spcBef>
                <a:spcPct val="0"/>
              </a:spcBef>
              <a:spcAft>
                <a:spcPct val="0"/>
              </a:spcAft>
              <a:defRPr sz="2400">
                <a:solidFill>
                  <a:schemeClr val="tx1"/>
                </a:solidFill>
                <a:latin typeface="Gill Sans MT" panose="020B0502020104020203" pitchFamily="34" charset="0"/>
              </a:defRPr>
            </a:lvl7pPr>
            <a:lvl8pPr marL="3429000" indent="-228600" eaLnBrk="0" fontAlgn="base" hangingPunct="0">
              <a:spcBef>
                <a:spcPct val="0"/>
              </a:spcBef>
              <a:spcAft>
                <a:spcPct val="0"/>
              </a:spcAft>
              <a:defRPr sz="2400">
                <a:solidFill>
                  <a:schemeClr val="tx1"/>
                </a:solidFill>
                <a:latin typeface="Gill Sans MT" panose="020B0502020104020203" pitchFamily="34" charset="0"/>
              </a:defRPr>
            </a:lvl8pPr>
            <a:lvl9pPr marL="3886200" indent="-228600" eaLnBrk="0" fontAlgn="base" hangingPunct="0">
              <a:spcBef>
                <a:spcPct val="0"/>
              </a:spcBef>
              <a:spcAft>
                <a:spcPct val="0"/>
              </a:spcAft>
              <a:defRPr sz="2400">
                <a:solidFill>
                  <a:schemeClr val="tx1"/>
                </a:solidFill>
                <a:latin typeface="Gill Sans MT" panose="020B0502020104020203" pitchFamily="34" charset="0"/>
              </a:defRPr>
            </a:lvl9pPr>
          </a:lstStyle>
          <a:p>
            <a:endParaRPr lang="en-US" altLang="en-US"/>
          </a:p>
        </p:txBody>
      </p:sp>
      <p:sp>
        <p:nvSpPr>
          <p:cNvPr id="37900" name="AutoShape 12"/>
          <p:cNvSpPr>
            <a:spLocks noChangeArrowheads="1"/>
          </p:cNvSpPr>
          <p:nvPr/>
        </p:nvSpPr>
        <p:spPr bwMode="auto">
          <a:xfrm>
            <a:off x="5578475" y="3200400"/>
            <a:ext cx="547688" cy="381000"/>
          </a:xfrm>
          <a:prstGeom prst="rightArrow">
            <a:avLst>
              <a:gd name="adj1" fmla="val 65000"/>
              <a:gd name="adj2" fmla="val 73625"/>
            </a:avLst>
          </a:prstGeom>
          <a:solidFill>
            <a:schemeClr val="accent1"/>
          </a:solidFill>
          <a:ln w="9525">
            <a:solidFill>
              <a:schemeClr val="tx1"/>
            </a:solidFill>
            <a:miter lim="800000"/>
          </a:ln>
        </p:spPr>
        <p:txBody>
          <a:bodyPr wrap="none" anchor="ctr"/>
          <a:lstStyle>
            <a:lvl1pPr>
              <a:defRPr sz="2400">
                <a:solidFill>
                  <a:schemeClr val="tx1"/>
                </a:solidFill>
                <a:latin typeface="Gill Sans MT" panose="020B0502020104020203" pitchFamily="34" charset="0"/>
              </a:defRPr>
            </a:lvl1pPr>
            <a:lvl2pPr marL="742950" indent="-285750">
              <a:defRPr sz="2400">
                <a:solidFill>
                  <a:schemeClr val="tx1"/>
                </a:solidFill>
                <a:latin typeface="Gill Sans MT" panose="020B0502020104020203" pitchFamily="34" charset="0"/>
              </a:defRPr>
            </a:lvl2pPr>
            <a:lvl3pPr marL="1143000" indent="-228600">
              <a:defRPr sz="2400">
                <a:solidFill>
                  <a:schemeClr val="tx1"/>
                </a:solidFill>
                <a:latin typeface="Gill Sans MT" panose="020B0502020104020203" pitchFamily="34" charset="0"/>
              </a:defRPr>
            </a:lvl3pPr>
            <a:lvl4pPr marL="1600200" indent="-228600">
              <a:defRPr sz="2400">
                <a:solidFill>
                  <a:schemeClr val="tx1"/>
                </a:solidFill>
                <a:latin typeface="Gill Sans MT" panose="020B0502020104020203" pitchFamily="34" charset="0"/>
              </a:defRPr>
            </a:lvl4pPr>
            <a:lvl5pPr marL="2057400" indent="-228600">
              <a:defRPr sz="2400">
                <a:solidFill>
                  <a:schemeClr val="tx1"/>
                </a:solidFill>
                <a:latin typeface="Gill Sans MT" panose="020B0502020104020203" pitchFamily="34" charset="0"/>
              </a:defRPr>
            </a:lvl5pPr>
            <a:lvl6pPr marL="2514600" indent="-228600" eaLnBrk="0" fontAlgn="base" hangingPunct="0">
              <a:spcBef>
                <a:spcPct val="0"/>
              </a:spcBef>
              <a:spcAft>
                <a:spcPct val="0"/>
              </a:spcAft>
              <a:defRPr sz="2400">
                <a:solidFill>
                  <a:schemeClr val="tx1"/>
                </a:solidFill>
                <a:latin typeface="Gill Sans MT" panose="020B0502020104020203" pitchFamily="34" charset="0"/>
              </a:defRPr>
            </a:lvl6pPr>
            <a:lvl7pPr marL="2971800" indent="-228600" eaLnBrk="0" fontAlgn="base" hangingPunct="0">
              <a:spcBef>
                <a:spcPct val="0"/>
              </a:spcBef>
              <a:spcAft>
                <a:spcPct val="0"/>
              </a:spcAft>
              <a:defRPr sz="2400">
                <a:solidFill>
                  <a:schemeClr val="tx1"/>
                </a:solidFill>
                <a:latin typeface="Gill Sans MT" panose="020B0502020104020203" pitchFamily="34" charset="0"/>
              </a:defRPr>
            </a:lvl7pPr>
            <a:lvl8pPr marL="3429000" indent="-228600" eaLnBrk="0" fontAlgn="base" hangingPunct="0">
              <a:spcBef>
                <a:spcPct val="0"/>
              </a:spcBef>
              <a:spcAft>
                <a:spcPct val="0"/>
              </a:spcAft>
              <a:defRPr sz="2400">
                <a:solidFill>
                  <a:schemeClr val="tx1"/>
                </a:solidFill>
                <a:latin typeface="Gill Sans MT" panose="020B0502020104020203" pitchFamily="34" charset="0"/>
              </a:defRPr>
            </a:lvl8pPr>
            <a:lvl9pPr marL="3886200" indent="-228600" eaLnBrk="0" fontAlgn="base" hangingPunct="0">
              <a:spcBef>
                <a:spcPct val="0"/>
              </a:spcBef>
              <a:spcAft>
                <a:spcPct val="0"/>
              </a:spcAft>
              <a:defRPr sz="2400">
                <a:solidFill>
                  <a:schemeClr val="tx1"/>
                </a:solidFill>
                <a:latin typeface="Gill Sans MT" panose="020B0502020104020203" pitchFamily="34" charset="0"/>
              </a:defRPr>
            </a:lvl9pPr>
          </a:lstStyle>
          <a:p>
            <a:endParaRPr lang="en-US" altLang="en-US"/>
          </a:p>
        </p:txBody>
      </p:sp>
      <p:sp>
        <p:nvSpPr>
          <p:cNvPr id="37901" name="AutoShape 13"/>
          <p:cNvSpPr>
            <a:spLocks noChangeArrowheads="1"/>
          </p:cNvSpPr>
          <p:nvPr/>
        </p:nvSpPr>
        <p:spPr bwMode="auto">
          <a:xfrm>
            <a:off x="7954963" y="3200400"/>
            <a:ext cx="549275" cy="381000"/>
          </a:xfrm>
          <a:prstGeom prst="rightArrow">
            <a:avLst>
              <a:gd name="adj1" fmla="val 65000"/>
              <a:gd name="adj2" fmla="val 73839"/>
            </a:avLst>
          </a:prstGeom>
          <a:solidFill>
            <a:schemeClr val="accent1"/>
          </a:solidFill>
          <a:ln w="9525">
            <a:solidFill>
              <a:schemeClr val="tx1"/>
            </a:solidFill>
            <a:miter lim="800000"/>
          </a:ln>
        </p:spPr>
        <p:txBody>
          <a:bodyPr wrap="none" anchor="ctr"/>
          <a:lstStyle>
            <a:lvl1pPr>
              <a:defRPr sz="2400">
                <a:solidFill>
                  <a:schemeClr val="tx1"/>
                </a:solidFill>
                <a:latin typeface="Gill Sans MT" panose="020B0502020104020203" pitchFamily="34" charset="0"/>
              </a:defRPr>
            </a:lvl1pPr>
            <a:lvl2pPr marL="742950" indent="-285750">
              <a:defRPr sz="2400">
                <a:solidFill>
                  <a:schemeClr val="tx1"/>
                </a:solidFill>
                <a:latin typeface="Gill Sans MT" panose="020B0502020104020203" pitchFamily="34" charset="0"/>
              </a:defRPr>
            </a:lvl2pPr>
            <a:lvl3pPr marL="1143000" indent="-228600">
              <a:defRPr sz="2400">
                <a:solidFill>
                  <a:schemeClr val="tx1"/>
                </a:solidFill>
                <a:latin typeface="Gill Sans MT" panose="020B0502020104020203" pitchFamily="34" charset="0"/>
              </a:defRPr>
            </a:lvl3pPr>
            <a:lvl4pPr marL="1600200" indent="-228600">
              <a:defRPr sz="2400">
                <a:solidFill>
                  <a:schemeClr val="tx1"/>
                </a:solidFill>
                <a:latin typeface="Gill Sans MT" panose="020B0502020104020203" pitchFamily="34" charset="0"/>
              </a:defRPr>
            </a:lvl4pPr>
            <a:lvl5pPr marL="2057400" indent="-228600">
              <a:defRPr sz="2400">
                <a:solidFill>
                  <a:schemeClr val="tx1"/>
                </a:solidFill>
                <a:latin typeface="Gill Sans MT" panose="020B0502020104020203" pitchFamily="34" charset="0"/>
              </a:defRPr>
            </a:lvl5pPr>
            <a:lvl6pPr marL="2514600" indent="-228600" eaLnBrk="0" fontAlgn="base" hangingPunct="0">
              <a:spcBef>
                <a:spcPct val="0"/>
              </a:spcBef>
              <a:spcAft>
                <a:spcPct val="0"/>
              </a:spcAft>
              <a:defRPr sz="2400">
                <a:solidFill>
                  <a:schemeClr val="tx1"/>
                </a:solidFill>
                <a:latin typeface="Gill Sans MT" panose="020B0502020104020203" pitchFamily="34" charset="0"/>
              </a:defRPr>
            </a:lvl6pPr>
            <a:lvl7pPr marL="2971800" indent="-228600" eaLnBrk="0" fontAlgn="base" hangingPunct="0">
              <a:spcBef>
                <a:spcPct val="0"/>
              </a:spcBef>
              <a:spcAft>
                <a:spcPct val="0"/>
              </a:spcAft>
              <a:defRPr sz="2400">
                <a:solidFill>
                  <a:schemeClr val="tx1"/>
                </a:solidFill>
                <a:latin typeface="Gill Sans MT" panose="020B0502020104020203" pitchFamily="34" charset="0"/>
              </a:defRPr>
            </a:lvl7pPr>
            <a:lvl8pPr marL="3429000" indent="-228600" eaLnBrk="0" fontAlgn="base" hangingPunct="0">
              <a:spcBef>
                <a:spcPct val="0"/>
              </a:spcBef>
              <a:spcAft>
                <a:spcPct val="0"/>
              </a:spcAft>
              <a:defRPr sz="2400">
                <a:solidFill>
                  <a:schemeClr val="tx1"/>
                </a:solidFill>
                <a:latin typeface="Gill Sans MT" panose="020B0502020104020203" pitchFamily="34" charset="0"/>
              </a:defRPr>
            </a:lvl8pPr>
            <a:lvl9pPr marL="3886200" indent="-228600" eaLnBrk="0" fontAlgn="base" hangingPunct="0">
              <a:spcBef>
                <a:spcPct val="0"/>
              </a:spcBef>
              <a:spcAft>
                <a:spcPct val="0"/>
              </a:spcAft>
              <a:defRPr sz="2400">
                <a:solidFill>
                  <a:schemeClr val="tx1"/>
                </a:solidFill>
                <a:latin typeface="Gill Sans MT" panose="020B0502020104020203" pitchFamily="34" charset="0"/>
              </a:defRPr>
            </a:lvl9pPr>
          </a:lstStyle>
          <a:p>
            <a:endParaRPr lang="en-US" altLang="en-US"/>
          </a:p>
        </p:txBody>
      </p:sp>
      <p:sp>
        <p:nvSpPr>
          <p:cNvPr id="32781"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Gill Sans MT" panose="020B0502020104020203" pitchFamily="34" charset="0"/>
              </a:defRPr>
            </a:lvl1pPr>
            <a:lvl2pPr marL="742950" indent="-285750">
              <a:defRPr sz="2400">
                <a:solidFill>
                  <a:schemeClr val="tx1"/>
                </a:solidFill>
                <a:latin typeface="Gill Sans MT" panose="020B0502020104020203" pitchFamily="34" charset="0"/>
              </a:defRPr>
            </a:lvl2pPr>
            <a:lvl3pPr marL="1143000" indent="-228600">
              <a:defRPr sz="2400">
                <a:solidFill>
                  <a:schemeClr val="tx1"/>
                </a:solidFill>
                <a:latin typeface="Gill Sans MT" panose="020B0502020104020203" pitchFamily="34" charset="0"/>
              </a:defRPr>
            </a:lvl3pPr>
            <a:lvl4pPr marL="1600200" indent="-228600">
              <a:defRPr sz="2400">
                <a:solidFill>
                  <a:schemeClr val="tx1"/>
                </a:solidFill>
                <a:latin typeface="Gill Sans MT" panose="020B0502020104020203" pitchFamily="34" charset="0"/>
              </a:defRPr>
            </a:lvl4pPr>
            <a:lvl5pPr marL="2057400" indent="-228600">
              <a:defRPr sz="2400">
                <a:solidFill>
                  <a:schemeClr val="tx1"/>
                </a:solidFill>
                <a:latin typeface="Gill Sans MT" panose="020B0502020104020203" pitchFamily="34" charset="0"/>
              </a:defRPr>
            </a:lvl5pPr>
            <a:lvl6pPr marL="2514600" indent="-228600" eaLnBrk="0" fontAlgn="base" hangingPunct="0">
              <a:spcBef>
                <a:spcPct val="0"/>
              </a:spcBef>
              <a:spcAft>
                <a:spcPct val="0"/>
              </a:spcAft>
              <a:defRPr sz="2400">
                <a:solidFill>
                  <a:schemeClr val="tx1"/>
                </a:solidFill>
                <a:latin typeface="Gill Sans MT" panose="020B0502020104020203" pitchFamily="34" charset="0"/>
              </a:defRPr>
            </a:lvl6pPr>
            <a:lvl7pPr marL="2971800" indent="-228600" eaLnBrk="0" fontAlgn="base" hangingPunct="0">
              <a:spcBef>
                <a:spcPct val="0"/>
              </a:spcBef>
              <a:spcAft>
                <a:spcPct val="0"/>
              </a:spcAft>
              <a:defRPr sz="2400">
                <a:solidFill>
                  <a:schemeClr val="tx1"/>
                </a:solidFill>
                <a:latin typeface="Gill Sans MT" panose="020B0502020104020203" pitchFamily="34" charset="0"/>
              </a:defRPr>
            </a:lvl7pPr>
            <a:lvl8pPr marL="3429000" indent="-228600" eaLnBrk="0" fontAlgn="base" hangingPunct="0">
              <a:spcBef>
                <a:spcPct val="0"/>
              </a:spcBef>
              <a:spcAft>
                <a:spcPct val="0"/>
              </a:spcAft>
              <a:defRPr sz="2400">
                <a:solidFill>
                  <a:schemeClr val="tx1"/>
                </a:solidFill>
                <a:latin typeface="Gill Sans MT" panose="020B0502020104020203" pitchFamily="34" charset="0"/>
              </a:defRPr>
            </a:lvl8pPr>
            <a:lvl9pPr marL="3886200" indent="-228600" eaLnBrk="0" fontAlgn="base" hangingPunct="0">
              <a:spcBef>
                <a:spcPct val="0"/>
              </a:spcBef>
              <a:spcAft>
                <a:spcPct val="0"/>
              </a:spcAft>
              <a:defRPr sz="2400">
                <a:solidFill>
                  <a:schemeClr val="tx1"/>
                </a:solidFill>
                <a:latin typeface="Gill Sans MT" panose="020B0502020104020203" pitchFamily="34" charset="0"/>
              </a:defRPr>
            </a:lvl9pPr>
          </a:lstStyle>
          <a:p>
            <a:fld id="{7788AB66-A194-4D5D-BCF2-DAFF4BEAC276}" type="slidenum">
              <a:rPr lang="en-US" altLang="en-US" sz="1200" smtClean="0">
                <a:solidFill>
                  <a:srgbClr val="FFFFFF"/>
                </a:solidFill>
              </a:rPr>
            </a:fld>
            <a:endParaRPr lang="en-US" altLang="en-US" sz="1200" smtClean="0">
              <a:solidFill>
                <a:srgbClr val="FFFF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7895"/>
                                        </p:tgtEl>
                                        <p:attrNameLst>
                                          <p:attrName>style.visibility</p:attrName>
                                        </p:attrNameLst>
                                      </p:cBhvr>
                                      <p:to>
                                        <p:strVal val="visible"/>
                                      </p:to>
                                    </p:set>
                                    <p:animEffect transition="in" filter="blinds(horizontal)">
                                      <p:cBhvr>
                                        <p:cTn id="7" dur="500"/>
                                        <p:tgtEl>
                                          <p:spTgt spid="3789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7898"/>
                                        </p:tgtEl>
                                        <p:attrNameLst>
                                          <p:attrName>style.visibility</p:attrName>
                                        </p:attrNameLst>
                                      </p:cBhvr>
                                      <p:to>
                                        <p:strVal val="visible"/>
                                      </p:to>
                                    </p:set>
                                    <p:animEffect transition="in" filter="blinds(horizontal)">
                                      <p:cBhvr>
                                        <p:cTn id="10" dur="500"/>
                                        <p:tgtEl>
                                          <p:spTgt spid="37898"/>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7901"/>
                                        </p:tgtEl>
                                        <p:attrNameLst>
                                          <p:attrName>style.visibility</p:attrName>
                                        </p:attrNameLst>
                                      </p:cBhvr>
                                      <p:to>
                                        <p:strVal val="visible"/>
                                      </p:to>
                                    </p:set>
                                    <p:animEffect transition="in" filter="blinds(horizontal)">
                                      <p:cBhvr>
                                        <p:cTn id="13" dur="500"/>
                                        <p:tgtEl>
                                          <p:spTgt spid="37901"/>
                                        </p:tgtEl>
                                      </p:cBhvr>
                                    </p:animEffect>
                                  </p:childTnLst>
                                </p:cTn>
                              </p:par>
                              <p:par>
                                <p:cTn id="14" presetID="3" presetClass="exit" presetSubtype="10" fill="hold" grpId="0" nodeType="withEffect">
                                  <p:stCondLst>
                                    <p:cond delay="0"/>
                                  </p:stCondLst>
                                  <p:childTnLst>
                                    <p:animEffect transition="out" filter="blinds(horizontal)">
                                      <p:cBhvr>
                                        <p:cTn id="15" dur="500"/>
                                        <p:tgtEl>
                                          <p:spTgt spid="37897"/>
                                        </p:tgtEl>
                                      </p:cBhvr>
                                    </p:animEffect>
                                    <p:set>
                                      <p:cBhvr>
                                        <p:cTn id="16" dur="1" fill="hold">
                                          <p:stCondLst>
                                            <p:cond delay="499"/>
                                          </p:stCondLst>
                                        </p:cTn>
                                        <p:tgtEl>
                                          <p:spTgt spid="37897"/>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37900"/>
                                        </p:tgtEl>
                                        <p:attrNameLst>
                                          <p:attrName>style.visibility</p:attrName>
                                        </p:attrNameLst>
                                      </p:cBhvr>
                                      <p:to>
                                        <p:strVal val="visible"/>
                                      </p:to>
                                    </p:set>
                                    <p:animEffect transition="in" filter="blinds(horizontal)">
                                      <p:cBhvr>
                                        <p:cTn id="21" dur="500"/>
                                        <p:tgtEl>
                                          <p:spTgt spid="37900"/>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37892"/>
                                        </p:tgtEl>
                                        <p:attrNameLst>
                                          <p:attrName>style.visibility</p:attrName>
                                        </p:attrNameLst>
                                      </p:cBhvr>
                                      <p:to>
                                        <p:strVal val="visible"/>
                                      </p:to>
                                    </p:set>
                                    <p:animEffect transition="in" filter="blinds(horizontal)">
                                      <p:cBhvr>
                                        <p:cTn id="24" dur="500"/>
                                        <p:tgtEl>
                                          <p:spTgt spid="37892"/>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37899"/>
                                        </p:tgtEl>
                                        <p:attrNameLst>
                                          <p:attrName>style.visibility</p:attrName>
                                        </p:attrNameLst>
                                      </p:cBhvr>
                                      <p:to>
                                        <p:strVal val="visible"/>
                                      </p:to>
                                    </p:set>
                                    <p:animEffect transition="in" filter="blinds(horizontal)">
                                      <p:cBhvr>
                                        <p:cTn id="27" dur="500"/>
                                        <p:tgtEl>
                                          <p:spTgt spid="37899"/>
                                        </p:tgtEl>
                                      </p:cBhvr>
                                    </p:animEffect>
                                  </p:childTnLst>
                                </p:cTn>
                              </p:par>
                              <p:par>
                                <p:cTn id="28" presetID="3" presetClass="exit" presetSubtype="10" fill="hold" grpId="1" nodeType="withEffect">
                                  <p:stCondLst>
                                    <p:cond delay="0"/>
                                  </p:stCondLst>
                                  <p:childTnLst>
                                    <p:animEffect transition="out" filter="blinds(horizontal)">
                                      <p:cBhvr>
                                        <p:cTn id="29" dur="500"/>
                                        <p:tgtEl>
                                          <p:spTgt spid="37898"/>
                                        </p:tgtEl>
                                      </p:cBhvr>
                                    </p:animEffect>
                                    <p:set>
                                      <p:cBhvr>
                                        <p:cTn id="30" dur="1" fill="hold">
                                          <p:stCondLst>
                                            <p:cond delay="499"/>
                                          </p:stCondLst>
                                        </p:cTn>
                                        <p:tgtEl>
                                          <p:spTgt spid="3789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2" grpId="0" animBg="1"/>
      <p:bldP spid="37895" grpId="0" animBg="1"/>
      <p:bldP spid="37897" grpId="0" animBg="1"/>
      <p:bldP spid="37898" grpId="0" animBg="1"/>
      <p:bldP spid="37898" grpId="1" animBg="1"/>
      <p:bldP spid="37899" grpId="0" animBg="1"/>
      <p:bldP spid="37900" grpId="0" animBg="1"/>
      <p:bldP spid="37901" grpId="0" animBg="1"/>
    </p:bld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fontAlgn="auto" hangingPunct="1">
              <a:spcAft>
                <a:spcPts val="0"/>
              </a:spcAft>
              <a:defRPr/>
            </a:pPr>
            <a:r>
              <a:rPr lang="en-US" dirty="0" smtClean="0">
                <a:solidFill>
                  <a:schemeClr val="accent1">
                    <a:satMod val="150000"/>
                  </a:schemeClr>
                </a:solidFill>
              </a:rPr>
              <a:t>Constructing a FA from a RE</a:t>
            </a:r>
            <a:endParaRPr lang="en-US" dirty="0">
              <a:solidFill>
                <a:schemeClr val="accent1">
                  <a:satMod val="150000"/>
                </a:schemeClr>
              </a:solidFill>
            </a:endParaRPr>
          </a:p>
        </p:txBody>
      </p:sp>
      <p:sp>
        <p:nvSpPr>
          <p:cNvPr id="32771" name="Rectangle 3"/>
          <p:cNvSpPr>
            <a:spLocks noGrp="1" noChangeArrowheads="1"/>
          </p:cNvSpPr>
          <p:nvPr>
            <p:ph idx="1"/>
          </p:nvPr>
        </p:nvSpPr>
        <p:spPr/>
        <p:txBody>
          <a:bodyPr rtlCol="0">
            <a:normAutofit lnSpcReduction="10000"/>
          </a:bodyPr>
          <a:lstStyle/>
          <a:p>
            <a:pPr marL="438785" indent="-320040" eaLnBrk="1" fontAlgn="auto" hangingPunct="1">
              <a:spcBef>
                <a:spcPts val="0"/>
              </a:spcBef>
              <a:spcAft>
                <a:spcPts val="0"/>
              </a:spcAft>
              <a:buFont typeface="Wingdings 2" panose="05020102010507070707"/>
              <a:buChar char=""/>
              <a:defRPr/>
            </a:pPr>
            <a:r>
              <a:rPr lang="en-US" dirty="0" smtClean="0"/>
              <a:t>If the operand is a character c, then our FA has two states, q0 (the start state) and </a:t>
            </a:r>
            <a:r>
              <a:rPr lang="en-US" dirty="0" err="1" smtClean="0"/>
              <a:t>qf</a:t>
            </a:r>
            <a:r>
              <a:rPr lang="en-US" dirty="0" smtClean="0"/>
              <a:t> (the final, accepting state), and a transition from q0 to </a:t>
            </a:r>
            <a:r>
              <a:rPr lang="en-US" dirty="0" err="1" smtClean="0"/>
              <a:t>qf</a:t>
            </a:r>
            <a:r>
              <a:rPr lang="en-US" dirty="0" smtClean="0"/>
              <a:t> with label c. </a:t>
            </a:r>
            <a:endParaRPr lang="en-US" dirty="0" smtClean="0"/>
          </a:p>
          <a:p>
            <a:pPr marL="438785" indent="-320040" eaLnBrk="1" fontAlgn="auto" hangingPunct="1">
              <a:spcBef>
                <a:spcPts val="0"/>
              </a:spcBef>
              <a:spcAft>
                <a:spcPts val="0"/>
              </a:spcAft>
              <a:buFont typeface="Wingdings 2" panose="05020102010507070707"/>
              <a:buChar char=""/>
              <a:defRPr/>
            </a:pPr>
            <a:endParaRPr lang="en-US" dirty="0" smtClean="0"/>
          </a:p>
          <a:p>
            <a:pPr marL="438785" indent="-320040" eaLnBrk="1" fontAlgn="auto" hangingPunct="1">
              <a:spcBef>
                <a:spcPts val="0"/>
              </a:spcBef>
              <a:spcAft>
                <a:spcPts val="0"/>
              </a:spcAft>
              <a:buFont typeface="Wingdings 2" panose="05020102010507070707"/>
              <a:buChar char=""/>
              <a:defRPr/>
            </a:pPr>
            <a:r>
              <a:rPr lang="en-US" dirty="0" smtClean="0"/>
              <a:t>If the operand is epsilon, then our FA has two states, q0 (the start state) and </a:t>
            </a:r>
            <a:r>
              <a:rPr lang="en-US" dirty="0" err="1" smtClean="0"/>
              <a:t>qf</a:t>
            </a:r>
            <a:r>
              <a:rPr lang="en-US" dirty="0" smtClean="0"/>
              <a:t> (the final state), and an epsilon transition from q0 to </a:t>
            </a:r>
            <a:r>
              <a:rPr lang="en-US" dirty="0" err="1" smtClean="0"/>
              <a:t>qf</a:t>
            </a:r>
            <a:r>
              <a:rPr lang="en-US" dirty="0" smtClean="0"/>
              <a:t>. </a:t>
            </a:r>
            <a:endParaRPr lang="en-US" dirty="0" smtClean="0"/>
          </a:p>
          <a:p>
            <a:pPr marL="438785" indent="-320040" eaLnBrk="1" fontAlgn="auto" hangingPunct="1">
              <a:spcBef>
                <a:spcPts val="0"/>
              </a:spcBef>
              <a:spcAft>
                <a:spcPts val="0"/>
              </a:spcAft>
              <a:buFont typeface="Wingdings 2" panose="05020102010507070707"/>
              <a:buChar char=""/>
              <a:defRPr/>
            </a:pPr>
            <a:endParaRPr lang="en-US" dirty="0" smtClean="0"/>
          </a:p>
          <a:p>
            <a:pPr marL="438785" indent="-320040" eaLnBrk="1" fontAlgn="auto" hangingPunct="1">
              <a:spcBef>
                <a:spcPts val="0"/>
              </a:spcBef>
              <a:spcAft>
                <a:spcPts val="0"/>
              </a:spcAft>
              <a:buFont typeface="Wingdings 2" panose="05020102010507070707"/>
              <a:buChar char=""/>
              <a:defRPr/>
            </a:pPr>
            <a:r>
              <a:rPr lang="en-US" dirty="0" smtClean="0"/>
              <a:t>If the operand is null, then our FA has two states, q0 (the start state) and </a:t>
            </a:r>
            <a:r>
              <a:rPr lang="en-US" dirty="0" err="1" smtClean="0"/>
              <a:t>qf</a:t>
            </a:r>
            <a:r>
              <a:rPr lang="en-US" dirty="0" smtClean="0"/>
              <a:t> (the final state), and no transitions. </a:t>
            </a:r>
            <a:endParaRPr lang="en-US" dirty="0"/>
          </a:p>
        </p:txBody>
      </p:sp>
      <p:sp>
        <p:nvSpPr>
          <p:cNvPr id="33796"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Gill Sans MT" panose="020B0502020104020203" pitchFamily="34" charset="0"/>
              </a:defRPr>
            </a:lvl1pPr>
            <a:lvl2pPr marL="742950" indent="-285750">
              <a:defRPr sz="2400">
                <a:solidFill>
                  <a:schemeClr val="tx1"/>
                </a:solidFill>
                <a:latin typeface="Gill Sans MT" panose="020B0502020104020203" pitchFamily="34" charset="0"/>
              </a:defRPr>
            </a:lvl2pPr>
            <a:lvl3pPr marL="1143000" indent="-228600">
              <a:defRPr sz="2400">
                <a:solidFill>
                  <a:schemeClr val="tx1"/>
                </a:solidFill>
                <a:latin typeface="Gill Sans MT" panose="020B0502020104020203" pitchFamily="34" charset="0"/>
              </a:defRPr>
            </a:lvl3pPr>
            <a:lvl4pPr marL="1600200" indent="-228600">
              <a:defRPr sz="2400">
                <a:solidFill>
                  <a:schemeClr val="tx1"/>
                </a:solidFill>
                <a:latin typeface="Gill Sans MT" panose="020B0502020104020203" pitchFamily="34" charset="0"/>
              </a:defRPr>
            </a:lvl4pPr>
            <a:lvl5pPr marL="2057400" indent="-228600">
              <a:defRPr sz="2400">
                <a:solidFill>
                  <a:schemeClr val="tx1"/>
                </a:solidFill>
                <a:latin typeface="Gill Sans MT" panose="020B0502020104020203" pitchFamily="34" charset="0"/>
              </a:defRPr>
            </a:lvl5pPr>
            <a:lvl6pPr marL="2514600" indent="-228600" eaLnBrk="0" fontAlgn="base" hangingPunct="0">
              <a:spcBef>
                <a:spcPct val="0"/>
              </a:spcBef>
              <a:spcAft>
                <a:spcPct val="0"/>
              </a:spcAft>
              <a:defRPr sz="2400">
                <a:solidFill>
                  <a:schemeClr val="tx1"/>
                </a:solidFill>
                <a:latin typeface="Gill Sans MT" panose="020B0502020104020203" pitchFamily="34" charset="0"/>
              </a:defRPr>
            </a:lvl6pPr>
            <a:lvl7pPr marL="2971800" indent="-228600" eaLnBrk="0" fontAlgn="base" hangingPunct="0">
              <a:spcBef>
                <a:spcPct val="0"/>
              </a:spcBef>
              <a:spcAft>
                <a:spcPct val="0"/>
              </a:spcAft>
              <a:defRPr sz="2400">
                <a:solidFill>
                  <a:schemeClr val="tx1"/>
                </a:solidFill>
                <a:latin typeface="Gill Sans MT" panose="020B0502020104020203" pitchFamily="34" charset="0"/>
              </a:defRPr>
            </a:lvl7pPr>
            <a:lvl8pPr marL="3429000" indent="-228600" eaLnBrk="0" fontAlgn="base" hangingPunct="0">
              <a:spcBef>
                <a:spcPct val="0"/>
              </a:spcBef>
              <a:spcAft>
                <a:spcPct val="0"/>
              </a:spcAft>
              <a:defRPr sz="2400">
                <a:solidFill>
                  <a:schemeClr val="tx1"/>
                </a:solidFill>
                <a:latin typeface="Gill Sans MT" panose="020B0502020104020203" pitchFamily="34" charset="0"/>
              </a:defRPr>
            </a:lvl8pPr>
            <a:lvl9pPr marL="3886200" indent="-228600" eaLnBrk="0" fontAlgn="base" hangingPunct="0">
              <a:spcBef>
                <a:spcPct val="0"/>
              </a:spcBef>
              <a:spcAft>
                <a:spcPct val="0"/>
              </a:spcAft>
              <a:defRPr sz="2400">
                <a:solidFill>
                  <a:schemeClr val="tx1"/>
                </a:solidFill>
                <a:latin typeface="Gill Sans MT" panose="020B0502020104020203" pitchFamily="34" charset="0"/>
              </a:defRPr>
            </a:lvl9pPr>
          </a:lstStyle>
          <a:p>
            <a:fld id="{E993C08C-F67D-46A4-8B63-EF0C31C7AE32}" type="slidenum">
              <a:rPr lang="en-US" altLang="en-US" sz="1200" smtClean="0">
                <a:solidFill>
                  <a:srgbClr val="FFFFFF"/>
                </a:solidFill>
              </a:rPr>
            </a:fld>
            <a:endParaRPr lang="en-US" altLang="en-US" sz="1200" smtClean="0">
              <a:solidFill>
                <a:srgbClr val="FFFFFF"/>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28" name="Rectangle 12"/>
          <p:cNvSpPr>
            <a:spLocks noGrp="1" noChangeArrowheads="1"/>
          </p:cNvSpPr>
          <p:nvPr>
            <p:ph type="title"/>
          </p:nvPr>
        </p:nvSpPr>
        <p:spPr/>
        <p:txBody>
          <a:bodyPr>
            <a:normAutofit fontScale="90000"/>
          </a:bodyPr>
          <a:lstStyle/>
          <a:p>
            <a:pPr eaLnBrk="1" fontAlgn="auto" hangingPunct="1">
              <a:spcAft>
                <a:spcPts val="0"/>
              </a:spcAft>
              <a:defRPr/>
            </a:pPr>
            <a:r>
              <a:rPr lang="en-US" sz="6000" dirty="0" smtClean="0">
                <a:solidFill>
                  <a:schemeClr val="tx1"/>
                </a:solidFill>
              </a:rPr>
              <a:t>Outline</a:t>
            </a:r>
            <a:endParaRPr lang="en-US" dirty="0">
              <a:solidFill>
                <a:schemeClr val="tx1"/>
              </a:solidFill>
            </a:endParaRPr>
          </a:p>
        </p:txBody>
      </p:sp>
      <p:sp>
        <p:nvSpPr>
          <p:cNvPr id="10243" name="Text Box 4"/>
          <p:cNvSpPr>
            <a:spLocks noGrp="1" noChangeArrowheads="1"/>
          </p:cNvSpPr>
          <p:nvPr>
            <p:ph idx="1"/>
          </p:nvPr>
        </p:nvSpPr>
        <p:spPr>
          <a:xfrm>
            <a:off x="474663" y="1268413"/>
            <a:ext cx="10023475" cy="3524042"/>
          </a:xfrm>
          <a:solidFill>
            <a:schemeClr val="bg1"/>
          </a:solidFill>
        </p:spPr>
        <p:txBody>
          <a:bodyPr>
            <a:spAutoFit/>
          </a:bodyPr>
          <a:lstStyle/>
          <a:p>
            <a:pPr eaLnBrk="1" hangingPunct="1">
              <a:spcBef>
                <a:spcPct val="50000"/>
              </a:spcBef>
            </a:pPr>
            <a:r>
              <a:rPr lang="en-US" altLang="en-US" sz="4000" b="1" dirty="0" smtClean="0"/>
              <a:t>Operations on strings and languages</a:t>
            </a:r>
            <a:endParaRPr lang="en-US" altLang="en-US" sz="4000" b="1" dirty="0" smtClean="0"/>
          </a:p>
          <a:p>
            <a:pPr eaLnBrk="1" hangingPunct="1">
              <a:spcBef>
                <a:spcPct val="50000"/>
              </a:spcBef>
            </a:pPr>
            <a:r>
              <a:rPr lang="en-US" altLang="en-US" sz="4000" b="1" dirty="0" smtClean="0"/>
              <a:t>Regular Expression and Equivalence to FA</a:t>
            </a:r>
            <a:endParaRPr lang="en-US" altLang="en-US" sz="4000" b="1" dirty="0" smtClean="0"/>
          </a:p>
          <a:p>
            <a:pPr eaLnBrk="1" hangingPunct="1">
              <a:spcBef>
                <a:spcPct val="50000"/>
              </a:spcBef>
            </a:pPr>
            <a:r>
              <a:rPr lang="en-US" altLang="en-US" sz="4000" b="1" dirty="0" smtClean="0"/>
              <a:t>Regular Grammar</a:t>
            </a:r>
            <a:endParaRPr lang="en-US" altLang="en-US" sz="4000" b="1" dirty="0" smtClean="0"/>
          </a:p>
          <a:p>
            <a:pPr eaLnBrk="1" hangingPunct="1">
              <a:spcBef>
                <a:spcPct val="50000"/>
              </a:spcBef>
            </a:pPr>
            <a:r>
              <a:rPr lang="en-US" altLang="en-US" sz="4000" b="1" dirty="0" smtClean="0"/>
              <a:t>Language of Regular Grammar</a:t>
            </a:r>
            <a:endParaRPr lang="en-US" altLang="en-US" sz="4000" b="1" dirty="0" smtClean="0"/>
          </a:p>
        </p:txBody>
      </p:sp>
      <p:sp>
        <p:nvSpPr>
          <p:cNvPr id="10244"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Gill Sans MT" panose="020B0502020104020203" pitchFamily="34" charset="0"/>
              </a:defRPr>
            </a:lvl1pPr>
            <a:lvl2pPr marL="742950" indent="-285750">
              <a:defRPr sz="2400">
                <a:solidFill>
                  <a:schemeClr val="tx1"/>
                </a:solidFill>
                <a:latin typeface="Gill Sans MT" panose="020B0502020104020203" pitchFamily="34" charset="0"/>
              </a:defRPr>
            </a:lvl2pPr>
            <a:lvl3pPr marL="1143000" indent="-228600">
              <a:defRPr sz="2400">
                <a:solidFill>
                  <a:schemeClr val="tx1"/>
                </a:solidFill>
                <a:latin typeface="Gill Sans MT" panose="020B0502020104020203" pitchFamily="34" charset="0"/>
              </a:defRPr>
            </a:lvl3pPr>
            <a:lvl4pPr marL="1600200" indent="-228600">
              <a:defRPr sz="2400">
                <a:solidFill>
                  <a:schemeClr val="tx1"/>
                </a:solidFill>
                <a:latin typeface="Gill Sans MT" panose="020B0502020104020203" pitchFamily="34" charset="0"/>
              </a:defRPr>
            </a:lvl4pPr>
            <a:lvl5pPr marL="2057400" indent="-228600">
              <a:defRPr sz="2400">
                <a:solidFill>
                  <a:schemeClr val="tx1"/>
                </a:solidFill>
                <a:latin typeface="Gill Sans MT" panose="020B0502020104020203" pitchFamily="34" charset="0"/>
              </a:defRPr>
            </a:lvl5pPr>
            <a:lvl6pPr marL="2514600" indent="-228600" eaLnBrk="0" fontAlgn="base" hangingPunct="0">
              <a:spcBef>
                <a:spcPct val="0"/>
              </a:spcBef>
              <a:spcAft>
                <a:spcPct val="0"/>
              </a:spcAft>
              <a:defRPr sz="2400">
                <a:solidFill>
                  <a:schemeClr val="tx1"/>
                </a:solidFill>
                <a:latin typeface="Gill Sans MT" panose="020B0502020104020203" pitchFamily="34" charset="0"/>
              </a:defRPr>
            </a:lvl6pPr>
            <a:lvl7pPr marL="2971800" indent="-228600" eaLnBrk="0" fontAlgn="base" hangingPunct="0">
              <a:spcBef>
                <a:spcPct val="0"/>
              </a:spcBef>
              <a:spcAft>
                <a:spcPct val="0"/>
              </a:spcAft>
              <a:defRPr sz="2400">
                <a:solidFill>
                  <a:schemeClr val="tx1"/>
                </a:solidFill>
                <a:latin typeface="Gill Sans MT" panose="020B0502020104020203" pitchFamily="34" charset="0"/>
              </a:defRPr>
            </a:lvl7pPr>
            <a:lvl8pPr marL="3429000" indent="-228600" eaLnBrk="0" fontAlgn="base" hangingPunct="0">
              <a:spcBef>
                <a:spcPct val="0"/>
              </a:spcBef>
              <a:spcAft>
                <a:spcPct val="0"/>
              </a:spcAft>
              <a:defRPr sz="2400">
                <a:solidFill>
                  <a:schemeClr val="tx1"/>
                </a:solidFill>
                <a:latin typeface="Gill Sans MT" panose="020B0502020104020203" pitchFamily="34" charset="0"/>
              </a:defRPr>
            </a:lvl8pPr>
            <a:lvl9pPr marL="3886200" indent="-228600" eaLnBrk="0" fontAlgn="base" hangingPunct="0">
              <a:spcBef>
                <a:spcPct val="0"/>
              </a:spcBef>
              <a:spcAft>
                <a:spcPct val="0"/>
              </a:spcAft>
              <a:defRPr sz="2400">
                <a:solidFill>
                  <a:schemeClr val="tx1"/>
                </a:solidFill>
                <a:latin typeface="Gill Sans MT" panose="020B0502020104020203" pitchFamily="34" charset="0"/>
              </a:defRPr>
            </a:lvl9pPr>
          </a:lstStyle>
          <a:p>
            <a:fld id="{82E865A7-2521-4DBF-8F71-76D62A012983}" type="slidenum">
              <a:rPr lang="en-US" altLang="en-US" sz="1200" smtClean="0">
                <a:solidFill>
                  <a:srgbClr val="FFFFFF"/>
                </a:solidFill>
              </a:rPr>
            </a:fld>
            <a:endParaRPr lang="en-US" altLang="en-US" sz="1200" smtClean="0">
              <a:solidFill>
                <a:srgbClr val="FFFFFF"/>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fontAlgn="auto" hangingPunct="1">
              <a:spcAft>
                <a:spcPts val="0"/>
              </a:spcAft>
              <a:defRPr/>
            </a:pPr>
            <a:r>
              <a:rPr lang="en-US">
                <a:solidFill>
                  <a:schemeClr val="accent1">
                    <a:satMod val="150000"/>
                  </a:schemeClr>
                </a:solidFill>
              </a:rPr>
              <a:t>General method</a:t>
            </a:r>
            <a:endParaRPr lang="en-US">
              <a:solidFill>
                <a:schemeClr val="accent1">
                  <a:satMod val="150000"/>
                </a:schemeClr>
              </a:solidFill>
            </a:endParaRPr>
          </a:p>
        </p:txBody>
      </p:sp>
      <p:sp>
        <p:nvSpPr>
          <p:cNvPr id="34819" name="Text Box 5"/>
          <p:cNvSpPr txBox="1">
            <a:spLocks noChangeArrowheads="1"/>
          </p:cNvSpPr>
          <p:nvPr/>
        </p:nvSpPr>
        <p:spPr bwMode="auto">
          <a:xfrm>
            <a:off x="549275" y="1295400"/>
            <a:ext cx="17145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Gill Sans MT" panose="020B0502020104020203" pitchFamily="34" charset="0"/>
              </a:defRPr>
            </a:lvl1pPr>
            <a:lvl2pPr marL="742950" indent="-285750">
              <a:defRPr sz="2400">
                <a:solidFill>
                  <a:schemeClr val="tx1"/>
                </a:solidFill>
                <a:latin typeface="Gill Sans MT" panose="020B0502020104020203" pitchFamily="34" charset="0"/>
              </a:defRPr>
            </a:lvl2pPr>
            <a:lvl3pPr marL="1143000" indent="-228600">
              <a:defRPr sz="2400">
                <a:solidFill>
                  <a:schemeClr val="tx1"/>
                </a:solidFill>
                <a:latin typeface="Gill Sans MT" panose="020B0502020104020203" pitchFamily="34" charset="0"/>
              </a:defRPr>
            </a:lvl3pPr>
            <a:lvl4pPr marL="1600200" indent="-228600">
              <a:defRPr sz="2400">
                <a:solidFill>
                  <a:schemeClr val="tx1"/>
                </a:solidFill>
                <a:latin typeface="Gill Sans MT" panose="020B0502020104020203" pitchFamily="34" charset="0"/>
              </a:defRPr>
            </a:lvl4pPr>
            <a:lvl5pPr marL="2057400" indent="-228600">
              <a:defRPr sz="2400">
                <a:solidFill>
                  <a:schemeClr val="tx1"/>
                </a:solidFill>
                <a:latin typeface="Gill Sans MT" panose="020B0502020104020203" pitchFamily="34" charset="0"/>
              </a:defRPr>
            </a:lvl5pPr>
            <a:lvl6pPr marL="2514600" indent="-228600" eaLnBrk="0" fontAlgn="base" hangingPunct="0">
              <a:spcBef>
                <a:spcPct val="0"/>
              </a:spcBef>
              <a:spcAft>
                <a:spcPct val="0"/>
              </a:spcAft>
              <a:defRPr sz="2400">
                <a:solidFill>
                  <a:schemeClr val="tx1"/>
                </a:solidFill>
                <a:latin typeface="Gill Sans MT" panose="020B0502020104020203" pitchFamily="34" charset="0"/>
              </a:defRPr>
            </a:lvl6pPr>
            <a:lvl7pPr marL="2971800" indent="-228600" eaLnBrk="0" fontAlgn="base" hangingPunct="0">
              <a:spcBef>
                <a:spcPct val="0"/>
              </a:spcBef>
              <a:spcAft>
                <a:spcPct val="0"/>
              </a:spcAft>
              <a:defRPr sz="2400">
                <a:solidFill>
                  <a:schemeClr val="tx1"/>
                </a:solidFill>
                <a:latin typeface="Gill Sans MT" panose="020B0502020104020203" pitchFamily="34" charset="0"/>
              </a:defRPr>
            </a:lvl7pPr>
            <a:lvl8pPr marL="3429000" indent="-228600" eaLnBrk="0" fontAlgn="base" hangingPunct="0">
              <a:spcBef>
                <a:spcPct val="0"/>
              </a:spcBef>
              <a:spcAft>
                <a:spcPct val="0"/>
              </a:spcAft>
              <a:defRPr sz="2400">
                <a:solidFill>
                  <a:schemeClr val="tx1"/>
                </a:solidFill>
                <a:latin typeface="Gill Sans MT" panose="020B0502020104020203" pitchFamily="34" charset="0"/>
              </a:defRPr>
            </a:lvl8pPr>
            <a:lvl9pPr marL="3886200" indent="-228600" eaLnBrk="0" fontAlgn="base" hangingPunct="0">
              <a:spcBef>
                <a:spcPct val="0"/>
              </a:spcBef>
              <a:spcAft>
                <a:spcPct val="0"/>
              </a:spcAft>
              <a:defRPr sz="2400">
                <a:solidFill>
                  <a:schemeClr val="tx1"/>
                </a:solidFill>
                <a:latin typeface="Gill Sans MT" panose="020B0502020104020203" pitchFamily="34" charset="0"/>
              </a:defRPr>
            </a:lvl9pPr>
          </a:lstStyle>
          <a:p>
            <a:r>
              <a:rPr lang="en-US" altLang="en-US"/>
              <a:t>regular expr</a:t>
            </a:r>
            <a:endParaRPr lang="en-US" altLang="en-US"/>
          </a:p>
        </p:txBody>
      </p:sp>
      <p:sp>
        <p:nvSpPr>
          <p:cNvPr id="34820" name="Text Box 6"/>
          <p:cNvSpPr txBox="1">
            <a:spLocks noChangeArrowheads="1"/>
          </p:cNvSpPr>
          <p:nvPr/>
        </p:nvSpPr>
        <p:spPr bwMode="auto">
          <a:xfrm>
            <a:off x="3840163" y="1290638"/>
            <a:ext cx="8937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Gill Sans MT" panose="020B0502020104020203" pitchFamily="34" charset="0"/>
              </a:defRPr>
            </a:lvl1pPr>
            <a:lvl2pPr marL="742950" indent="-285750">
              <a:defRPr sz="2400">
                <a:solidFill>
                  <a:schemeClr val="tx1"/>
                </a:solidFill>
                <a:latin typeface="Gill Sans MT" panose="020B0502020104020203" pitchFamily="34" charset="0"/>
              </a:defRPr>
            </a:lvl2pPr>
            <a:lvl3pPr marL="1143000" indent="-228600">
              <a:defRPr sz="2400">
                <a:solidFill>
                  <a:schemeClr val="tx1"/>
                </a:solidFill>
                <a:latin typeface="Gill Sans MT" panose="020B0502020104020203" pitchFamily="34" charset="0"/>
              </a:defRPr>
            </a:lvl3pPr>
            <a:lvl4pPr marL="1600200" indent="-228600">
              <a:defRPr sz="2400">
                <a:solidFill>
                  <a:schemeClr val="tx1"/>
                </a:solidFill>
                <a:latin typeface="Gill Sans MT" panose="020B0502020104020203" pitchFamily="34" charset="0"/>
              </a:defRPr>
            </a:lvl4pPr>
            <a:lvl5pPr marL="2057400" indent="-228600">
              <a:defRPr sz="2400">
                <a:solidFill>
                  <a:schemeClr val="tx1"/>
                </a:solidFill>
                <a:latin typeface="Gill Sans MT" panose="020B0502020104020203" pitchFamily="34" charset="0"/>
              </a:defRPr>
            </a:lvl5pPr>
            <a:lvl6pPr marL="2514600" indent="-228600" eaLnBrk="0" fontAlgn="base" hangingPunct="0">
              <a:spcBef>
                <a:spcPct val="0"/>
              </a:spcBef>
              <a:spcAft>
                <a:spcPct val="0"/>
              </a:spcAft>
              <a:defRPr sz="2400">
                <a:solidFill>
                  <a:schemeClr val="tx1"/>
                </a:solidFill>
                <a:latin typeface="Gill Sans MT" panose="020B0502020104020203" pitchFamily="34" charset="0"/>
              </a:defRPr>
            </a:lvl6pPr>
            <a:lvl7pPr marL="2971800" indent="-228600" eaLnBrk="0" fontAlgn="base" hangingPunct="0">
              <a:spcBef>
                <a:spcPct val="0"/>
              </a:spcBef>
              <a:spcAft>
                <a:spcPct val="0"/>
              </a:spcAft>
              <a:defRPr sz="2400">
                <a:solidFill>
                  <a:schemeClr val="tx1"/>
                </a:solidFill>
                <a:latin typeface="Gill Sans MT" panose="020B0502020104020203" pitchFamily="34" charset="0"/>
              </a:defRPr>
            </a:lvl7pPr>
            <a:lvl8pPr marL="3429000" indent="-228600" eaLnBrk="0" fontAlgn="base" hangingPunct="0">
              <a:spcBef>
                <a:spcPct val="0"/>
              </a:spcBef>
              <a:spcAft>
                <a:spcPct val="0"/>
              </a:spcAft>
              <a:defRPr sz="2400">
                <a:solidFill>
                  <a:schemeClr val="tx1"/>
                </a:solidFill>
                <a:latin typeface="Gill Sans MT" panose="020B0502020104020203" pitchFamily="34" charset="0"/>
              </a:defRPr>
            </a:lvl8pPr>
            <a:lvl9pPr marL="3886200" indent="-228600" eaLnBrk="0" fontAlgn="base" hangingPunct="0">
              <a:spcBef>
                <a:spcPct val="0"/>
              </a:spcBef>
              <a:spcAft>
                <a:spcPct val="0"/>
              </a:spcAft>
              <a:defRPr sz="2400">
                <a:solidFill>
                  <a:schemeClr val="tx1"/>
                </a:solidFill>
                <a:latin typeface="Gill Sans MT" panose="020B0502020104020203" pitchFamily="34" charset="0"/>
              </a:defRPr>
            </a:lvl9pPr>
          </a:lstStyle>
          <a:p>
            <a:r>
              <a:rPr lang="en-US" altLang="en-US">
                <a:latin typeface="Symbol" panose="05050102010706020507" pitchFamily="18" charset="2"/>
              </a:rPr>
              <a:t>e</a:t>
            </a:r>
            <a:r>
              <a:rPr lang="en-US" altLang="en-US"/>
              <a:t>NFA</a:t>
            </a:r>
            <a:endParaRPr lang="en-US" altLang="en-US"/>
          </a:p>
        </p:txBody>
      </p:sp>
      <p:sp>
        <p:nvSpPr>
          <p:cNvPr id="34821" name="AutoShape 7"/>
          <p:cNvSpPr>
            <a:spLocks noChangeArrowheads="1"/>
          </p:cNvSpPr>
          <p:nvPr/>
        </p:nvSpPr>
        <p:spPr bwMode="auto">
          <a:xfrm>
            <a:off x="3108325" y="1371600"/>
            <a:ext cx="549275" cy="381000"/>
          </a:xfrm>
          <a:prstGeom prst="rightArrow">
            <a:avLst>
              <a:gd name="adj1" fmla="val 65000"/>
              <a:gd name="adj2" fmla="val 73839"/>
            </a:avLst>
          </a:prstGeom>
          <a:solidFill>
            <a:schemeClr val="bg1"/>
          </a:solidFill>
          <a:ln w="9525">
            <a:solidFill>
              <a:schemeClr val="tx1"/>
            </a:solidFill>
            <a:miter lim="800000"/>
          </a:ln>
        </p:spPr>
        <p:txBody>
          <a:bodyPr wrap="none" anchor="ctr"/>
          <a:lstStyle>
            <a:lvl1pPr>
              <a:defRPr sz="2400">
                <a:solidFill>
                  <a:schemeClr val="tx1"/>
                </a:solidFill>
                <a:latin typeface="Gill Sans MT" panose="020B0502020104020203" pitchFamily="34" charset="0"/>
              </a:defRPr>
            </a:lvl1pPr>
            <a:lvl2pPr marL="742950" indent="-285750">
              <a:defRPr sz="2400">
                <a:solidFill>
                  <a:schemeClr val="tx1"/>
                </a:solidFill>
                <a:latin typeface="Gill Sans MT" panose="020B0502020104020203" pitchFamily="34" charset="0"/>
              </a:defRPr>
            </a:lvl2pPr>
            <a:lvl3pPr marL="1143000" indent="-228600">
              <a:defRPr sz="2400">
                <a:solidFill>
                  <a:schemeClr val="tx1"/>
                </a:solidFill>
                <a:latin typeface="Gill Sans MT" panose="020B0502020104020203" pitchFamily="34" charset="0"/>
              </a:defRPr>
            </a:lvl3pPr>
            <a:lvl4pPr marL="1600200" indent="-228600">
              <a:defRPr sz="2400">
                <a:solidFill>
                  <a:schemeClr val="tx1"/>
                </a:solidFill>
                <a:latin typeface="Gill Sans MT" panose="020B0502020104020203" pitchFamily="34" charset="0"/>
              </a:defRPr>
            </a:lvl4pPr>
            <a:lvl5pPr marL="2057400" indent="-228600">
              <a:defRPr sz="2400">
                <a:solidFill>
                  <a:schemeClr val="tx1"/>
                </a:solidFill>
                <a:latin typeface="Gill Sans MT" panose="020B0502020104020203" pitchFamily="34" charset="0"/>
              </a:defRPr>
            </a:lvl5pPr>
            <a:lvl6pPr marL="2514600" indent="-228600" eaLnBrk="0" fontAlgn="base" hangingPunct="0">
              <a:spcBef>
                <a:spcPct val="0"/>
              </a:spcBef>
              <a:spcAft>
                <a:spcPct val="0"/>
              </a:spcAft>
              <a:defRPr sz="2400">
                <a:solidFill>
                  <a:schemeClr val="tx1"/>
                </a:solidFill>
                <a:latin typeface="Gill Sans MT" panose="020B0502020104020203" pitchFamily="34" charset="0"/>
              </a:defRPr>
            </a:lvl6pPr>
            <a:lvl7pPr marL="2971800" indent="-228600" eaLnBrk="0" fontAlgn="base" hangingPunct="0">
              <a:spcBef>
                <a:spcPct val="0"/>
              </a:spcBef>
              <a:spcAft>
                <a:spcPct val="0"/>
              </a:spcAft>
              <a:defRPr sz="2400">
                <a:solidFill>
                  <a:schemeClr val="tx1"/>
                </a:solidFill>
                <a:latin typeface="Gill Sans MT" panose="020B0502020104020203" pitchFamily="34" charset="0"/>
              </a:defRPr>
            </a:lvl7pPr>
            <a:lvl8pPr marL="3429000" indent="-228600" eaLnBrk="0" fontAlgn="base" hangingPunct="0">
              <a:spcBef>
                <a:spcPct val="0"/>
              </a:spcBef>
              <a:spcAft>
                <a:spcPct val="0"/>
              </a:spcAft>
              <a:defRPr sz="2400">
                <a:solidFill>
                  <a:schemeClr val="tx1"/>
                </a:solidFill>
                <a:latin typeface="Gill Sans MT" panose="020B0502020104020203" pitchFamily="34" charset="0"/>
              </a:defRPr>
            </a:lvl8pPr>
            <a:lvl9pPr marL="3886200" indent="-228600" eaLnBrk="0" fontAlgn="base" hangingPunct="0">
              <a:spcBef>
                <a:spcPct val="0"/>
              </a:spcBef>
              <a:spcAft>
                <a:spcPct val="0"/>
              </a:spcAft>
              <a:defRPr sz="2400">
                <a:solidFill>
                  <a:schemeClr val="tx1"/>
                </a:solidFill>
                <a:latin typeface="Gill Sans MT" panose="020B0502020104020203" pitchFamily="34" charset="0"/>
              </a:defRPr>
            </a:lvl9pPr>
          </a:lstStyle>
          <a:p>
            <a:endParaRPr lang="en-US" altLang="en-US"/>
          </a:p>
        </p:txBody>
      </p:sp>
      <p:sp>
        <p:nvSpPr>
          <p:cNvPr id="34822" name="Line 8"/>
          <p:cNvSpPr>
            <a:spLocks noChangeShapeType="1"/>
          </p:cNvSpPr>
          <p:nvPr/>
        </p:nvSpPr>
        <p:spPr bwMode="auto">
          <a:xfrm>
            <a:off x="639763" y="1905000"/>
            <a:ext cx="96012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en-US"/>
          </a:p>
        </p:txBody>
      </p:sp>
      <p:sp>
        <p:nvSpPr>
          <p:cNvPr id="34823" name="Rectangle 11"/>
          <p:cNvSpPr>
            <a:spLocks noChangeArrowheads="1"/>
          </p:cNvSpPr>
          <p:nvPr/>
        </p:nvSpPr>
        <p:spPr bwMode="auto">
          <a:xfrm>
            <a:off x="1143000" y="2224088"/>
            <a:ext cx="4794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Gill Sans MT" panose="020B0502020104020203" pitchFamily="34" charset="0"/>
              </a:defRPr>
            </a:lvl1pPr>
            <a:lvl2pPr marL="742950" indent="-285750">
              <a:defRPr sz="2400">
                <a:solidFill>
                  <a:schemeClr val="tx1"/>
                </a:solidFill>
                <a:latin typeface="Gill Sans MT" panose="020B0502020104020203" pitchFamily="34" charset="0"/>
              </a:defRPr>
            </a:lvl2pPr>
            <a:lvl3pPr marL="1143000" indent="-228600">
              <a:defRPr sz="2400">
                <a:solidFill>
                  <a:schemeClr val="tx1"/>
                </a:solidFill>
                <a:latin typeface="Gill Sans MT" panose="020B0502020104020203" pitchFamily="34" charset="0"/>
              </a:defRPr>
            </a:lvl3pPr>
            <a:lvl4pPr marL="1600200" indent="-228600">
              <a:defRPr sz="2400">
                <a:solidFill>
                  <a:schemeClr val="tx1"/>
                </a:solidFill>
                <a:latin typeface="Gill Sans MT" panose="020B0502020104020203" pitchFamily="34" charset="0"/>
              </a:defRPr>
            </a:lvl4pPr>
            <a:lvl5pPr marL="2057400" indent="-228600">
              <a:defRPr sz="2400">
                <a:solidFill>
                  <a:schemeClr val="tx1"/>
                </a:solidFill>
                <a:latin typeface="Gill Sans MT" panose="020B0502020104020203" pitchFamily="34" charset="0"/>
              </a:defRPr>
            </a:lvl5pPr>
            <a:lvl6pPr marL="2514600" indent="-228600" eaLnBrk="0" fontAlgn="base" hangingPunct="0">
              <a:spcBef>
                <a:spcPct val="0"/>
              </a:spcBef>
              <a:spcAft>
                <a:spcPct val="0"/>
              </a:spcAft>
              <a:defRPr sz="2400">
                <a:solidFill>
                  <a:schemeClr val="tx1"/>
                </a:solidFill>
                <a:latin typeface="Gill Sans MT" panose="020B0502020104020203" pitchFamily="34" charset="0"/>
              </a:defRPr>
            </a:lvl6pPr>
            <a:lvl7pPr marL="2971800" indent="-228600" eaLnBrk="0" fontAlgn="base" hangingPunct="0">
              <a:spcBef>
                <a:spcPct val="0"/>
              </a:spcBef>
              <a:spcAft>
                <a:spcPct val="0"/>
              </a:spcAft>
              <a:defRPr sz="2400">
                <a:solidFill>
                  <a:schemeClr val="tx1"/>
                </a:solidFill>
                <a:latin typeface="Gill Sans MT" panose="020B0502020104020203" pitchFamily="34" charset="0"/>
              </a:defRPr>
            </a:lvl7pPr>
            <a:lvl8pPr marL="3429000" indent="-228600" eaLnBrk="0" fontAlgn="base" hangingPunct="0">
              <a:spcBef>
                <a:spcPct val="0"/>
              </a:spcBef>
              <a:spcAft>
                <a:spcPct val="0"/>
              </a:spcAft>
              <a:defRPr sz="2400">
                <a:solidFill>
                  <a:schemeClr val="tx1"/>
                </a:solidFill>
                <a:latin typeface="Gill Sans MT" panose="020B0502020104020203" pitchFamily="34" charset="0"/>
              </a:defRPr>
            </a:lvl8pPr>
            <a:lvl9pPr marL="3886200" indent="-228600" eaLnBrk="0" fontAlgn="base" hangingPunct="0">
              <a:spcBef>
                <a:spcPct val="0"/>
              </a:spcBef>
              <a:spcAft>
                <a:spcPct val="0"/>
              </a:spcAft>
              <a:defRPr sz="2400">
                <a:solidFill>
                  <a:schemeClr val="tx1"/>
                </a:solidFill>
                <a:latin typeface="Gill Sans MT" panose="020B0502020104020203" pitchFamily="34" charset="0"/>
              </a:defRPr>
            </a:lvl9pPr>
          </a:lstStyle>
          <a:p>
            <a:r>
              <a:rPr lang="en-US" altLang="en-US" sz="2800">
                <a:latin typeface="Symbol" panose="05050102010706020507" pitchFamily="18" charset="2"/>
                <a:ea typeface="PMingLiU" pitchFamily="18" charset="-120"/>
                <a:sym typeface="Symbol" panose="05050102010706020507" pitchFamily="18" charset="2"/>
              </a:rPr>
              <a:t>Æ</a:t>
            </a:r>
            <a:endParaRPr lang="en-US" altLang="en-US" sz="2800">
              <a:latin typeface="Symbol" panose="05050102010706020507" pitchFamily="18" charset="2"/>
              <a:ea typeface="PMingLiU" pitchFamily="18" charset="-120"/>
              <a:sym typeface="Symbol" panose="05050102010706020507" pitchFamily="18" charset="2"/>
            </a:endParaRPr>
          </a:p>
        </p:txBody>
      </p:sp>
      <p:sp>
        <p:nvSpPr>
          <p:cNvPr id="34824" name="Oval 12"/>
          <p:cNvSpPr>
            <a:spLocks noChangeArrowheads="1"/>
          </p:cNvSpPr>
          <p:nvPr/>
        </p:nvSpPr>
        <p:spPr bwMode="auto">
          <a:xfrm>
            <a:off x="3570288" y="2209800"/>
            <a:ext cx="731837" cy="60960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Gill Sans MT" panose="020B0502020104020203" pitchFamily="34" charset="0"/>
              </a:defRPr>
            </a:lvl1pPr>
            <a:lvl2pPr marL="742950" indent="-285750">
              <a:defRPr sz="2400">
                <a:solidFill>
                  <a:schemeClr val="tx1"/>
                </a:solidFill>
                <a:latin typeface="Gill Sans MT" panose="020B0502020104020203" pitchFamily="34" charset="0"/>
              </a:defRPr>
            </a:lvl2pPr>
            <a:lvl3pPr marL="1143000" indent="-228600">
              <a:defRPr sz="2400">
                <a:solidFill>
                  <a:schemeClr val="tx1"/>
                </a:solidFill>
                <a:latin typeface="Gill Sans MT" panose="020B0502020104020203" pitchFamily="34" charset="0"/>
              </a:defRPr>
            </a:lvl3pPr>
            <a:lvl4pPr marL="1600200" indent="-228600">
              <a:defRPr sz="2400">
                <a:solidFill>
                  <a:schemeClr val="tx1"/>
                </a:solidFill>
                <a:latin typeface="Gill Sans MT" panose="020B0502020104020203" pitchFamily="34" charset="0"/>
              </a:defRPr>
            </a:lvl4pPr>
            <a:lvl5pPr marL="2057400" indent="-228600">
              <a:defRPr sz="2400">
                <a:solidFill>
                  <a:schemeClr val="tx1"/>
                </a:solidFill>
                <a:latin typeface="Gill Sans MT" panose="020B0502020104020203" pitchFamily="34" charset="0"/>
              </a:defRPr>
            </a:lvl5pPr>
            <a:lvl6pPr marL="2514600" indent="-228600" eaLnBrk="0" fontAlgn="base" hangingPunct="0">
              <a:spcBef>
                <a:spcPct val="0"/>
              </a:spcBef>
              <a:spcAft>
                <a:spcPct val="0"/>
              </a:spcAft>
              <a:defRPr sz="2400">
                <a:solidFill>
                  <a:schemeClr val="tx1"/>
                </a:solidFill>
                <a:latin typeface="Gill Sans MT" panose="020B0502020104020203" pitchFamily="34" charset="0"/>
              </a:defRPr>
            </a:lvl6pPr>
            <a:lvl7pPr marL="2971800" indent="-228600" eaLnBrk="0" fontAlgn="base" hangingPunct="0">
              <a:spcBef>
                <a:spcPct val="0"/>
              </a:spcBef>
              <a:spcAft>
                <a:spcPct val="0"/>
              </a:spcAft>
              <a:defRPr sz="2400">
                <a:solidFill>
                  <a:schemeClr val="tx1"/>
                </a:solidFill>
                <a:latin typeface="Gill Sans MT" panose="020B0502020104020203" pitchFamily="34" charset="0"/>
              </a:defRPr>
            </a:lvl7pPr>
            <a:lvl8pPr marL="3429000" indent="-228600" eaLnBrk="0" fontAlgn="base" hangingPunct="0">
              <a:spcBef>
                <a:spcPct val="0"/>
              </a:spcBef>
              <a:spcAft>
                <a:spcPct val="0"/>
              </a:spcAft>
              <a:defRPr sz="2400">
                <a:solidFill>
                  <a:schemeClr val="tx1"/>
                </a:solidFill>
                <a:latin typeface="Gill Sans MT" panose="020B0502020104020203" pitchFamily="34" charset="0"/>
              </a:defRPr>
            </a:lvl8pPr>
            <a:lvl9pPr marL="3886200" indent="-228600" eaLnBrk="0" fontAlgn="base" hangingPunct="0">
              <a:spcBef>
                <a:spcPct val="0"/>
              </a:spcBef>
              <a:spcAft>
                <a:spcPct val="0"/>
              </a:spcAft>
              <a:defRPr sz="2400">
                <a:solidFill>
                  <a:schemeClr val="tx1"/>
                </a:solidFill>
                <a:latin typeface="Gill Sans MT" panose="020B0502020104020203" pitchFamily="34" charset="0"/>
              </a:defRPr>
            </a:lvl9pPr>
          </a:lstStyle>
          <a:p>
            <a:endParaRPr lang="en-US" altLang="en-US"/>
          </a:p>
        </p:txBody>
      </p:sp>
      <p:sp>
        <p:nvSpPr>
          <p:cNvPr id="34825" name="Line 13"/>
          <p:cNvSpPr>
            <a:spLocks noChangeShapeType="1"/>
          </p:cNvSpPr>
          <p:nvPr/>
        </p:nvSpPr>
        <p:spPr bwMode="auto">
          <a:xfrm>
            <a:off x="3017838" y="2514600"/>
            <a:ext cx="55245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4826" name="Rectangle 14"/>
          <p:cNvSpPr>
            <a:spLocks noChangeArrowheads="1"/>
          </p:cNvSpPr>
          <p:nvPr/>
        </p:nvSpPr>
        <p:spPr bwMode="auto">
          <a:xfrm>
            <a:off x="3684588" y="2224088"/>
            <a:ext cx="431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Gill Sans MT" panose="020B0502020104020203" pitchFamily="34" charset="0"/>
              </a:defRPr>
            </a:lvl1pPr>
            <a:lvl2pPr marL="742950" indent="-285750">
              <a:defRPr sz="2400">
                <a:solidFill>
                  <a:schemeClr val="tx1"/>
                </a:solidFill>
                <a:latin typeface="Gill Sans MT" panose="020B0502020104020203" pitchFamily="34" charset="0"/>
              </a:defRPr>
            </a:lvl2pPr>
            <a:lvl3pPr marL="1143000" indent="-228600">
              <a:defRPr sz="2400">
                <a:solidFill>
                  <a:schemeClr val="tx1"/>
                </a:solidFill>
                <a:latin typeface="Gill Sans MT" panose="020B0502020104020203" pitchFamily="34" charset="0"/>
              </a:defRPr>
            </a:lvl3pPr>
            <a:lvl4pPr marL="1600200" indent="-228600">
              <a:defRPr sz="2400">
                <a:solidFill>
                  <a:schemeClr val="tx1"/>
                </a:solidFill>
                <a:latin typeface="Gill Sans MT" panose="020B0502020104020203" pitchFamily="34" charset="0"/>
              </a:defRPr>
            </a:lvl4pPr>
            <a:lvl5pPr marL="2057400" indent="-228600">
              <a:defRPr sz="2400">
                <a:solidFill>
                  <a:schemeClr val="tx1"/>
                </a:solidFill>
                <a:latin typeface="Gill Sans MT" panose="020B0502020104020203" pitchFamily="34" charset="0"/>
              </a:defRPr>
            </a:lvl5pPr>
            <a:lvl6pPr marL="2514600" indent="-228600" eaLnBrk="0" fontAlgn="base" hangingPunct="0">
              <a:spcBef>
                <a:spcPct val="0"/>
              </a:spcBef>
              <a:spcAft>
                <a:spcPct val="0"/>
              </a:spcAft>
              <a:defRPr sz="2400">
                <a:solidFill>
                  <a:schemeClr val="tx1"/>
                </a:solidFill>
                <a:latin typeface="Gill Sans MT" panose="020B0502020104020203" pitchFamily="34" charset="0"/>
              </a:defRPr>
            </a:lvl6pPr>
            <a:lvl7pPr marL="2971800" indent="-228600" eaLnBrk="0" fontAlgn="base" hangingPunct="0">
              <a:spcBef>
                <a:spcPct val="0"/>
              </a:spcBef>
              <a:spcAft>
                <a:spcPct val="0"/>
              </a:spcAft>
              <a:defRPr sz="2400">
                <a:solidFill>
                  <a:schemeClr val="tx1"/>
                </a:solidFill>
                <a:latin typeface="Gill Sans MT" panose="020B0502020104020203" pitchFamily="34" charset="0"/>
              </a:defRPr>
            </a:lvl7pPr>
            <a:lvl8pPr marL="3429000" indent="-228600" eaLnBrk="0" fontAlgn="base" hangingPunct="0">
              <a:spcBef>
                <a:spcPct val="0"/>
              </a:spcBef>
              <a:spcAft>
                <a:spcPct val="0"/>
              </a:spcAft>
              <a:defRPr sz="2400">
                <a:solidFill>
                  <a:schemeClr val="tx1"/>
                </a:solidFill>
                <a:latin typeface="Gill Sans MT" panose="020B0502020104020203" pitchFamily="34" charset="0"/>
              </a:defRPr>
            </a:lvl8pPr>
            <a:lvl9pPr marL="3886200" indent="-228600" eaLnBrk="0" fontAlgn="base" hangingPunct="0">
              <a:spcBef>
                <a:spcPct val="0"/>
              </a:spcBef>
              <a:spcAft>
                <a:spcPct val="0"/>
              </a:spcAft>
              <a:defRPr sz="2400">
                <a:solidFill>
                  <a:schemeClr val="tx1"/>
                </a:solidFill>
                <a:latin typeface="Gill Sans MT" panose="020B0502020104020203" pitchFamily="34" charset="0"/>
              </a:defRPr>
            </a:lvl9pPr>
          </a:lstStyle>
          <a:p>
            <a:r>
              <a:rPr lang="en-US" altLang="zh-TW">
                <a:latin typeface="Garamond" panose="02020404030301010803" pitchFamily="18" charset="0"/>
                <a:sym typeface="Symbol" panose="05050102010706020507" pitchFamily="18" charset="2"/>
              </a:rPr>
              <a:t>q</a:t>
            </a:r>
            <a:r>
              <a:rPr lang="en-US" altLang="zh-TW" baseline="-25000">
                <a:latin typeface="Garamond" panose="02020404030301010803" pitchFamily="18" charset="0"/>
                <a:sym typeface="Symbol" panose="05050102010706020507" pitchFamily="18" charset="2"/>
              </a:rPr>
              <a:t>0</a:t>
            </a:r>
            <a:endParaRPr lang="en-US" altLang="zh-TW" baseline="-25000">
              <a:latin typeface="Garamond" panose="02020404030301010803" pitchFamily="18" charset="0"/>
              <a:sym typeface="Symbol" panose="05050102010706020507" pitchFamily="18" charset="2"/>
            </a:endParaRPr>
          </a:p>
        </p:txBody>
      </p:sp>
      <p:sp>
        <p:nvSpPr>
          <p:cNvPr id="34827" name="Rectangle 15"/>
          <p:cNvSpPr>
            <a:spLocks noChangeArrowheads="1"/>
          </p:cNvSpPr>
          <p:nvPr/>
        </p:nvSpPr>
        <p:spPr bwMode="auto">
          <a:xfrm>
            <a:off x="1258888" y="3362325"/>
            <a:ext cx="3413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Gill Sans MT" panose="020B0502020104020203" pitchFamily="34" charset="0"/>
              </a:defRPr>
            </a:lvl1pPr>
            <a:lvl2pPr marL="742950" indent="-285750">
              <a:defRPr sz="2400">
                <a:solidFill>
                  <a:schemeClr val="tx1"/>
                </a:solidFill>
                <a:latin typeface="Gill Sans MT" panose="020B0502020104020203" pitchFamily="34" charset="0"/>
              </a:defRPr>
            </a:lvl2pPr>
            <a:lvl3pPr marL="1143000" indent="-228600">
              <a:defRPr sz="2400">
                <a:solidFill>
                  <a:schemeClr val="tx1"/>
                </a:solidFill>
                <a:latin typeface="Gill Sans MT" panose="020B0502020104020203" pitchFamily="34" charset="0"/>
              </a:defRPr>
            </a:lvl3pPr>
            <a:lvl4pPr marL="1600200" indent="-228600">
              <a:defRPr sz="2400">
                <a:solidFill>
                  <a:schemeClr val="tx1"/>
                </a:solidFill>
                <a:latin typeface="Gill Sans MT" panose="020B0502020104020203" pitchFamily="34" charset="0"/>
              </a:defRPr>
            </a:lvl4pPr>
            <a:lvl5pPr marL="2057400" indent="-228600">
              <a:defRPr sz="2400">
                <a:solidFill>
                  <a:schemeClr val="tx1"/>
                </a:solidFill>
                <a:latin typeface="Gill Sans MT" panose="020B0502020104020203" pitchFamily="34" charset="0"/>
              </a:defRPr>
            </a:lvl5pPr>
            <a:lvl6pPr marL="2514600" indent="-228600" eaLnBrk="0" fontAlgn="base" hangingPunct="0">
              <a:spcBef>
                <a:spcPct val="0"/>
              </a:spcBef>
              <a:spcAft>
                <a:spcPct val="0"/>
              </a:spcAft>
              <a:defRPr sz="2400">
                <a:solidFill>
                  <a:schemeClr val="tx1"/>
                </a:solidFill>
                <a:latin typeface="Gill Sans MT" panose="020B0502020104020203" pitchFamily="34" charset="0"/>
              </a:defRPr>
            </a:lvl6pPr>
            <a:lvl7pPr marL="2971800" indent="-228600" eaLnBrk="0" fontAlgn="base" hangingPunct="0">
              <a:spcBef>
                <a:spcPct val="0"/>
              </a:spcBef>
              <a:spcAft>
                <a:spcPct val="0"/>
              </a:spcAft>
              <a:defRPr sz="2400">
                <a:solidFill>
                  <a:schemeClr val="tx1"/>
                </a:solidFill>
                <a:latin typeface="Gill Sans MT" panose="020B0502020104020203" pitchFamily="34" charset="0"/>
              </a:defRPr>
            </a:lvl7pPr>
            <a:lvl8pPr marL="3429000" indent="-228600" eaLnBrk="0" fontAlgn="base" hangingPunct="0">
              <a:spcBef>
                <a:spcPct val="0"/>
              </a:spcBef>
              <a:spcAft>
                <a:spcPct val="0"/>
              </a:spcAft>
              <a:defRPr sz="2400">
                <a:solidFill>
                  <a:schemeClr val="tx1"/>
                </a:solidFill>
                <a:latin typeface="Gill Sans MT" panose="020B0502020104020203" pitchFamily="34" charset="0"/>
              </a:defRPr>
            </a:lvl8pPr>
            <a:lvl9pPr marL="3886200" indent="-228600" eaLnBrk="0" fontAlgn="base" hangingPunct="0">
              <a:spcBef>
                <a:spcPct val="0"/>
              </a:spcBef>
              <a:spcAft>
                <a:spcPct val="0"/>
              </a:spcAft>
              <a:defRPr sz="2400">
                <a:solidFill>
                  <a:schemeClr val="tx1"/>
                </a:solidFill>
                <a:latin typeface="Gill Sans MT" panose="020B0502020104020203" pitchFamily="34" charset="0"/>
              </a:defRPr>
            </a:lvl9pPr>
          </a:lstStyle>
          <a:p>
            <a:r>
              <a:rPr lang="en-US" altLang="en-US" sz="2800">
                <a:latin typeface="Symbol" panose="05050102010706020507" pitchFamily="18" charset="2"/>
                <a:ea typeface="PMingLiU" pitchFamily="18" charset="-120"/>
                <a:sym typeface="Symbol" panose="05050102010706020507" pitchFamily="18" charset="2"/>
              </a:rPr>
              <a:t>e</a:t>
            </a:r>
            <a:endParaRPr lang="en-US" altLang="en-US" sz="2800">
              <a:latin typeface="Symbol" panose="05050102010706020507" pitchFamily="18" charset="2"/>
              <a:ea typeface="PMingLiU" pitchFamily="18" charset="-120"/>
              <a:sym typeface="Symbol" panose="05050102010706020507" pitchFamily="18" charset="2"/>
            </a:endParaRPr>
          </a:p>
        </p:txBody>
      </p:sp>
      <p:grpSp>
        <p:nvGrpSpPr>
          <p:cNvPr id="34828" name="Group 5"/>
          <p:cNvGrpSpPr/>
          <p:nvPr/>
        </p:nvGrpSpPr>
        <p:grpSpPr bwMode="auto">
          <a:xfrm>
            <a:off x="549275" y="4419600"/>
            <a:ext cx="5307013" cy="685800"/>
            <a:chOff x="549275" y="3962400"/>
            <a:chExt cx="5307013" cy="685800"/>
          </a:xfrm>
        </p:grpSpPr>
        <p:sp>
          <p:nvSpPr>
            <p:cNvPr id="34843" name="Oval 24"/>
            <p:cNvSpPr>
              <a:spLocks noChangeArrowheads="1"/>
            </p:cNvSpPr>
            <p:nvPr/>
          </p:nvSpPr>
          <p:spPr bwMode="auto">
            <a:xfrm>
              <a:off x="5124450" y="4038600"/>
              <a:ext cx="731838" cy="60960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Gill Sans MT" panose="020B0502020104020203" pitchFamily="34" charset="0"/>
                </a:defRPr>
              </a:lvl1pPr>
              <a:lvl2pPr marL="742950" indent="-285750">
                <a:defRPr sz="2400">
                  <a:solidFill>
                    <a:schemeClr val="tx1"/>
                  </a:solidFill>
                  <a:latin typeface="Gill Sans MT" panose="020B0502020104020203" pitchFamily="34" charset="0"/>
                </a:defRPr>
              </a:lvl2pPr>
              <a:lvl3pPr marL="1143000" indent="-228600">
                <a:defRPr sz="2400">
                  <a:solidFill>
                    <a:schemeClr val="tx1"/>
                  </a:solidFill>
                  <a:latin typeface="Gill Sans MT" panose="020B0502020104020203" pitchFamily="34" charset="0"/>
                </a:defRPr>
              </a:lvl3pPr>
              <a:lvl4pPr marL="1600200" indent="-228600">
                <a:defRPr sz="2400">
                  <a:solidFill>
                    <a:schemeClr val="tx1"/>
                  </a:solidFill>
                  <a:latin typeface="Gill Sans MT" panose="020B0502020104020203" pitchFamily="34" charset="0"/>
                </a:defRPr>
              </a:lvl4pPr>
              <a:lvl5pPr marL="2057400" indent="-228600">
                <a:defRPr sz="2400">
                  <a:solidFill>
                    <a:schemeClr val="tx1"/>
                  </a:solidFill>
                  <a:latin typeface="Gill Sans MT" panose="020B0502020104020203" pitchFamily="34" charset="0"/>
                </a:defRPr>
              </a:lvl5pPr>
              <a:lvl6pPr marL="2514600" indent="-228600" eaLnBrk="0" fontAlgn="base" hangingPunct="0">
                <a:spcBef>
                  <a:spcPct val="0"/>
                </a:spcBef>
                <a:spcAft>
                  <a:spcPct val="0"/>
                </a:spcAft>
                <a:defRPr sz="2400">
                  <a:solidFill>
                    <a:schemeClr val="tx1"/>
                  </a:solidFill>
                  <a:latin typeface="Gill Sans MT" panose="020B0502020104020203" pitchFamily="34" charset="0"/>
                </a:defRPr>
              </a:lvl6pPr>
              <a:lvl7pPr marL="2971800" indent="-228600" eaLnBrk="0" fontAlgn="base" hangingPunct="0">
                <a:spcBef>
                  <a:spcPct val="0"/>
                </a:spcBef>
                <a:spcAft>
                  <a:spcPct val="0"/>
                </a:spcAft>
                <a:defRPr sz="2400">
                  <a:solidFill>
                    <a:schemeClr val="tx1"/>
                  </a:solidFill>
                  <a:latin typeface="Gill Sans MT" panose="020B0502020104020203" pitchFamily="34" charset="0"/>
                </a:defRPr>
              </a:lvl7pPr>
              <a:lvl8pPr marL="3429000" indent="-228600" eaLnBrk="0" fontAlgn="base" hangingPunct="0">
                <a:spcBef>
                  <a:spcPct val="0"/>
                </a:spcBef>
                <a:spcAft>
                  <a:spcPct val="0"/>
                </a:spcAft>
                <a:defRPr sz="2400">
                  <a:solidFill>
                    <a:schemeClr val="tx1"/>
                  </a:solidFill>
                  <a:latin typeface="Gill Sans MT" panose="020B0502020104020203" pitchFamily="34" charset="0"/>
                </a:defRPr>
              </a:lvl8pPr>
              <a:lvl9pPr marL="3886200" indent="-228600" eaLnBrk="0" fontAlgn="base" hangingPunct="0">
                <a:spcBef>
                  <a:spcPct val="0"/>
                </a:spcBef>
                <a:spcAft>
                  <a:spcPct val="0"/>
                </a:spcAft>
                <a:defRPr sz="2400">
                  <a:solidFill>
                    <a:schemeClr val="tx1"/>
                  </a:solidFill>
                  <a:latin typeface="Gill Sans MT" panose="020B0502020104020203" pitchFamily="34" charset="0"/>
                </a:defRPr>
              </a:lvl9pPr>
            </a:lstStyle>
            <a:p>
              <a:endParaRPr lang="en-US" altLang="en-US"/>
            </a:p>
          </p:txBody>
        </p:sp>
        <p:grpSp>
          <p:nvGrpSpPr>
            <p:cNvPr id="34844" name="Group 4"/>
            <p:cNvGrpSpPr/>
            <p:nvPr/>
          </p:nvGrpSpPr>
          <p:grpSpPr bwMode="auto">
            <a:xfrm>
              <a:off x="549275" y="3962400"/>
              <a:ext cx="5219700" cy="671512"/>
              <a:chOff x="549275" y="3976688"/>
              <a:chExt cx="5219700" cy="671512"/>
            </a:xfrm>
          </p:grpSpPr>
          <p:sp>
            <p:nvSpPr>
              <p:cNvPr id="34845" name="Rectangle 20"/>
              <p:cNvSpPr>
                <a:spLocks noChangeArrowheads="1"/>
              </p:cNvSpPr>
              <p:nvPr/>
            </p:nvSpPr>
            <p:spPr bwMode="auto">
              <a:xfrm>
                <a:off x="549275" y="4114800"/>
                <a:ext cx="12795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Gill Sans MT" panose="020B0502020104020203" pitchFamily="34" charset="0"/>
                  </a:defRPr>
                </a:lvl1pPr>
                <a:lvl2pPr marL="742950" indent="-285750">
                  <a:defRPr sz="2400">
                    <a:solidFill>
                      <a:schemeClr val="tx1"/>
                    </a:solidFill>
                    <a:latin typeface="Gill Sans MT" panose="020B0502020104020203" pitchFamily="34" charset="0"/>
                  </a:defRPr>
                </a:lvl2pPr>
                <a:lvl3pPr marL="1143000" indent="-228600">
                  <a:defRPr sz="2400">
                    <a:solidFill>
                      <a:schemeClr val="tx1"/>
                    </a:solidFill>
                    <a:latin typeface="Gill Sans MT" panose="020B0502020104020203" pitchFamily="34" charset="0"/>
                  </a:defRPr>
                </a:lvl3pPr>
                <a:lvl4pPr marL="1600200" indent="-228600">
                  <a:defRPr sz="2400">
                    <a:solidFill>
                      <a:schemeClr val="tx1"/>
                    </a:solidFill>
                    <a:latin typeface="Gill Sans MT" panose="020B0502020104020203" pitchFamily="34" charset="0"/>
                  </a:defRPr>
                </a:lvl4pPr>
                <a:lvl5pPr marL="2057400" indent="-228600">
                  <a:defRPr sz="2400">
                    <a:solidFill>
                      <a:schemeClr val="tx1"/>
                    </a:solidFill>
                    <a:latin typeface="Gill Sans MT" panose="020B0502020104020203" pitchFamily="34" charset="0"/>
                  </a:defRPr>
                </a:lvl5pPr>
                <a:lvl6pPr marL="2514600" indent="-228600" eaLnBrk="0" fontAlgn="base" hangingPunct="0">
                  <a:spcBef>
                    <a:spcPct val="0"/>
                  </a:spcBef>
                  <a:spcAft>
                    <a:spcPct val="0"/>
                  </a:spcAft>
                  <a:defRPr sz="2400">
                    <a:solidFill>
                      <a:schemeClr val="tx1"/>
                    </a:solidFill>
                    <a:latin typeface="Gill Sans MT" panose="020B0502020104020203" pitchFamily="34" charset="0"/>
                  </a:defRPr>
                </a:lvl6pPr>
                <a:lvl7pPr marL="2971800" indent="-228600" eaLnBrk="0" fontAlgn="base" hangingPunct="0">
                  <a:spcBef>
                    <a:spcPct val="0"/>
                  </a:spcBef>
                  <a:spcAft>
                    <a:spcPct val="0"/>
                  </a:spcAft>
                  <a:defRPr sz="2400">
                    <a:solidFill>
                      <a:schemeClr val="tx1"/>
                    </a:solidFill>
                    <a:latin typeface="Gill Sans MT" panose="020B0502020104020203" pitchFamily="34" charset="0"/>
                  </a:defRPr>
                </a:lvl7pPr>
                <a:lvl8pPr marL="3429000" indent="-228600" eaLnBrk="0" fontAlgn="base" hangingPunct="0">
                  <a:spcBef>
                    <a:spcPct val="0"/>
                  </a:spcBef>
                  <a:spcAft>
                    <a:spcPct val="0"/>
                  </a:spcAft>
                  <a:defRPr sz="2400">
                    <a:solidFill>
                      <a:schemeClr val="tx1"/>
                    </a:solidFill>
                    <a:latin typeface="Gill Sans MT" panose="020B0502020104020203" pitchFamily="34" charset="0"/>
                  </a:defRPr>
                </a:lvl8pPr>
                <a:lvl9pPr marL="3886200" indent="-228600" eaLnBrk="0" fontAlgn="base" hangingPunct="0">
                  <a:spcBef>
                    <a:spcPct val="0"/>
                  </a:spcBef>
                  <a:spcAft>
                    <a:spcPct val="0"/>
                  </a:spcAft>
                  <a:defRPr sz="2400">
                    <a:solidFill>
                      <a:schemeClr val="tx1"/>
                    </a:solidFill>
                    <a:latin typeface="Gill Sans MT" panose="020B0502020104020203" pitchFamily="34" charset="0"/>
                  </a:defRPr>
                </a:lvl9pPr>
              </a:lstStyle>
              <a:p>
                <a:r>
                  <a:rPr lang="en-US" altLang="en-US">
                    <a:ea typeface="PMingLiU" pitchFamily="18" charset="-120"/>
                    <a:sym typeface="Symbol" panose="05050102010706020507" pitchFamily="18" charset="2"/>
                  </a:rPr>
                  <a:t>symbol </a:t>
                </a:r>
                <a:r>
                  <a:rPr lang="en-US" altLang="en-US">
                    <a:latin typeface="Garamond" panose="02020404030301010803" pitchFamily="18" charset="0"/>
                    <a:ea typeface="PMingLiU" pitchFamily="18" charset="-120"/>
                    <a:sym typeface="Symbol" panose="05050102010706020507" pitchFamily="18" charset="2"/>
                  </a:rPr>
                  <a:t>c</a:t>
                </a:r>
                <a:endParaRPr lang="en-US" altLang="en-US">
                  <a:latin typeface="Garamond" panose="02020404030301010803" pitchFamily="18" charset="0"/>
                  <a:ea typeface="PMingLiU" pitchFamily="18" charset="-120"/>
                  <a:sym typeface="Symbol" panose="05050102010706020507" pitchFamily="18" charset="2"/>
                </a:endParaRPr>
              </a:p>
            </p:txBody>
          </p:sp>
          <p:sp>
            <p:nvSpPr>
              <p:cNvPr id="34846" name="Oval 21"/>
              <p:cNvSpPr>
                <a:spLocks noChangeArrowheads="1"/>
              </p:cNvSpPr>
              <p:nvPr/>
            </p:nvSpPr>
            <p:spPr bwMode="auto">
              <a:xfrm>
                <a:off x="3565525" y="4038600"/>
                <a:ext cx="731838" cy="60960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Gill Sans MT" panose="020B0502020104020203" pitchFamily="34" charset="0"/>
                  </a:defRPr>
                </a:lvl1pPr>
                <a:lvl2pPr marL="742950" indent="-285750">
                  <a:defRPr sz="2400">
                    <a:solidFill>
                      <a:schemeClr val="tx1"/>
                    </a:solidFill>
                    <a:latin typeface="Gill Sans MT" panose="020B0502020104020203" pitchFamily="34" charset="0"/>
                  </a:defRPr>
                </a:lvl2pPr>
                <a:lvl3pPr marL="1143000" indent="-228600">
                  <a:defRPr sz="2400">
                    <a:solidFill>
                      <a:schemeClr val="tx1"/>
                    </a:solidFill>
                    <a:latin typeface="Gill Sans MT" panose="020B0502020104020203" pitchFamily="34" charset="0"/>
                  </a:defRPr>
                </a:lvl3pPr>
                <a:lvl4pPr marL="1600200" indent="-228600">
                  <a:defRPr sz="2400">
                    <a:solidFill>
                      <a:schemeClr val="tx1"/>
                    </a:solidFill>
                    <a:latin typeface="Gill Sans MT" panose="020B0502020104020203" pitchFamily="34" charset="0"/>
                  </a:defRPr>
                </a:lvl4pPr>
                <a:lvl5pPr marL="2057400" indent="-228600">
                  <a:defRPr sz="2400">
                    <a:solidFill>
                      <a:schemeClr val="tx1"/>
                    </a:solidFill>
                    <a:latin typeface="Gill Sans MT" panose="020B0502020104020203" pitchFamily="34" charset="0"/>
                  </a:defRPr>
                </a:lvl5pPr>
                <a:lvl6pPr marL="2514600" indent="-228600" eaLnBrk="0" fontAlgn="base" hangingPunct="0">
                  <a:spcBef>
                    <a:spcPct val="0"/>
                  </a:spcBef>
                  <a:spcAft>
                    <a:spcPct val="0"/>
                  </a:spcAft>
                  <a:defRPr sz="2400">
                    <a:solidFill>
                      <a:schemeClr val="tx1"/>
                    </a:solidFill>
                    <a:latin typeface="Gill Sans MT" panose="020B0502020104020203" pitchFamily="34" charset="0"/>
                  </a:defRPr>
                </a:lvl6pPr>
                <a:lvl7pPr marL="2971800" indent="-228600" eaLnBrk="0" fontAlgn="base" hangingPunct="0">
                  <a:spcBef>
                    <a:spcPct val="0"/>
                  </a:spcBef>
                  <a:spcAft>
                    <a:spcPct val="0"/>
                  </a:spcAft>
                  <a:defRPr sz="2400">
                    <a:solidFill>
                      <a:schemeClr val="tx1"/>
                    </a:solidFill>
                    <a:latin typeface="Gill Sans MT" panose="020B0502020104020203" pitchFamily="34" charset="0"/>
                  </a:defRPr>
                </a:lvl7pPr>
                <a:lvl8pPr marL="3429000" indent="-228600" eaLnBrk="0" fontAlgn="base" hangingPunct="0">
                  <a:spcBef>
                    <a:spcPct val="0"/>
                  </a:spcBef>
                  <a:spcAft>
                    <a:spcPct val="0"/>
                  </a:spcAft>
                  <a:defRPr sz="2400">
                    <a:solidFill>
                      <a:schemeClr val="tx1"/>
                    </a:solidFill>
                    <a:latin typeface="Gill Sans MT" panose="020B0502020104020203" pitchFamily="34" charset="0"/>
                  </a:defRPr>
                </a:lvl8pPr>
                <a:lvl9pPr marL="3886200" indent="-228600" eaLnBrk="0" fontAlgn="base" hangingPunct="0">
                  <a:spcBef>
                    <a:spcPct val="0"/>
                  </a:spcBef>
                  <a:spcAft>
                    <a:spcPct val="0"/>
                  </a:spcAft>
                  <a:defRPr sz="2400">
                    <a:solidFill>
                      <a:schemeClr val="tx1"/>
                    </a:solidFill>
                    <a:latin typeface="Gill Sans MT" panose="020B0502020104020203" pitchFamily="34" charset="0"/>
                  </a:defRPr>
                </a:lvl9pPr>
              </a:lstStyle>
              <a:p>
                <a:endParaRPr lang="en-US" altLang="en-US"/>
              </a:p>
            </p:txBody>
          </p:sp>
          <p:sp>
            <p:nvSpPr>
              <p:cNvPr id="34847" name="Line 22"/>
              <p:cNvSpPr>
                <a:spLocks noChangeShapeType="1"/>
              </p:cNvSpPr>
              <p:nvPr/>
            </p:nvSpPr>
            <p:spPr bwMode="auto">
              <a:xfrm>
                <a:off x="3017838" y="4343400"/>
                <a:ext cx="547687"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4848" name="Rectangle 23"/>
              <p:cNvSpPr>
                <a:spLocks noChangeArrowheads="1"/>
              </p:cNvSpPr>
              <p:nvPr/>
            </p:nvSpPr>
            <p:spPr bwMode="auto">
              <a:xfrm>
                <a:off x="3679825" y="4052888"/>
                <a:ext cx="431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Gill Sans MT" panose="020B0502020104020203" pitchFamily="34" charset="0"/>
                  </a:defRPr>
                </a:lvl1pPr>
                <a:lvl2pPr marL="742950" indent="-285750">
                  <a:defRPr sz="2400">
                    <a:solidFill>
                      <a:schemeClr val="tx1"/>
                    </a:solidFill>
                    <a:latin typeface="Gill Sans MT" panose="020B0502020104020203" pitchFamily="34" charset="0"/>
                  </a:defRPr>
                </a:lvl2pPr>
                <a:lvl3pPr marL="1143000" indent="-228600">
                  <a:defRPr sz="2400">
                    <a:solidFill>
                      <a:schemeClr val="tx1"/>
                    </a:solidFill>
                    <a:latin typeface="Gill Sans MT" panose="020B0502020104020203" pitchFamily="34" charset="0"/>
                  </a:defRPr>
                </a:lvl3pPr>
                <a:lvl4pPr marL="1600200" indent="-228600">
                  <a:defRPr sz="2400">
                    <a:solidFill>
                      <a:schemeClr val="tx1"/>
                    </a:solidFill>
                    <a:latin typeface="Gill Sans MT" panose="020B0502020104020203" pitchFamily="34" charset="0"/>
                  </a:defRPr>
                </a:lvl4pPr>
                <a:lvl5pPr marL="2057400" indent="-228600">
                  <a:defRPr sz="2400">
                    <a:solidFill>
                      <a:schemeClr val="tx1"/>
                    </a:solidFill>
                    <a:latin typeface="Gill Sans MT" panose="020B0502020104020203" pitchFamily="34" charset="0"/>
                  </a:defRPr>
                </a:lvl5pPr>
                <a:lvl6pPr marL="2514600" indent="-228600" eaLnBrk="0" fontAlgn="base" hangingPunct="0">
                  <a:spcBef>
                    <a:spcPct val="0"/>
                  </a:spcBef>
                  <a:spcAft>
                    <a:spcPct val="0"/>
                  </a:spcAft>
                  <a:defRPr sz="2400">
                    <a:solidFill>
                      <a:schemeClr val="tx1"/>
                    </a:solidFill>
                    <a:latin typeface="Gill Sans MT" panose="020B0502020104020203" pitchFamily="34" charset="0"/>
                  </a:defRPr>
                </a:lvl6pPr>
                <a:lvl7pPr marL="2971800" indent="-228600" eaLnBrk="0" fontAlgn="base" hangingPunct="0">
                  <a:spcBef>
                    <a:spcPct val="0"/>
                  </a:spcBef>
                  <a:spcAft>
                    <a:spcPct val="0"/>
                  </a:spcAft>
                  <a:defRPr sz="2400">
                    <a:solidFill>
                      <a:schemeClr val="tx1"/>
                    </a:solidFill>
                    <a:latin typeface="Gill Sans MT" panose="020B0502020104020203" pitchFamily="34" charset="0"/>
                  </a:defRPr>
                </a:lvl7pPr>
                <a:lvl8pPr marL="3429000" indent="-228600" eaLnBrk="0" fontAlgn="base" hangingPunct="0">
                  <a:spcBef>
                    <a:spcPct val="0"/>
                  </a:spcBef>
                  <a:spcAft>
                    <a:spcPct val="0"/>
                  </a:spcAft>
                  <a:defRPr sz="2400">
                    <a:solidFill>
                      <a:schemeClr val="tx1"/>
                    </a:solidFill>
                    <a:latin typeface="Gill Sans MT" panose="020B0502020104020203" pitchFamily="34" charset="0"/>
                  </a:defRPr>
                </a:lvl8pPr>
                <a:lvl9pPr marL="3886200" indent="-228600" eaLnBrk="0" fontAlgn="base" hangingPunct="0">
                  <a:spcBef>
                    <a:spcPct val="0"/>
                  </a:spcBef>
                  <a:spcAft>
                    <a:spcPct val="0"/>
                  </a:spcAft>
                  <a:defRPr sz="2400">
                    <a:solidFill>
                      <a:schemeClr val="tx1"/>
                    </a:solidFill>
                    <a:latin typeface="Gill Sans MT" panose="020B0502020104020203" pitchFamily="34" charset="0"/>
                  </a:defRPr>
                </a:lvl9pPr>
              </a:lstStyle>
              <a:p>
                <a:r>
                  <a:rPr lang="en-US" altLang="zh-TW">
                    <a:latin typeface="Garamond" panose="02020404030301010803" pitchFamily="18" charset="0"/>
                    <a:sym typeface="Symbol" panose="05050102010706020507" pitchFamily="18" charset="2"/>
                  </a:rPr>
                  <a:t>q</a:t>
                </a:r>
                <a:r>
                  <a:rPr lang="en-US" altLang="zh-TW" baseline="-25000">
                    <a:latin typeface="Garamond" panose="02020404030301010803" pitchFamily="18" charset="0"/>
                    <a:sym typeface="Symbol" panose="05050102010706020507" pitchFamily="18" charset="2"/>
                  </a:rPr>
                  <a:t>0</a:t>
                </a:r>
                <a:endParaRPr lang="en-US" altLang="zh-TW" baseline="-25000">
                  <a:latin typeface="Garamond" panose="02020404030301010803" pitchFamily="18" charset="0"/>
                  <a:sym typeface="Symbol" panose="05050102010706020507" pitchFamily="18" charset="2"/>
                </a:endParaRPr>
              </a:p>
            </p:txBody>
          </p:sp>
          <p:sp>
            <p:nvSpPr>
              <p:cNvPr id="34849" name="Line 25"/>
              <p:cNvSpPr>
                <a:spLocks noChangeShapeType="1"/>
              </p:cNvSpPr>
              <p:nvPr/>
            </p:nvSpPr>
            <p:spPr bwMode="auto">
              <a:xfrm>
                <a:off x="4302125" y="4343400"/>
                <a:ext cx="822325"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4850" name="Rectangle 26"/>
              <p:cNvSpPr>
                <a:spLocks noChangeArrowheads="1"/>
              </p:cNvSpPr>
              <p:nvPr/>
            </p:nvSpPr>
            <p:spPr bwMode="auto">
              <a:xfrm>
                <a:off x="5238750" y="4052888"/>
                <a:ext cx="4016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Gill Sans MT" panose="020B0502020104020203" pitchFamily="34" charset="0"/>
                  </a:defRPr>
                </a:lvl1pPr>
                <a:lvl2pPr marL="742950" indent="-285750">
                  <a:defRPr sz="2400">
                    <a:solidFill>
                      <a:schemeClr val="tx1"/>
                    </a:solidFill>
                    <a:latin typeface="Gill Sans MT" panose="020B0502020104020203" pitchFamily="34" charset="0"/>
                  </a:defRPr>
                </a:lvl2pPr>
                <a:lvl3pPr marL="1143000" indent="-228600">
                  <a:defRPr sz="2400">
                    <a:solidFill>
                      <a:schemeClr val="tx1"/>
                    </a:solidFill>
                    <a:latin typeface="Gill Sans MT" panose="020B0502020104020203" pitchFamily="34" charset="0"/>
                  </a:defRPr>
                </a:lvl3pPr>
                <a:lvl4pPr marL="1600200" indent="-228600">
                  <a:defRPr sz="2400">
                    <a:solidFill>
                      <a:schemeClr val="tx1"/>
                    </a:solidFill>
                    <a:latin typeface="Gill Sans MT" panose="020B0502020104020203" pitchFamily="34" charset="0"/>
                  </a:defRPr>
                </a:lvl4pPr>
                <a:lvl5pPr marL="2057400" indent="-228600">
                  <a:defRPr sz="2400">
                    <a:solidFill>
                      <a:schemeClr val="tx1"/>
                    </a:solidFill>
                    <a:latin typeface="Gill Sans MT" panose="020B0502020104020203" pitchFamily="34" charset="0"/>
                  </a:defRPr>
                </a:lvl5pPr>
                <a:lvl6pPr marL="2514600" indent="-228600" eaLnBrk="0" fontAlgn="base" hangingPunct="0">
                  <a:spcBef>
                    <a:spcPct val="0"/>
                  </a:spcBef>
                  <a:spcAft>
                    <a:spcPct val="0"/>
                  </a:spcAft>
                  <a:defRPr sz="2400">
                    <a:solidFill>
                      <a:schemeClr val="tx1"/>
                    </a:solidFill>
                    <a:latin typeface="Gill Sans MT" panose="020B0502020104020203" pitchFamily="34" charset="0"/>
                  </a:defRPr>
                </a:lvl6pPr>
                <a:lvl7pPr marL="2971800" indent="-228600" eaLnBrk="0" fontAlgn="base" hangingPunct="0">
                  <a:spcBef>
                    <a:spcPct val="0"/>
                  </a:spcBef>
                  <a:spcAft>
                    <a:spcPct val="0"/>
                  </a:spcAft>
                  <a:defRPr sz="2400">
                    <a:solidFill>
                      <a:schemeClr val="tx1"/>
                    </a:solidFill>
                    <a:latin typeface="Gill Sans MT" panose="020B0502020104020203" pitchFamily="34" charset="0"/>
                  </a:defRPr>
                </a:lvl7pPr>
                <a:lvl8pPr marL="3429000" indent="-228600" eaLnBrk="0" fontAlgn="base" hangingPunct="0">
                  <a:spcBef>
                    <a:spcPct val="0"/>
                  </a:spcBef>
                  <a:spcAft>
                    <a:spcPct val="0"/>
                  </a:spcAft>
                  <a:defRPr sz="2400">
                    <a:solidFill>
                      <a:schemeClr val="tx1"/>
                    </a:solidFill>
                    <a:latin typeface="Gill Sans MT" panose="020B0502020104020203" pitchFamily="34" charset="0"/>
                  </a:defRPr>
                </a:lvl8pPr>
                <a:lvl9pPr marL="3886200" indent="-228600" eaLnBrk="0" fontAlgn="base" hangingPunct="0">
                  <a:spcBef>
                    <a:spcPct val="0"/>
                  </a:spcBef>
                  <a:spcAft>
                    <a:spcPct val="0"/>
                  </a:spcAft>
                  <a:defRPr sz="2400">
                    <a:solidFill>
                      <a:schemeClr val="tx1"/>
                    </a:solidFill>
                    <a:latin typeface="Gill Sans MT" panose="020B0502020104020203" pitchFamily="34" charset="0"/>
                  </a:defRPr>
                </a:lvl9pPr>
              </a:lstStyle>
              <a:p>
                <a:r>
                  <a:rPr lang="en-US" altLang="zh-TW">
                    <a:latin typeface="Garamond" panose="02020404030301010803" pitchFamily="18" charset="0"/>
                    <a:sym typeface="Symbol" panose="05050102010706020507" pitchFamily="18" charset="2"/>
                  </a:rPr>
                  <a:t>q</a:t>
                </a:r>
                <a:r>
                  <a:rPr lang="en-US" altLang="zh-TW" baseline="-25000">
                    <a:latin typeface="Garamond" panose="02020404030301010803" pitchFamily="18" charset="0"/>
                    <a:sym typeface="Symbol" panose="05050102010706020507" pitchFamily="18" charset="2"/>
                  </a:rPr>
                  <a:t>f</a:t>
                </a:r>
                <a:endParaRPr lang="en-US" altLang="zh-TW" baseline="-25000">
                  <a:latin typeface="Garamond" panose="02020404030301010803" pitchFamily="18" charset="0"/>
                  <a:sym typeface="Symbol" panose="05050102010706020507" pitchFamily="18" charset="2"/>
                </a:endParaRPr>
              </a:p>
            </p:txBody>
          </p:sp>
          <p:sp>
            <p:nvSpPr>
              <p:cNvPr id="34851" name="Oval 27"/>
              <p:cNvSpPr>
                <a:spLocks noChangeArrowheads="1"/>
              </p:cNvSpPr>
              <p:nvPr/>
            </p:nvSpPr>
            <p:spPr bwMode="auto">
              <a:xfrm>
                <a:off x="5219700" y="4114800"/>
                <a:ext cx="549275" cy="45720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Gill Sans MT" panose="020B0502020104020203" pitchFamily="34" charset="0"/>
                  </a:defRPr>
                </a:lvl1pPr>
                <a:lvl2pPr marL="742950" indent="-285750">
                  <a:defRPr sz="2400">
                    <a:solidFill>
                      <a:schemeClr val="tx1"/>
                    </a:solidFill>
                    <a:latin typeface="Gill Sans MT" panose="020B0502020104020203" pitchFamily="34" charset="0"/>
                  </a:defRPr>
                </a:lvl2pPr>
                <a:lvl3pPr marL="1143000" indent="-228600">
                  <a:defRPr sz="2400">
                    <a:solidFill>
                      <a:schemeClr val="tx1"/>
                    </a:solidFill>
                    <a:latin typeface="Gill Sans MT" panose="020B0502020104020203" pitchFamily="34" charset="0"/>
                  </a:defRPr>
                </a:lvl3pPr>
                <a:lvl4pPr marL="1600200" indent="-228600">
                  <a:defRPr sz="2400">
                    <a:solidFill>
                      <a:schemeClr val="tx1"/>
                    </a:solidFill>
                    <a:latin typeface="Gill Sans MT" panose="020B0502020104020203" pitchFamily="34" charset="0"/>
                  </a:defRPr>
                </a:lvl4pPr>
                <a:lvl5pPr marL="2057400" indent="-228600">
                  <a:defRPr sz="2400">
                    <a:solidFill>
                      <a:schemeClr val="tx1"/>
                    </a:solidFill>
                    <a:latin typeface="Gill Sans MT" panose="020B0502020104020203" pitchFamily="34" charset="0"/>
                  </a:defRPr>
                </a:lvl5pPr>
                <a:lvl6pPr marL="2514600" indent="-228600" eaLnBrk="0" fontAlgn="base" hangingPunct="0">
                  <a:spcBef>
                    <a:spcPct val="0"/>
                  </a:spcBef>
                  <a:spcAft>
                    <a:spcPct val="0"/>
                  </a:spcAft>
                  <a:defRPr sz="2400">
                    <a:solidFill>
                      <a:schemeClr val="tx1"/>
                    </a:solidFill>
                    <a:latin typeface="Gill Sans MT" panose="020B0502020104020203" pitchFamily="34" charset="0"/>
                  </a:defRPr>
                </a:lvl6pPr>
                <a:lvl7pPr marL="2971800" indent="-228600" eaLnBrk="0" fontAlgn="base" hangingPunct="0">
                  <a:spcBef>
                    <a:spcPct val="0"/>
                  </a:spcBef>
                  <a:spcAft>
                    <a:spcPct val="0"/>
                  </a:spcAft>
                  <a:defRPr sz="2400">
                    <a:solidFill>
                      <a:schemeClr val="tx1"/>
                    </a:solidFill>
                    <a:latin typeface="Gill Sans MT" panose="020B0502020104020203" pitchFamily="34" charset="0"/>
                  </a:defRPr>
                </a:lvl7pPr>
                <a:lvl8pPr marL="3429000" indent="-228600" eaLnBrk="0" fontAlgn="base" hangingPunct="0">
                  <a:spcBef>
                    <a:spcPct val="0"/>
                  </a:spcBef>
                  <a:spcAft>
                    <a:spcPct val="0"/>
                  </a:spcAft>
                  <a:defRPr sz="2400">
                    <a:solidFill>
                      <a:schemeClr val="tx1"/>
                    </a:solidFill>
                    <a:latin typeface="Gill Sans MT" panose="020B0502020104020203" pitchFamily="34" charset="0"/>
                  </a:defRPr>
                </a:lvl8pPr>
                <a:lvl9pPr marL="3886200" indent="-228600" eaLnBrk="0" fontAlgn="base" hangingPunct="0">
                  <a:spcBef>
                    <a:spcPct val="0"/>
                  </a:spcBef>
                  <a:spcAft>
                    <a:spcPct val="0"/>
                  </a:spcAft>
                  <a:defRPr sz="2400">
                    <a:solidFill>
                      <a:schemeClr val="tx1"/>
                    </a:solidFill>
                    <a:latin typeface="Gill Sans MT" panose="020B0502020104020203" pitchFamily="34" charset="0"/>
                  </a:defRPr>
                </a:lvl9pPr>
              </a:lstStyle>
              <a:p>
                <a:endParaRPr lang="en-US" altLang="en-US"/>
              </a:p>
            </p:txBody>
          </p:sp>
          <p:sp>
            <p:nvSpPr>
              <p:cNvPr id="34852" name="Text Box 28"/>
              <p:cNvSpPr txBox="1">
                <a:spLocks noChangeArrowheads="1"/>
              </p:cNvSpPr>
              <p:nvPr/>
            </p:nvSpPr>
            <p:spPr bwMode="auto">
              <a:xfrm>
                <a:off x="4484688" y="3976688"/>
                <a:ext cx="3127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Gill Sans MT" panose="020B0502020104020203" pitchFamily="34" charset="0"/>
                  </a:defRPr>
                </a:lvl1pPr>
                <a:lvl2pPr marL="742950" indent="-285750">
                  <a:defRPr sz="2400">
                    <a:solidFill>
                      <a:schemeClr val="tx1"/>
                    </a:solidFill>
                    <a:latin typeface="Gill Sans MT" panose="020B0502020104020203" pitchFamily="34" charset="0"/>
                  </a:defRPr>
                </a:lvl2pPr>
                <a:lvl3pPr marL="1143000" indent="-228600">
                  <a:defRPr sz="2400">
                    <a:solidFill>
                      <a:schemeClr val="tx1"/>
                    </a:solidFill>
                    <a:latin typeface="Gill Sans MT" panose="020B0502020104020203" pitchFamily="34" charset="0"/>
                  </a:defRPr>
                </a:lvl3pPr>
                <a:lvl4pPr marL="1600200" indent="-228600">
                  <a:defRPr sz="2400">
                    <a:solidFill>
                      <a:schemeClr val="tx1"/>
                    </a:solidFill>
                    <a:latin typeface="Gill Sans MT" panose="020B0502020104020203" pitchFamily="34" charset="0"/>
                  </a:defRPr>
                </a:lvl4pPr>
                <a:lvl5pPr marL="2057400" indent="-228600">
                  <a:defRPr sz="2400">
                    <a:solidFill>
                      <a:schemeClr val="tx1"/>
                    </a:solidFill>
                    <a:latin typeface="Gill Sans MT" panose="020B0502020104020203" pitchFamily="34" charset="0"/>
                  </a:defRPr>
                </a:lvl5pPr>
                <a:lvl6pPr marL="2514600" indent="-228600" eaLnBrk="0" fontAlgn="base" hangingPunct="0">
                  <a:spcBef>
                    <a:spcPct val="0"/>
                  </a:spcBef>
                  <a:spcAft>
                    <a:spcPct val="0"/>
                  </a:spcAft>
                  <a:defRPr sz="2400">
                    <a:solidFill>
                      <a:schemeClr val="tx1"/>
                    </a:solidFill>
                    <a:latin typeface="Gill Sans MT" panose="020B0502020104020203" pitchFamily="34" charset="0"/>
                  </a:defRPr>
                </a:lvl6pPr>
                <a:lvl7pPr marL="2971800" indent="-228600" eaLnBrk="0" fontAlgn="base" hangingPunct="0">
                  <a:spcBef>
                    <a:spcPct val="0"/>
                  </a:spcBef>
                  <a:spcAft>
                    <a:spcPct val="0"/>
                  </a:spcAft>
                  <a:defRPr sz="2400">
                    <a:solidFill>
                      <a:schemeClr val="tx1"/>
                    </a:solidFill>
                    <a:latin typeface="Gill Sans MT" panose="020B0502020104020203" pitchFamily="34" charset="0"/>
                  </a:defRPr>
                </a:lvl7pPr>
                <a:lvl8pPr marL="3429000" indent="-228600" eaLnBrk="0" fontAlgn="base" hangingPunct="0">
                  <a:spcBef>
                    <a:spcPct val="0"/>
                  </a:spcBef>
                  <a:spcAft>
                    <a:spcPct val="0"/>
                  </a:spcAft>
                  <a:defRPr sz="2400">
                    <a:solidFill>
                      <a:schemeClr val="tx1"/>
                    </a:solidFill>
                    <a:latin typeface="Gill Sans MT" panose="020B0502020104020203" pitchFamily="34" charset="0"/>
                  </a:defRPr>
                </a:lvl8pPr>
                <a:lvl9pPr marL="3886200" indent="-228600" eaLnBrk="0" fontAlgn="base" hangingPunct="0">
                  <a:spcBef>
                    <a:spcPct val="0"/>
                  </a:spcBef>
                  <a:spcAft>
                    <a:spcPct val="0"/>
                  </a:spcAft>
                  <a:defRPr sz="2400">
                    <a:solidFill>
                      <a:schemeClr val="tx1"/>
                    </a:solidFill>
                    <a:latin typeface="Gill Sans MT" panose="020B0502020104020203" pitchFamily="34" charset="0"/>
                  </a:defRPr>
                </a:lvl9pPr>
              </a:lstStyle>
              <a:p>
                <a:r>
                  <a:rPr lang="en-US" altLang="zh-TW">
                    <a:latin typeface="Garamond" panose="02020404030301010803" pitchFamily="18" charset="0"/>
                  </a:rPr>
                  <a:t>c</a:t>
                </a:r>
                <a:endParaRPr lang="en-US" altLang="zh-TW">
                  <a:latin typeface="Garamond" panose="02020404030301010803" pitchFamily="18" charset="0"/>
                </a:endParaRPr>
              </a:p>
            </p:txBody>
          </p:sp>
        </p:grpSp>
      </p:grpSp>
      <p:sp>
        <p:nvSpPr>
          <p:cNvPr id="34829" name="Line 54"/>
          <p:cNvSpPr>
            <a:spLocks noChangeShapeType="1"/>
          </p:cNvSpPr>
          <p:nvPr/>
        </p:nvSpPr>
        <p:spPr bwMode="auto">
          <a:xfrm>
            <a:off x="639763" y="6019800"/>
            <a:ext cx="96012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en-US"/>
          </a:p>
        </p:txBody>
      </p:sp>
      <p:sp>
        <p:nvSpPr>
          <p:cNvPr id="34830" name="Oval 16"/>
          <p:cNvSpPr>
            <a:spLocks noChangeArrowheads="1"/>
          </p:cNvSpPr>
          <p:nvPr/>
        </p:nvSpPr>
        <p:spPr bwMode="auto">
          <a:xfrm>
            <a:off x="4914900" y="2195513"/>
            <a:ext cx="731838" cy="60960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Gill Sans MT" panose="020B0502020104020203" pitchFamily="34" charset="0"/>
              </a:defRPr>
            </a:lvl1pPr>
            <a:lvl2pPr marL="742950" indent="-285750">
              <a:defRPr sz="2400">
                <a:solidFill>
                  <a:schemeClr val="tx1"/>
                </a:solidFill>
                <a:latin typeface="Gill Sans MT" panose="020B0502020104020203" pitchFamily="34" charset="0"/>
              </a:defRPr>
            </a:lvl2pPr>
            <a:lvl3pPr marL="1143000" indent="-228600">
              <a:defRPr sz="2400">
                <a:solidFill>
                  <a:schemeClr val="tx1"/>
                </a:solidFill>
                <a:latin typeface="Gill Sans MT" panose="020B0502020104020203" pitchFamily="34" charset="0"/>
              </a:defRPr>
            </a:lvl3pPr>
            <a:lvl4pPr marL="1600200" indent="-228600">
              <a:defRPr sz="2400">
                <a:solidFill>
                  <a:schemeClr val="tx1"/>
                </a:solidFill>
                <a:latin typeface="Gill Sans MT" panose="020B0502020104020203" pitchFamily="34" charset="0"/>
              </a:defRPr>
            </a:lvl4pPr>
            <a:lvl5pPr marL="2057400" indent="-228600">
              <a:defRPr sz="2400">
                <a:solidFill>
                  <a:schemeClr val="tx1"/>
                </a:solidFill>
                <a:latin typeface="Gill Sans MT" panose="020B0502020104020203" pitchFamily="34" charset="0"/>
              </a:defRPr>
            </a:lvl5pPr>
            <a:lvl6pPr marL="2514600" indent="-228600" eaLnBrk="0" fontAlgn="base" hangingPunct="0">
              <a:spcBef>
                <a:spcPct val="0"/>
              </a:spcBef>
              <a:spcAft>
                <a:spcPct val="0"/>
              </a:spcAft>
              <a:defRPr sz="2400">
                <a:solidFill>
                  <a:schemeClr val="tx1"/>
                </a:solidFill>
                <a:latin typeface="Gill Sans MT" panose="020B0502020104020203" pitchFamily="34" charset="0"/>
              </a:defRPr>
            </a:lvl6pPr>
            <a:lvl7pPr marL="2971800" indent="-228600" eaLnBrk="0" fontAlgn="base" hangingPunct="0">
              <a:spcBef>
                <a:spcPct val="0"/>
              </a:spcBef>
              <a:spcAft>
                <a:spcPct val="0"/>
              </a:spcAft>
              <a:defRPr sz="2400">
                <a:solidFill>
                  <a:schemeClr val="tx1"/>
                </a:solidFill>
                <a:latin typeface="Gill Sans MT" panose="020B0502020104020203" pitchFamily="34" charset="0"/>
              </a:defRPr>
            </a:lvl7pPr>
            <a:lvl8pPr marL="3429000" indent="-228600" eaLnBrk="0" fontAlgn="base" hangingPunct="0">
              <a:spcBef>
                <a:spcPct val="0"/>
              </a:spcBef>
              <a:spcAft>
                <a:spcPct val="0"/>
              </a:spcAft>
              <a:defRPr sz="2400">
                <a:solidFill>
                  <a:schemeClr val="tx1"/>
                </a:solidFill>
                <a:latin typeface="Gill Sans MT" panose="020B0502020104020203" pitchFamily="34" charset="0"/>
              </a:defRPr>
            </a:lvl8pPr>
            <a:lvl9pPr marL="3886200" indent="-228600" eaLnBrk="0" fontAlgn="base" hangingPunct="0">
              <a:spcBef>
                <a:spcPct val="0"/>
              </a:spcBef>
              <a:spcAft>
                <a:spcPct val="0"/>
              </a:spcAft>
              <a:defRPr sz="2400">
                <a:solidFill>
                  <a:schemeClr val="tx1"/>
                </a:solidFill>
                <a:latin typeface="Gill Sans MT" panose="020B0502020104020203" pitchFamily="34" charset="0"/>
              </a:defRPr>
            </a:lvl9pPr>
          </a:lstStyle>
          <a:p>
            <a:endParaRPr lang="en-US" altLang="en-US"/>
          </a:p>
        </p:txBody>
      </p:sp>
      <p:sp>
        <p:nvSpPr>
          <p:cNvPr id="34831" name="Rectangle 18"/>
          <p:cNvSpPr>
            <a:spLocks noChangeArrowheads="1"/>
          </p:cNvSpPr>
          <p:nvPr/>
        </p:nvSpPr>
        <p:spPr bwMode="auto">
          <a:xfrm>
            <a:off x="5029200" y="2209800"/>
            <a:ext cx="4349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Gill Sans MT" panose="020B0502020104020203" pitchFamily="34" charset="0"/>
              </a:defRPr>
            </a:lvl1pPr>
            <a:lvl2pPr marL="742950" indent="-285750">
              <a:defRPr sz="2400">
                <a:solidFill>
                  <a:schemeClr val="tx1"/>
                </a:solidFill>
                <a:latin typeface="Gill Sans MT" panose="020B0502020104020203" pitchFamily="34" charset="0"/>
              </a:defRPr>
            </a:lvl2pPr>
            <a:lvl3pPr marL="1143000" indent="-228600">
              <a:defRPr sz="2400">
                <a:solidFill>
                  <a:schemeClr val="tx1"/>
                </a:solidFill>
                <a:latin typeface="Gill Sans MT" panose="020B0502020104020203" pitchFamily="34" charset="0"/>
              </a:defRPr>
            </a:lvl3pPr>
            <a:lvl4pPr marL="1600200" indent="-228600">
              <a:defRPr sz="2400">
                <a:solidFill>
                  <a:schemeClr val="tx1"/>
                </a:solidFill>
                <a:latin typeface="Gill Sans MT" panose="020B0502020104020203" pitchFamily="34" charset="0"/>
              </a:defRPr>
            </a:lvl4pPr>
            <a:lvl5pPr marL="2057400" indent="-228600">
              <a:defRPr sz="2400">
                <a:solidFill>
                  <a:schemeClr val="tx1"/>
                </a:solidFill>
                <a:latin typeface="Gill Sans MT" panose="020B0502020104020203" pitchFamily="34" charset="0"/>
              </a:defRPr>
            </a:lvl5pPr>
            <a:lvl6pPr marL="2514600" indent="-228600" eaLnBrk="0" fontAlgn="base" hangingPunct="0">
              <a:spcBef>
                <a:spcPct val="0"/>
              </a:spcBef>
              <a:spcAft>
                <a:spcPct val="0"/>
              </a:spcAft>
              <a:defRPr sz="2400">
                <a:solidFill>
                  <a:schemeClr val="tx1"/>
                </a:solidFill>
                <a:latin typeface="Gill Sans MT" panose="020B0502020104020203" pitchFamily="34" charset="0"/>
              </a:defRPr>
            </a:lvl6pPr>
            <a:lvl7pPr marL="2971800" indent="-228600" eaLnBrk="0" fontAlgn="base" hangingPunct="0">
              <a:spcBef>
                <a:spcPct val="0"/>
              </a:spcBef>
              <a:spcAft>
                <a:spcPct val="0"/>
              </a:spcAft>
              <a:defRPr sz="2400">
                <a:solidFill>
                  <a:schemeClr val="tx1"/>
                </a:solidFill>
                <a:latin typeface="Gill Sans MT" panose="020B0502020104020203" pitchFamily="34" charset="0"/>
              </a:defRPr>
            </a:lvl7pPr>
            <a:lvl8pPr marL="3429000" indent="-228600" eaLnBrk="0" fontAlgn="base" hangingPunct="0">
              <a:spcBef>
                <a:spcPct val="0"/>
              </a:spcBef>
              <a:spcAft>
                <a:spcPct val="0"/>
              </a:spcAft>
              <a:defRPr sz="2400">
                <a:solidFill>
                  <a:schemeClr val="tx1"/>
                </a:solidFill>
                <a:latin typeface="Gill Sans MT" panose="020B0502020104020203" pitchFamily="34" charset="0"/>
              </a:defRPr>
            </a:lvl8pPr>
            <a:lvl9pPr marL="3886200" indent="-228600" eaLnBrk="0" fontAlgn="base" hangingPunct="0">
              <a:spcBef>
                <a:spcPct val="0"/>
              </a:spcBef>
              <a:spcAft>
                <a:spcPct val="0"/>
              </a:spcAft>
              <a:defRPr sz="2400">
                <a:solidFill>
                  <a:schemeClr val="tx1"/>
                </a:solidFill>
                <a:latin typeface="Gill Sans MT" panose="020B0502020104020203" pitchFamily="34" charset="0"/>
              </a:defRPr>
            </a:lvl9pPr>
          </a:lstStyle>
          <a:p>
            <a:r>
              <a:rPr lang="en-US" altLang="zh-TW">
                <a:latin typeface="Garamond" panose="02020404030301010803" pitchFamily="18" charset="0"/>
                <a:sym typeface="Symbol" panose="05050102010706020507" pitchFamily="18" charset="2"/>
              </a:rPr>
              <a:t>qf</a:t>
            </a:r>
            <a:endParaRPr lang="en-US" altLang="zh-TW" baseline="-25000">
              <a:latin typeface="Garamond" panose="02020404030301010803" pitchFamily="18" charset="0"/>
              <a:sym typeface="Symbol" panose="05050102010706020507" pitchFamily="18" charset="2"/>
            </a:endParaRPr>
          </a:p>
        </p:txBody>
      </p:sp>
      <p:sp>
        <p:nvSpPr>
          <p:cNvPr id="34832" name="Oval 19"/>
          <p:cNvSpPr>
            <a:spLocks noChangeArrowheads="1"/>
          </p:cNvSpPr>
          <p:nvPr/>
        </p:nvSpPr>
        <p:spPr bwMode="auto">
          <a:xfrm>
            <a:off x="5003800" y="2286000"/>
            <a:ext cx="547688" cy="45720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Gill Sans MT" panose="020B0502020104020203" pitchFamily="34" charset="0"/>
              </a:defRPr>
            </a:lvl1pPr>
            <a:lvl2pPr marL="742950" indent="-285750">
              <a:defRPr sz="2400">
                <a:solidFill>
                  <a:schemeClr val="tx1"/>
                </a:solidFill>
                <a:latin typeface="Gill Sans MT" panose="020B0502020104020203" pitchFamily="34" charset="0"/>
              </a:defRPr>
            </a:lvl2pPr>
            <a:lvl3pPr marL="1143000" indent="-228600">
              <a:defRPr sz="2400">
                <a:solidFill>
                  <a:schemeClr val="tx1"/>
                </a:solidFill>
                <a:latin typeface="Gill Sans MT" panose="020B0502020104020203" pitchFamily="34" charset="0"/>
              </a:defRPr>
            </a:lvl3pPr>
            <a:lvl4pPr marL="1600200" indent="-228600">
              <a:defRPr sz="2400">
                <a:solidFill>
                  <a:schemeClr val="tx1"/>
                </a:solidFill>
                <a:latin typeface="Gill Sans MT" panose="020B0502020104020203" pitchFamily="34" charset="0"/>
              </a:defRPr>
            </a:lvl4pPr>
            <a:lvl5pPr marL="2057400" indent="-228600">
              <a:defRPr sz="2400">
                <a:solidFill>
                  <a:schemeClr val="tx1"/>
                </a:solidFill>
                <a:latin typeface="Gill Sans MT" panose="020B0502020104020203" pitchFamily="34" charset="0"/>
              </a:defRPr>
            </a:lvl5pPr>
            <a:lvl6pPr marL="2514600" indent="-228600" eaLnBrk="0" fontAlgn="base" hangingPunct="0">
              <a:spcBef>
                <a:spcPct val="0"/>
              </a:spcBef>
              <a:spcAft>
                <a:spcPct val="0"/>
              </a:spcAft>
              <a:defRPr sz="2400">
                <a:solidFill>
                  <a:schemeClr val="tx1"/>
                </a:solidFill>
                <a:latin typeface="Gill Sans MT" panose="020B0502020104020203" pitchFamily="34" charset="0"/>
              </a:defRPr>
            </a:lvl6pPr>
            <a:lvl7pPr marL="2971800" indent="-228600" eaLnBrk="0" fontAlgn="base" hangingPunct="0">
              <a:spcBef>
                <a:spcPct val="0"/>
              </a:spcBef>
              <a:spcAft>
                <a:spcPct val="0"/>
              </a:spcAft>
              <a:defRPr sz="2400">
                <a:solidFill>
                  <a:schemeClr val="tx1"/>
                </a:solidFill>
                <a:latin typeface="Gill Sans MT" panose="020B0502020104020203" pitchFamily="34" charset="0"/>
              </a:defRPr>
            </a:lvl7pPr>
            <a:lvl8pPr marL="3429000" indent="-228600" eaLnBrk="0" fontAlgn="base" hangingPunct="0">
              <a:spcBef>
                <a:spcPct val="0"/>
              </a:spcBef>
              <a:spcAft>
                <a:spcPct val="0"/>
              </a:spcAft>
              <a:defRPr sz="2400">
                <a:solidFill>
                  <a:schemeClr val="tx1"/>
                </a:solidFill>
                <a:latin typeface="Gill Sans MT" panose="020B0502020104020203" pitchFamily="34" charset="0"/>
              </a:defRPr>
            </a:lvl8pPr>
            <a:lvl9pPr marL="3886200" indent="-228600" eaLnBrk="0" fontAlgn="base" hangingPunct="0">
              <a:spcBef>
                <a:spcPct val="0"/>
              </a:spcBef>
              <a:spcAft>
                <a:spcPct val="0"/>
              </a:spcAft>
              <a:defRPr sz="2400">
                <a:solidFill>
                  <a:schemeClr val="tx1"/>
                </a:solidFill>
                <a:latin typeface="Gill Sans MT" panose="020B0502020104020203" pitchFamily="34" charset="0"/>
              </a:defRPr>
            </a:lvl9pPr>
          </a:lstStyle>
          <a:p>
            <a:endParaRPr lang="en-US" altLang="en-US"/>
          </a:p>
        </p:txBody>
      </p:sp>
      <p:grpSp>
        <p:nvGrpSpPr>
          <p:cNvPr id="34833" name="Group 7"/>
          <p:cNvGrpSpPr/>
          <p:nvPr/>
        </p:nvGrpSpPr>
        <p:grpSpPr bwMode="auto">
          <a:xfrm>
            <a:off x="3581400" y="3276600"/>
            <a:ext cx="2052638" cy="762000"/>
            <a:chOff x="3581400" y="2895600"/>
            <a:chExt cx="2052638" cy="762000"/>
          </a:xfrm>
        </p:grpSpPr>
        <p:sp>
          <p:nvSpPr>
            <p:cNvPr id="34835" name="Oval 16"/>
            <p:cNvSpPr>
              <a:spLocks noChangeArrowheads="1"/>
            </p:cNvSpPr>
            <p:nvPr/>
          </p:nvSpPr>
          <p:spPr bwMode="auto">
            <a:xfrm>
              <a:off x="4902200" y="3048000"/>
              <a:ext cx="731838" cy="60960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Gill Sans MT" panose="020B0502020104020203" pitchFamily="34" charset="0"/>
                </a:defRPr>
              </a:lvl1pPr>
              <a:lvl2pPr marL="742950" indent="-285750">
                <a:defRPr sz="2400">
                  <a:solidFill>
                    <a:schemeClr val="tx1"/>
                  </a:solidFill>
                  <a:latin typeface="Gill Sans MT" panose="020B0502020104020203" pitchFamily="34" charset="0"/>
                </a:defRPr>
              </a:lvl2pPr>
              <a:lvl3pPr marL="1143000" indent="-228600">
                <a:defRPr sz="2400">
                  <a:solidFill>
                    <a:schemeClr val="tx1"/>
                  </a:solidFill>
                  <a:latin typeface="Gill Sans MT" panose="020B0502020104020203" pitchFamily="34" charset="0"/>
                </a:defRPr>
              </a:lvl3pPr>
              <a:lvl4pPr marL="1600200" indent="-228600">
                <a:defRPr sz="2400">
                  <a:solidFill>
                    <a:schemeClr val="tx1"/>
                  </a:solidFill>
                  <a:latin typeface="Gill Sans MT" panose="020B0502020104020203" pitchFamily="34" charset="0"/>
                </a:defRPr>
              </a:lvl4pPr>
              <a:lvl5pPr marL="2057400" indent="-228600">
                <a:defRPr sz="2400">
                  <a:solidFill>
                    <a:schemeClr val="tx1"/>
                  </a:solidFill>
                  <a:latin typeface="Gill Sans MT" panose="020B0502020104020203" pitchFamily="34" charset="0"/>
                </a:defRPr>
              </a:lvl5pPr>
              <a:lvl6pPr marL="2514600" indent="-228600" eaLnBrk="0" fontAlgn="base" hangingPunct="0">
                <a:spcBef>
                  <a:spcPct val="0"/>
                </a:spcBef>
                <a:spcAft>
                  <a:spcPct val="0"/>
                </a:spcAft>
                <a:defRPr sz="2400">
                  <a:solidFill>
                    <a:schemeClr val="tx1"/>
                  </a:solidFill>
                  <a:latin typeface="Gill Sans MT" panose="020B0502020104020203" pitchFamily="34" charset="0"/>
                </a:defRPr>
              </a:lvl6pPr>
              <a:lvl7pPr marL="2971800" indent="-228600" eaLnBrk="0" fontAlgn="base" hangingPunct="0">
                <a:spcBef>
                  <a:spcPct val="0"/>
                </a:spcBef>
                <a:spcAft>
                  <a:spcPct val="0"/>
                </a:spcAft>
                <a:defRPr sz="2400">
                  <a:solidFill>
                    <a:schemeClr val="tx1"/>
                  </a:solidFill>
                  <a:latin typeface="Gill Sans MT" panose="020B0502020104020203" pitchFamily="34" charset="0"/>
                </a:defRPr>
              </a:lvl7pPr>
              <a:lvl8pPr marL="3429000" indent="-228600" eaLnBrk="0" fontAlgn="base" hangingPunct="0">
                <a:spcBef>
                  <a:spcPct val="0"/>
                </a:spcBef>
                <a:spcAft>
                  <a:spcPct val="0"/>
                </a:spcAft>
                <a:defRPr sz="2400">
                  <a:solidFill>
                    <a:schemeClr val="tx1"/>
                  </a:solidFill>
                  <a:latin typeface="Gill Sans MT" panose="020B0502020104020203" pitchFamily="34" charset="0"/>
                </a:defRPr>
              </a:lvl8pPr>
              <a:lvl9pPr marL="3886200" indent="-228600" eaLnBrk="0" fontAlgn="base" hangingPunct="0">
                <a:spcBef>
                  <a:spcPct val="0"/>
                </a:spcBef>
                <a:spcAft>
                  <a:spcPct val="0"/>
                </a:spcAft>
                <a:defRPr sz="2400">
                  <a:solidFill>
                    <a:schemeClr val="tx1"/>
                  </a:solidFill>
                  <a:latin typeface="Gill Sans MT" panose="020B0502020104020203" pitchFamily="34" charset="0"/>
                </a:defRPr>
              </a:lvl9pPr>
            </a:lstStyle>
            <a:p>
              <a:endParaRPr lang="en-US" altLang="en-US"/>
            </a:p>
          </p:txBody>
        </p:sp>
        <p:grpSp>
          <p:nvGrpSpPr>
            <p:cNvPr id="34836" name="Group 6"/>
            <p:cNvGrpSpPr/>
            <p:nvPr/>
          </p:nvGrpSpPr>
          <p:grpSpPr bwMode="auto">
            <a:xfrm>
              <a:off x="3581400" y="2895600"/>
              <a:ext cx="1965325" cy="762000"/>
              <a:chOff x="3581400" y="2895600"/>
              <a:chExt cx="1965325" cy="762000"/>
            </a:xfrm>
          </p:grpSpPr>
          <p:sp>
            <p:nvSpPr>
              <p:cNvPr id="34837" name="Line 17"/>
              <p:cNvSpPr>
                <a:spLocks noChangeShapeType="1"/>
              </p:cNvSpPr>
              <p:nvPr/>
            </p:nvSpPr>
            <p:spPr bwMode="auto">
              <a:xfrm>
                <a:off x="4349750" y="3352800"/>
                <a:ext cx="55245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4838" name="Rectangle 18"/>
              <p:cNvSpPr>
                <a:spLocks noChangeArrowheads="1"/>
              </p:cNvSpPr>
              <p:nvPr/>
            </p:nvSpPr>
            <p:spPr bwMode="auto">
              <a:xfrm>
                <a:off x="5016500" y="3062288"/>
                <a:ext cx="4016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Gill Sans MT" panose="020B0502020104020203" pitchFamily="34" charset="0"/>
                  </a:defRPr>
                </a:lvl1pPr>
                <a:lvl2pPr marL="742950" indent="-285750">
                  <a:defRPr sz="2400">
                    <a:solidFill>
                      <a:schemeClr val="tx1"/>
                    </a:solidFill>
                    <a:latin typeface="Gill Sans MT" panose="020B0502020104020203" pitchFamily="34" charset="0"/>
                  </a:defRPr>
                </a:lvl2pPr>
                <a:lvl3pPr marL="1143000" indent="-228600">
                  <a:defRPr sz="2400">
                    <a:solidFill>
                      <a:schemeClr val="tx1"/>
                    </a:solidFill>
                    <a:latin typeface="Gill Sans MT" panose="020B0502020104020203" pitchFamily="34" charset="0"/>
                  </a:defRPr>
                </a:lvl3pPr>
                <a:lvl4pPr marL="1600200" indent="-228600">
                  <a:defRPr sz="2400">
                    <a:solidFill>
                      <a:schemeClr val="tx1"/>
                    </a:solidFill>
                    <a:latin typeface="Gill Sans MT" panose="020B0502020104020203" pitchFamily="34" charset="0"/>
                  </a:defRPr>
                </a:lvl4pPr>
                <a:lvl5pPr marL="2057400" indent="-228600">
                  <a:defRPr sz="2400">
                    <a:solidFill>
                      <a:schemeClr val="tx1"/>
                    </a:solidFill>
                    <a:latin typeface="Gill Sans MT" panose="020B0502020104020203" pitchFamily="34" charset="0"/>
                  </a:defRPr>
                </a:lvl5pPr>
                <a:lvl6pPr marL="2514600" indent="-228600" eaLnBrk="0" fontAlgn="base" hangingPunct="0">
                  <a:spcBef>
                    <a:spcPct val="0"/>
                  </a:spcBef>
                  <a:spcAft>
                    <a:spcPct val="0"/>
                  </a:spcAft>
                  <a:defRPr sz="2400">
                    <a:solidFill>
                      <a:schemeClr val="tx1"/>
                    </a:solidFill>
                    <a:latin typeface="Gill Sans MT" panose="020B0502020104020203" pitchFamily="34" charset="0"/>
                  </a:defRPr>
                </a:lvl6pPr>
                <a:lvl7pPr marL="2971800" indent="-228600" eaLnBrk="0" fontAlgn="base" hangingPunct="0">
                  <a:spcBef>
                    <a:spcPct val="0"/>
                  </a:spcBef>
                  <a:spcAft>
                    <a:spcPct val="0"/>
                  </a:spcAft>
                  <a:defRPr sz="2400">
                    <a:solidFill>
                      <a:schemeClr val="tx1"/>
                    </a:solidFill>
                    <a:latin typeface="Gill Sans MT" panose="020B0502020104020203" pitchFamily="34" charset="0"/>
                  </a:defRPr>
                </a:lvl7pPr>
                <a:lvl8pPr marL="3429000" indent="-228600" eaLnBrk="0" fontAlgn="base" hangingPunct="0">
                  <a:spcBef>
                    <a:spcPct val="0"/>
                  </a:spcBef>
                  <a:spcAft>
                    <a:spcPct val="0"/>
                  </a:spcAft>
                  <a:defRPr sz="2400">
                    <a:solidFill>
                      <a:schemeClr val="tx1"/>
                    </a:solidFill>
                    <a:latin typeface="Gill Sans MT" panose="020B0502020104020203" pitchFamily="34" charset="0"/>
                  </a:defRPr>
                </a:lvl8pPr>
                <a:lvl9pPr marL="3886200" indent="-228600" eaLnBrk="0" fontAlgn="base" hangingPunct="0">
                  <a:spcBef>
                    <a:spcPct val="0"/>
                  </a:spcBef>
                  <a:spcAft>
                    <a:spcPct val="0"/>
                  </a:spcAft>
                  <a:defRPr sz="2400">
                    <a:solidFill>
                      <a:schemeClr val="tx1"/>
                    </a:solidFill>
                    <a:latin typeface="Gill Sans MT" panose="020B0502020104020203" pitchFamily="34" charset="0"/>
                  </a:defRPr>
                </a:lvl9pPr>
              </a:lstStyle>
              <a:p>
                <a:r>
                  <a:rPr lang="en-US" altLang="zh-TW">
                    <a:latin typeface="Garamond" panose="02020404030301010803" pitchFamily="18" charset="0"/>
                    <a:sym typeface="Symbol" panose="05050102010706020507" pitchFamily="18" charset="2"/>
                  </a:rPr>
                  <a:t>q</a:t>
                </a:r>
                <a:r>
                  <a:rPr lang="en-US" altLang="zh-TW" baseline="-25000">
                    <a:latin typeface="Garamond" panose="02020404030301010803" pitchFamily="18" charset="0"/>
                    <a:sym typeface="Symbol" panose="05050102010706020507" pitchFamily="18" charset="2"/>
                  </a:rPr>
                  <a:t>f</a:t>
                </a:r>
                <a:endParaRPr lang="en-US" altLang="zh-TW" baseline="-25000">
                  <a:latin typeface="Garamond" panose="02020404030301010803" pitchFamily="18" charset="0"/>
                  <a:sym typeface="Symbol" panose="05050102010706020507" pitchFamily="18" charset="2"/>
                </a:endParaRPr>
              </a:p>
            </p:txBody>
          </p:sp>
          <p:sp>
            <p:nvSpPr>
              <p:cNvPr id="34839" name="Oval 19"/>
              <p:cNvSpPr>
                <a:spLocks noChangeArrowheads="1"/>
              </p:cNvSpPr>
              <p:nvPr/>
            </p:nvSpPr>
            <p:spPr bwMode="auto">
              <a:xfrm>
                <a:off x="4997450" y="3124200"/>
                <a:ext cx="549275" cy="45720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Gill Sans MT" panose="020B0502020104020203" pitchFamily="34" charset="0"/>
                  </a:defRPr>
                </a:lvl1pPr>
                <a:lvl2pPr marL="742950" indent="-285750">
                  <a:defRPr sz="2400">
                    <a:solidFill>
                      <a:schemeClr val="tx1"/>
                    </a:solidFill>
                    <a:latin typeface="Gill Sans MT" panose="020B0502020104020203" pitchFamily="34" charset="0"/>
                  </a:defRPr>
                </a:lvl2pPr>
                <a:lvl3pPr marL="1143000" indent="-228600">
                  <a:defRPr sz="2400">
                    <a:solidFill>
                      <a:schemeClr val="tx1"/>
                    </a:solidFill>
                    <a:latin typeface="Gill Sans MT" panose="020B0502020104020203" pitchFamily="34" charset="0"/>
                  </a:defRPr>
                </a:lvl3pPr>
                <a:lvl4pPr marL="1600200" indent="-228600">
                  <a:defRPr sz="2400">
                    <a:solidFill>
                      <a:schemeClr val="tx1"/>
                    </a:solidFill>
                    <a:latin typeface="Gill Sans MT" panose="020B0502020104020203" pitchFamily="34" charset="0"/>
                  </a:defRPr>
                </a:lvl4pPr>
                <a:lvl5pPr marL="2057400" indent="-228600">
                  <a:defRPr sz="2400">
                    <a:solidFill>
                      <a:schemeClr val="tx1"/>
                    </a:solidFill>
                    <a:latin typeface="Gill Sans MT" panose="020B0502020104020203" pitchFamily="34" charset="0"/>
                  </a:defRPr>
                </a:lvl5pPr>
                <a:lvl6pPr marL="2514600" indent="-228600" eaLnBrk="0" fontAlgn="base" hangingPunct="0">
                  <a:spcBef>
                    <a:spcPct val="0"/>
                  </a:spcBef>
                  <a:spcAft>
                    <a:spcPct val="0"/>
                  </a:spcAft>
                  <a:defRPr sz="2400">
                    <a:solidFill>
                      <a:schemeClr val="tx1"/>
                    </a:solidFill>
                    <a:latin typeface="Gill Sans MT" panose="020B0502020104020203" pitchFamily="34" charset="0"/>
                  </a:defRPr>
                </a:lvl6pPr>
                <a:lvl7pPr marL="2971800" indent="-228600" eaLnBrk="0" fontAlgn="base" hangingPunct="0">
                  <a:spcBef>
                    <a:spcPct val="0"/>
                  </a:spcBef>
                  <a:spcAft>
                    <a:spcPct val="0"/>
                  </a:spcAft>
                  <a:defRPr sz="2400">
                    <a:solidFill>
                      <a:schemeClr val="tx1"/>
                    </a:solidFill>
                    <a:latin typeface="Gill Sans MT" panose="020B0502020104020203" pitchFamily="34" charset="0"/>
                  </a:defRPr>
                </a:lvl7pPr>
                <a:lvl8pPr marL="3429000" indent="-228600" eaLnBrk="0" fontAlgn="base" hangingPunct="0">
                  <a:spcBef>
                    <a:spcPct val="0"/>
                  </a:spcBef>
                  <a:spcAft>
                    <a:spcPct val="0"/>
                  </a:spcAft>
                  <a:defRPr sz="2400">
                    <a:solidFill>
                      <a:schemeClr val="tx1"/>
                    </a:solidFill>
                    <a:latin typeface="Gill Sans MT" panose="020B0502020104020203" pitchFamily="34" charset="0"/>
                  </a:defRPr>
                </a:lvl8pPr>
                <a:lvl9pPr marL="3886200" indent="-228600" eaLnBrk="0" fontAlgn="base" hangingPunct="0">
                  <a:spcBef>
                    <a:spcPct val="0"/>
                  </a:spcBef>
                  <a:spcAft>
                    <a:spcPct val="0"/>
                  </a:spcAft>
                  <a:defRPr sz="2400">
                    <a:solidFill>
                      <a:schemeClr val="tx1"/>
                    </a:solidFill>
                    <a:latin typeface="Gill Sans MT" panose="020B0502020104020203" pitchFamily="34" charset="0"/>
                  </a:defRPr>
                </a:lvl9pPr>
              </a:lstStyle>
              <a:p>
                <a:endParaRPr lang="en-US" altLang="en-US"/>
              </a:p>
            </p:txBody>
          </p:sp>
          <p:sp>
            <p:nvSpPr>
              <p:cNvPr id="34840" name="Oval 12"/>
              <p:cNvSpPr>
                <a:spLocks noChangeArrowheads="1"/>
              </p:cNvSpPr>
              <p:nvPr/>
            </p:nvSpPr>
            <p:spPr bwMode="auto">
              <a:xfrm>
                <a:off x="3581400" y="3048000"/>
                <a:ext cx="731838" cy="60960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Gill Sans MT" panose="020B0502020104020203" pitchFamily="34" charset="0"/>
                  </a:defRPr>
                </a:lvl1pPr>
                <a:lvl2pPr marL="742950" indent="-285750">
                  <a:defRPr sz="2400">
                    <a:solidFill>
                      <a:schemeClr val="tx1"/>
                    </a:solidFill>
                    <a:latin typeface="Gill Sans MT" panose="020B0502020104020203" pitchFamily="34" charset="0"/>
                  </a:defRPr>
                </a:lvl2pPr>
                <a:lvl3pPr marL="1143000" indent="-228600">
                  <a:defRPr sz="2400">
                    <a:solidFill>
                      <a:schemeClr val="tx1"/>
                    </a:solidFill>
                    <a:latin typeface="Gill Sans MT" panose="020B0502020104020203" pitchFamily="34" charset="0"/>
                  </a:defRPr>
                </a:lvl3pPr>
                <a:lvl4pPr marL="1600200" indent="-228600">
                  <a:defRPr sz="2400">
                    <a:solidFill>
                      <a:schemeClr val="tx1"/>
                    </a:solidFill>
                    <a:latin typeface="Gill Sans MT" panose="020B0502020104020203" pitchFamily="34" charset="0"/>
                  </a:defRPr>
                </a:lvl4pPr>
                <a:lvl5pPr marL="2057400" indent="-228600">
                  <a:defRPr sz="2400">
                    <a:solidFill>
                      <a:schemeClr val="tx1"/>
                    </a:solidFill>
                    <a:latin typeface="Gill Sans MT" panose="020B0502020104020203" pitchFamily="34" charset="0"/>
                  </a:defRPr>
                </a:lvl5pPr>
                <a:lvl6pPr marL="2514600" indent="-228600" eaLnBrk="0" fontAlgn="base" hangingPunct="0">
                  <a:spcBef>
                    <a:spcPct val="0"/>
                  </a:spcBef>
                  <a:spcAft>
                    <a:spcPct val="0"/>
                  </a:spcAft>
                  <a:defRPr sz="2400">
                    <a:solidFill>
                      <a:schemeClr val="tx1"/>
                    </a:solidFill>
                    <a:latin typeface="Gill Sans MT" panose="020B0502020104020203" pitchFamily="34" charset="0"/>
                  </a:defRPr>
                </a:lvl6pPr>
                <a:lvl7pPr marL="2971800" indent="-228600" eaLnBrk="0" fontAlgn="base" hangingPunct="0">
                  <a:spcBef>
                    <a:spcPct val="0"/>
                  </a:spcBef>
                  <a:spcAft>
                    <a:spcPct val="0"/>
                  </a:spcAft>
                  <a:defRPr sz="2400">
                    <a:solidFill>
                      <a:schemeClr val="tx1"/>
                    </a:solidFill>
                    <a:latin typeface="Gill Sans MT" panose="020B0502020104020203" pitchFamily="34" charset="0"/>
                  </a:defRPr>
                </a:lvl7pPr>
                <a:lvl8pPr marL="3429000" indent="-228600" eaLnBrk="0" fontAlgn="base" hangingPunct="0">
                  <a:spcBef>
                    <a:spcPct val="0"/>
                  </a:spcBef>
                  <a:spcAft>
                    <a:spcPct val="0"/>
                  </a:spcAft>
                  <a:defRPr sz="2400">
                    <a:solidFill>
                      <a:schemeClr val="tx1"/>
                    </a:solidFill>
                    <a:latin typeface="Gill Sans MT" panose="020B0502020104020203" pitchFamily="34" charset="0"/>
                  </a:defRPr>
                </a:lvl8pPr>
                <a:lvl9pPr marL="3886200" indent="-228600" eaLnBrk="0" fontAlgn="base" hangingPunct="0">
                  <a:spcBef>
                    <a:spcPct val="0"/>
                  </a:spcBef>
                  <a:spcAft>
                    <a:spcPct val="0"/>
                  </a:spcAft>
                  <a:defRPr sz="2400">
                    <a:solidFill>
                      <a:schemeClr val="tx1"/>
                    </a:solidFill>
                    <a:latin typeface="Gill Sans MT" panose="020B0502020104020203" pitchFamily="34" charset="0"/>
                  </a:defRPr>
                </a:lvl9pPr>
              </a:lstStyle>
              <a:p>
                <a:endParaRPr lang="en-US" altLang="en-US"/>
              </a:p>
            </p:txBody>
          </p:sp>
          <p:sp>
            <p:nvSpPr>
              <p:cNvPr id="34841" name="Rectangle 14"/>
              <p:cNvSpPr>
                <a:spLocks noChangeArrowheads="1"/>
              </p:cNvSpPr>
              <p:nvPr/>
            </p:nvSpPr>
            <p:spPr bwMode="auto">
              <a:xfrm>
                <a:off x="3749675" y="3124200"/>
                <a:ext cx="4302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Gill Sans MT" panose="020B0502020104020203" pitchFamily="34" charset="0"/>
                  </a:defRPr>
                </a:lvl1pPr>
                <a:lvl2pPr marL="742950" indent="-285750">
                  <a:defRPr sz="2400">
                    <a:solidFill>
                      <a:schemeClr val="tx1"/>
                    </a:solidFill>
                    <a:latin typeface="Gill Sans MT" panose="020B0502020104020203" pitchFamily="34" charset="0"/>
                  </a:defRPr>
                </a:lvl2pPr>
                <a:lvl3pPr marL="1143000" indent="-228600">
                  <a:defRPr sz="2400">
                    <a:solidFill>
                      <a:schemeClr val="tx1"/>
                    </a:solidFill>
                    <a:latin typeface="Gill Sans MT" panose="020B0502020104020203" pitchFamily="34" charset="0"/>
                  </a:defRPr>
                </a:lvl3pPr>
                <a:lvl4pPr marL="1600200" indent="-228600">
                  <a:defRPr sz="2400">
                    <a:solidFill>
                      <a:schemeClr val="tx1"/>
                    </a:solidFill>
                    <a:latin typeface="Gill Sans MT" panose="020B0502020104020203" pitchFamily="34" charset="0"/>
                  </a:defRPr>
                </a:lvl4pPr>
                <a:lvl5pPr marL="2057400" indent="-228600">
                  <a:defRPr sz="2400">
                    <a:solidFill>
                      <a:schemeClr val="tx1"/>
                    </a:solidFill>
                    <a:latin typeface="Gill Sans MT" panose="020B0502020104020203" pitchFamily="34" charset="0"/>
                  </a:defRPr>
                </a:lvl5pPr>
                <a:lvl6pPr marL="2514600" indent="-228600" eaLnBrk="0" fontAlgn="base" hangingPunct="0">
                  <a:spcBef>
                    <a:spcPct val="0"/>
                  </a:spcBef>
                  <a:spcAft>
                    <a:spcPct val="0"/>
                  </a:spcAft>
                  <a:defRPr sz="2400">
                    <a:solidFill>
                      <a:schemeClr val="tx1"/>
                    </a:solidFill>
                    <a:latin typeface="Gill Sans MT" panose="020B0502020104020203" pitchFamily="34" charset="0"/>
                  </a:defRPr>
                </a:lvl6pPr>
                <a:lvl7pPr marL="2971800" indent="-228600" eaLnBrk="0" fontAlgn="base" hangingPunct="0">
                  <a:spcBef>
                    <a:spcPct val="0"/>
                  </a:spcBef>
                  <a:spcAft>
                    <a:spcPct val="0"/>
                  </a:spcAft>
                  <a:defRPr sz="2400">
                    <a:solidFill>
                      <a:schemeClr val="tx1"/>
                    </a:solidFill>
                    <a:latin typeface="Gill Sans MT" panose="020B0502020104020203" pitchFamily="34" charset="0"/>
                  </a:defRPr>
                </a:lvl7pPr>
                <a:lvl8pPr marL="3429000" indent="-228600" eaLnBrk="0" fontAlgn="base" hangingPunct="0">
                  <a:spcBef>
                    <a:spcPct val="0"/>
                  </a:spcBef>
                  <a:spcAft>
                    <a:spcPct val="0"/>
                  </a:spcAft>
                  <a:defRPr sz="2400">
                    <a:solidFill>
                      <a:schemeClr val="tx1"/>
                    </a:solidFill>
                    <a:latin typeface="Gill Sans MT" panose="020B0502020104020203" pitchFamily="34" charset="0"/>
                  </a:defRPr>
                </a:lvl8pPr>
                <a:lvl9pPr marL="3886200" indent="-228600" eaLnBrk="0" fontAlgn="base" hangingPunct="0">
                  <a:spcBef>
                    <a:spcPct val="0"/>
                  </a:spcBef>
                  <a:spcAft>
                    <a:spcPct val="0"/>
                  </a:spcAft>
                  <a:defRPr sz="2400">
                    <a:solidFill>
                      <a:schemeClr val="tx1"/>
                    </a:solidFill>
                    <a:latin typeface="Gill Sans MT" panose="020B0502020104020203" pitchFamily="34" charset="0"/>
                  </a:defRPr>
                </a:lvl9pPr>
              </a:lstStyle>
              <a:p>
                <a:r>
                  <a:rPr lang="en-US" altLang="zh-TW">
                    <a:latin typeface="Garamond" panose="02020404030301010803" pitchFamily="18" charset="0"/>
                    <a:sym typeface="Symbol" panose="05050102010706020507" pitchFamily="18" charset="2"/>
                  </a:rPr>
                  <a:t>q</a:t>
                </a:r>
                <a:r>
                  <a:rPr lang="en-US" altLang="zh-TW" baseline="-25000">
                    <a:latin typeface="Garamond" panose="02020404030301010803" pitchFamily="18" charset="0"/>
                    <a:sym typeface="Symbol" panose="05050102010706020507" pitchFamily="18" charset="2"/>
                  </a:rPr>
                  <a:t>0</a:t>
                </a:r>
                <a:endParaRPr lang="en-US" altLang="zh-TW" baseline="-25000">
                  <a:latin typeface="Garamond" panose="02020404030301010803" pitchFamily="18" charset="0"/>
                  <a:sym typeface="Symbol" panose="05050102010706020507" pitchFamily="18" charset="2"/>
                </a:endParaRPr>
              </a:p>
            </p:txBody>
          </p:sp>
          <p:sp>
            <p:nvSpPr>
              <p:cNvPr id="34842" name="Rectangle 15"/>
              <p:cNvSpPr>
                <a:spLocks noChangeArrowheads="1"/>
              </p:cNvSpPr>
              <p:nvPr/>
            </p:nvSpPr>
            <p:spPr bwMode="auto">
              <a:xfrm>
                <a:off x="4419600" y="2895600"/>
                <a:ext cx="3413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Gill Sans MT" panose="020B0502020104020203" pitchFamily="34" charset="0"/>
                  </a:defRPr>
                </a:lvl1pPr>
                <a:lvl2pPr marL="742950" indent="-285750">
                  <a:defRPr sz="2400">
                    <a:solidFill>
                      <a:schemeClr val="tx1"/>
                    </a:solidFill>
                    <a:latin typeface="Gill Sans MT" panose="020B0502020104020203" pitchFamily="34" charset="0"/>
                  </a:defRPr>
                </a:lvl2pPr>
                <a:lvl3pPr marL="1143000" indent="-228600">
                  <a:defRPr sz="2400">
                    <a:solidFill>
                      <a:schemeClr val="tx1"/>
                    </a:solidFill>
                    <a:latin typeface="Gill Sans MT" panose="020B0502020104020203" pitchFamily="34" charset="0"/>
                  </a:defRPr>
                </a:lvl3pPr>
                <a:lvl4pPr marL="1600200" indent="-228600">
                  <a:defRPr sz="2400">
                    <a:solidFill>
                      <a:schemeClr val="tx1"/>
                    </a:solidFill>
                    <a:latin typeface="Gill Sans MT" panose="020B0502020104020203" pitchFamily="34" charset="0"/>
                  </a:defRPr>
                </a:lvl4pPr>
                <a:lvl5pPr marL="2057400" indent="-228600">
                  <a:defRPr sz="2400">
                    <a:solidFill>
                      <a:schemeClr val="tx1"/>
                    </a:solidFill>
                    <a:latin typeface="Gill Sans MT" panose="020B0502020104020203" pitchFamily="34" charset="0"/>
                  </a:defRPr>
                </a:lvl5pPr>
                <a:lvl6pPr marL="2514600" indent="-228600" eaLnBrk="0" fontAlgn="base" hangingPunct="0">
                  <a:spcBef>
                    <a:spcPct val="0"/>
                  </a:spcBef>
                  <a:spcAft>
                    <a:spcPct val="0"/>
                  </a:spcAft>
                  <a:defRPr sz="2400">
                    <a:solidFill>
                      <a:schemeClr val="tx1"/>
                    </a:solidFill>
                    <a:latin typeface="Gill Sans MT" panose="020B0502020104020203" pitchFamily="34" charset="0"/>
                  </a:defRPr>
                </a:lvl6pPr>
                <a:lvl7pPr marL="2971800" indent="-228600" eaLnBrk="0" fontAlgn="base" hangingPunct="0">
                  <a:spcBef>
                    <a:spcPct val="0"/>
                  </a:spcBef>
                  <a:spcAft>
                    <a:spcPct val="0"/>
                  </a:spcAft>
                  <a:defRPr sz="2400">
                    <a:solidFill>
                      <a:schemeClr val="tx1"/>
                    </a:solidFill>
                    <a:latin typeface="Gill Sans MT" panose="020B0502020104020203" pitchFamily="34" charset="0"/>
                  </a:defRPr>
                </a:lvl7pPr>
                <a:lvl8pPr marL="3429000" indent="-228600" eaLnBrk="0" fontAlgn="base" hangingPunct="0">
                  <a:spcBef>
                    <a:spcPct val="0"/>
                  </a:spcBef>
                  <a:spcAft>
                    <a:spcPct val="0"/>
                  </a:spcAft>
                  <a:defRPr sz="2400">
                    <a:solidFill>
                      <a:schemeClr val="tx1"/>
                    </a:solidFill>
                    <a:latin typeface="Gill Sans MT" panose="020B0502020104020203" pitchFamily="34" charset="0"/>
                  </a:defRPr>
                </a:lvl8pPr>
                <a:lvl9pPr marL="3886200" indent="-228600" eaLnBrk="0" fontAlgn="base" hangingPunct="0">
                  <a:spcBef>
                    <a:spcPct val="0"/>
                  </a:spcBef>
                  <a:spcAft>
                    <a:spcPct val="0"/>
                  </a:spcAft>
                  <a:defRPr sz="2400">
                    <a:solidFill>
                      <a:schemeClr val="tx1"/>
                    </a:solidFill>
                    <a:latin typeface="Gill Sans MT" panose="020B0502020104020203" pitchFamily="34" charset="0"/>
                  </a:defRPr>
                </a:lvl9pPr>
              </a:lstStyle>
              <a:p>
                <a:r>
                  <a:rPr lang="en-US" altLang="en-US" sz="2800">
                    <a:latin typeface="Symbol" panose="05050102010706020507" pitchFamily="18" charset="2"/>
                    <a:ea typeface="PMingLiU" pitchFamily="18" charset="-120"/>
                    <a:sym typeface="Symbol" panose="05050102010706020507" pitchFamily="18" charset="2"/>
                  </a:rPr>
                  <a:t>e</a:t>
                </a:r>
                <a:endParaRPr lang="en-US" altLang="en-US" sz="2800">
                  <a:latin typeface="Symbol" panose="05050102010706020507" pitchFamily="18" charset="2"/>
                  <a:ea typeface="PMingLiU" pitchFamily="18" charset="-120"/>
                  <a:sym typeface="Symbol" panose="05050102010706020507" pitchFamily="18" charset="2"/>
                </a:endParaRPr>
              </a:p>
            </p:txBody>
          </p:sp>
        </p:grpSp>
      </p:grpSp>
      <p:sp>
        <p:nvSpPr>
          <p:cNvPr id="34834"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Gill Sans MT" panose="020B0502020104020203" pitchFamily="34" charset="0"/>
              </a:defRPr>
            </a:lvl1pPr>
            <a:lvl2pPr marL="742950" indent="-285750">
              <a:defRPr sz="2400">
                <a:solidFill>
                  <a:schemeClr val="tx1"/>
                </a:solidFill>
                <a:latin typeface="Gill Sans MT" panose="020B0502020104020203" pitchFamily="34" charset="0"/>
              </a:defRPr>
            </a:lvl2pPr>
            <a:lvl3pPr marL="1143000" indent="-228600">
              <a:defRPr sz="2400">
                <a:solidFill>
                  <a:schemeClr val="tx1"/>
                </a:solidFill>
                <a:latin typeface="Gill Sans MT" panose="020B0502020104020203" pitchFamily="34" charset="0"/>
              </a:defRPr>
            </a:lvl3pPr>
            <a:lvl4pPr marL="1600200" indent="-228600">
              <a:defRPr sz="2400">
                <a:solidFill>
                  <a:schemeClr val="tx1"/>
                </a:solidFill>
                <a:latin typeface="Gill Sans MT" panose="020B0502020104020203" pitchFamily="34" charset="0"/>
              </a:defRPr>
            </a:lvl4pPr>
            <a:lvl5pPr marL="2057400" indent="-228600">
              <a:defRPr sz="2400">
                <a:solidFill>
                  <a:schemeClr val="tx1"/>
                </a:solidFill>
                <a:latin typeface="Gill Sans MT" panose="020B0502020104020203" pitchFamily="34" charset="0"/>
              </a:defRPr>
            </a:lvl5pPr>
            <a:lvl6pPr marL="2514600" indent="-228600" eaLnBrk="0" fontAlgn="base" hangingPunct="0">
              <a:spcBef>
                <a:spcPct val="0"/>
              </a:spcBef>
              <a:spcAft>
                <a:spcPct val="0"/>
              </a:spcAft>
              <a:defRPr sz="2400">
                <a:solidFill>
                  <a:schemeClr val="tx1"/>
                </a:solidFill>
                <a:latin typeface="Gill Sans MT" panose="020B0502020104020203" pitchFamily="34" charset="0"/>
              </a:defRPr>
            </a:lvl6pPr>
            <a:lvl7pPr marL="2971800" indent="-228600" eaLnBrk="0" fontAlgn="base" hangingPunct="0">
              <a:spcBef>
                <a:spcPct val="0"/>
              </a:spcBef>
              <a:spcAft>
                <a:spcPct val="0"/>
              </a:spcAft>
              <a:defRPr sz="2400">
                <a:solidFill>
                  <a:schemeClr val="tx1"/>
                </a:solidFill>
                <a:latin typeface="Gill Sans MT" panose="020B0502020104020203" pitchFamily="34" charset="0"/>
              </a:defRPr>
            </a:lvl7pPr>
            <a:lvl8pPr marL="3429000" indent="-228600" eaLnBrk="0" fontAlgn="base" hangingPunct="0">
              <a:spcBef>
                <a:spcPct val="0"/>
              </a:spcBef>
              <a:spcAft>
                <a:spcPct val="0"/>
              </a:spcAft>
              <a:defRPr sz="2400">
                <a:solidFill>
                  <a:schemeClr val="tx1"/>
                </a:solidFill>
                <a:latin typeface="Gill Sans MT" panose="020B0502020104020203" pitchFamily="34" charset="0"/>
              </a:defRPr>
            </a:lvl8pPr>
            <a:lvl9pPr marL="3886200" indent="-228600" eaLnBrk="0" fontAlgn="base" hangingPunct="0">
              <a:spcBef>
                <a:spcPct val="0"/>
              </a:spcBef>
              <a:spcAft>
                <a:spcPct val="0"/>
              </a:spcAft>
              <a:defRPr sz="2400">
                <a:solidFill>
                  <a:schemeClr val="tx1"/>
                </a:solidFill>
                <a:latin typeface="Gill Sans MT" panose="020B0502020104020203" pitchFamily="34" charset="0"/>
              </a:defRPr>
            </a:lvl9pPr>
          </a:lstStyle>
          <a:p>
            <a:fld id="{7132C22D-D411-4B78-9AE8-B3875E52A020}" type="slidenum">
              <a:rPr lang="en-US" altLang="en-US" sz="1200" smtClean="0">
                <a:solidFill>
                  <a:srgbClr val="FFFFFF"/>
                </a:solidFill>
              </a:rPr>
            </a:fld>
            <a:endParaRPr lang="en-US" altLang="en-US" sz="1200" smtClean="0">
              <a:solidFill>
                <a:srgbClr val="FFFFFF"/>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fontAlgn="auto" hangingPunct="1">
              <a:spcAft>
                <a:spcPts val="0"/>
              </a:spcAft>
              <a:defRPr/>
            </a:pPr>
            <a:r>
              <a:rPr lang="en-US" dirty="0" smtClean="0">
                <a:solidFill>
                  <a:schemeClr val="accent1">
                    <a:satMod val="150000"/>
                  </a:schemeClr>
                </a:solidFill>
              </a:rPr>
              <a:t>Constructing a FA from a RE</a:t>
            </a:r>
            <a:endParaRPr lang="en-US" dirty="0">
              <a:solidFill>
                <a:schemeClr val="accent1">
                  <a:satMod val="150000"/>
                </a:schemeClr>
              </a:solidFill>
            </a:endParaRPr>
          </a:p>
        </p:txBody>
      </p:sp>
      <p:sp>
        <p:nvSpPr>
          <p:cNvPr id="32771" name="Rectangle 3"/>
          <p:cNvSpPr>
            <a:spLocks noGrp="1" noChangeArrowheads="1"/>
          </p:cNvSpPr>
          <p:nvPr>
            <p:ph idx="1"/>
          </p:nvPr>
        </p:nvSpPr>
        <p:spPr/>
        <p:txBody>
          <a:bodyPr rtlCol="0">
            <a:normAutofit fontScale="85000" lnSpcReduction="20000"/>
          </a:bodyPr>
          <a:lstStyle/>
          <a:p>
            <a:pPr marL="438785" indent="-320040" algn="just" eaLnBrk="1" fontAlgn="auto" hangingPunct="1">
              <a:spcBef>
                <a:spcPts val="0"/>
              </a:spcBef>
              <a:spcAft>
                <a:spcPts val="0"/>
              </a:spcAft>
              <a:buFont typeface="Wingdings 2" panose="05020102010507070707"/>
              <a:buChar char=""/>
              <a:defRPr/>
            </a:pPr>
            <a:r>
              <a:rPr lang="en-US" dirty="0" smtClean="0"/>
              <a:t>Given FA for R1 and R2, we now see how to build a FA for </a:t>
            </a:r>
            <a:endParaRPr lang="en-US" dirty="0" smtClean="0"/>
          </a:p>
          <a:p>
            <a:pPr marL="438785" indent="-320040" algn="just" eaLnBrk="1" fontAlgn="auto" hangingPunct="1">
              <a:spcBef>
                <a:spcPts val="0"/>
              </a:spcBef>
              <a:spcAft>
                <a:spcPts val="0"/>
              </a:spcAft>
              <a:buFont typeface="Wingdings 2" panose="05020102010507070707"/>
              <a:buNone/>
              <a:defRPr/>
            </a:pPr>
            <a:r>
              <a:rPr lang="en-US" dirty="0" smtClean="0"/>
              <a:t>	R1R2, R1+R2, and R1*. </a:t>
            </a:r>
            <a:endParaRPr lang="en-US" dirty="0" smtClean="0"/>
          </a:p>
          <a:p>
            <a:pPr marL="731520" lvl="1" indent="-274320" algn="just" eaLnBrk="1" fontAlgn="auto" hangingPunct="1">
              <a:spcAft>
                <a:spcPts val="0"/>
              </a:spcAft>
              <a:buFont typeface="Wingdings" panose="05000000000000000000"/>
              <a:buChar char=""/>
              <a:defRPr/>
            </a:pPr>
            <a:r>
              <a:rPr lang="en-US" dirty="0" smtClean="0"/>
              <a:t>Let A (with start state a0 and final state </a:t>
            </a:r>
            <a:r>
              <a:rPr lang="en-US" dirty="0" err="1" smtClean="0"/>
              <a:t>aF</a:t>
            </a:r>
            <a:r>
              <a:rPr lang="en-US" dirty="0" smtClean="0"/>
              <a:t>) be the machine accepting L(R1) and </a:t>
            </a:r>
            <a:endParaRPr lang="en-US" dirty="0" smtClean="0"/>
          </a:p>
          <a:p>
            <a:pPr marL="731520" lvl="1" indent="-274320" algn="just" eaLnBrk="1" fontAlgn="auto" hangingPunct="1">
              <a:spcAft>
                <a:spcPts val="0"/>
              </a:spcAft>
              <a:buFont typeface="Wingdings" panose="05000000000000000000"/>
              <a:buChar char=""/>
              <a:defRPr/>
            </a:pPr>
            <a:r>
              <a:rPr lang="en-US" dirty="0" smtClean="0"/>
              <a:t>B (with start state b0 and final state </a:t>
            </a:r>
            <a:r>
              <a:rPr lang="en-US" dirty="0" err="1" smtClean="0"/>
              <a:t>bF</a:t>
            </a:r>
            <a:r>
              <a:rPr lang="en-US" dirty="0" smtClean="0"/>
              <a:t>) be the machine accepting L(R2). </a:t>
            </a:r>
            <a:endParaRPr lang="en-US" dirty="0" smtClean="0"/>
          </a:p>
          <a:p>
            <a:pPr marL="438785" indent="-320040" algn="just" eaLnBrk="1" fontAlgn="auto" hangingPunct="1">
              <a:spcBef>
                <a:spcPts val="0"/>
              </a:spcBef>
              <a:spcAft>
                <a:spcPts val="0"/>
              </a:spcAft>
              <a:buFont typeface="Wingdings 2" panose="05020102010507070707"/>
              <a:buChar char=""/>
              <a:defRPr/>
            </a:pPr>
            <a:r>
              <a:rPr lang="en-US" dirty="0" smtClean="0"/>
              <a:t>The machine C accepting L(R1R2) includes A and B, with start state a0, final state </a:t>
            </a:r>
            <a:r>
              <a:rPr lang="en-US" dirty="0" err="1" smtClean="0"/>
              <a:t>bF</a:t>
            </a:r>
            <a:r>
              <a:rPr lang="en-US" dirty="0" smtClean="0"/>
              <a:t>, and an epsilon transition from </a:t>
            </a:r>
            <a:r>
              <a:rPr lang="en-US" dirty="0" err="1" smtClean="0"/>
              <a:t>aF</a:t>
            </a:r>
            <a:r>
              <a:rPr lang="en-US" dirty="0" smtClean="0"/>
              <a:t> to b0. </a:t>
            </a:r>
            <a:endParaRPr lang="en-US" dirty="0" smtClean="0"/>
          </a:p>
          <a:p>
            <a:pPr marL="438785" indent="-320040" algn="just" eaLnBrk="1" fontAlgn="auto" hangingPunct="1">
              <a:spcBef>
                <a:spcPts val="0"/>
              </a:spcBef>
              <a:spcAft>
                <a:spcPts val="0"/>
              </a:spcAft>
              <a:buFont typeface="Wingdings 2" panose="05020102010507070707"/>
              <a:buChar char=""/>
              <a:defRPr/>
            </a:pPr>
            <a:r>
              <a:rPr lang="en-US" dirty="0" smtClean="0"/>
              <a:t>The machine C accepting L(R1+R2) includes A and B, with a new start state c0, a new final state </a:t>
            </a:r>
            <a:r>
              <a:rPr lang="en-US" dirty="0" err="1" smtClean="0"/>
              <a:t>cF</a:t>
            </a:r>
            <a:r>
              <a:rPr lang="en-US" dirty="0" smtClean="0"/>
              <a:t>, and epsilon transitions from c0 to a0 and b0, and from </a:t>
            </a:r>
            <a:r>
              <a:rPr lang="en-US" dirty="0" err="1" smtClean="0"/>
              <a:t>aF</a:t>
            </a:r>
            <a:r>
              <a:rPr lang="en-US" dirty="0" smtClean="0"/>
              <a:t> and </a:t>
            </a:r>
            <a:r>
              <a:rPr lang="en-US" dirty="0" err="1" smtClean="0"/>
              <a:t>bF</a:t>
            </a:r>
            <a:r>
              <a:rPr lang="en-US" dirty="0" smtClean="0"/>
              <a:t> to </a:t>
            </a:r>
            <a:r>
              <a:rPr lang="en-US" dirty="0" err="1" smtClean="0"/>
              <a:t>cF.</a:t>
            </a:r>
            <a:r>
              <a:rPr lang="en-US" dirty="0" smtClean="0"/>
              <a:t> </a:t>
            </a:r>
            <a:endParaRPr lang="en-US" dirty="0" smtClean="0"/>
          </a:p>
          <a:p>
            <a:pPr marL="438785" indent="-320040" algn="just" eaLnBrk="1" fontAlgn="auto" hangingPunct="1">
              <a:spcBef>
                <a:spcPts val="0"/>
              </a:spcBef>
              <a:spcAft>
                <a:spcPts val="0"/>
              </a:spcAft>
              <a:buFont typeface="Wingdings 2" panose="05020102010507070707"/>
              <a:buChar char=""/>
              <a:defRPr/>
            </a:pPr>
            <a:r>
              <a:rPr lang="en-US" dirty="0" smtClean="0"/>
              <a:t>The machine C accepting L(R1*) includes A, with a new start state c0, a new final state </a:t>
            </a:r>
            <a:r>
              <a:rPr lang="en-US" dirty="0" err="1" smtClean="0"/>
              <a:t>cF</a:t>
            </a:r>
            <a:r>
              <a:rPr lang="en-US" dirty="0" smtClean="0"/>
              <a:t>, and epsilon transitions from c0 to a0 and </a:t>
            </a:r>
            <a:r>
              <a:rPr lang="en-US" dirty="0" err="1" smtClean="0"/>
              <a:t>cF</a:t>
            </a:r>
            <a:r>
              <a:rPr lang="en-US" dirty="0" smtClean="0"/>
              <a:t>, and from </a:t>
            </a:r>
            <a:r>
              <a:rPr lang="en-US" dirty="0" err="1" smtClean="0"/>
              <a:t>aF</a:t>
            </a:r>
            <a:r>
              <a:rPr lang="en-US" dirty="0" smtClean="0"/>
              <a:t> to a0, and from </a:t>
            </a:r>
            <a:r>
              <a:rPr lang="en-US" dirty="0" err="1" smtClean="0"/>
              <a:t>aF</a:t>
            </a:r>
            <a:r>
              <a:rPr lang="en-US" dirty="0" smtClean="0"/>
              <a:t> to </a:t>
            </a:r>
            <a:r>
              <a:rPr lang="en-US" dirty="0" err="1" smtClean="0"/>
              <a:t>cF.</a:t>
            </a:r>
            <a:r>
              <a:rPr lang="en-US" dirty="0" smtClean="0"/>
              <a:t> </a:t>
            </a:r>
            <a:endParaRPr lang="en-US" dirty="0"/>
          </a:p>
        </p:txBody>
      </p:sp>
      <p:sp>
        <p:nvSpPr>
          <p:cNvPr id="35844"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Gill Sans MT" panose="020B0502020104020203" pitchFamily="34" charset="0"/>
              </a:defRPr>
            </a:lvl1pPr>
            <a:lvl2pPr marL="742950" indent="-285750">
              <a:defRPr sz="2400">
                <a:solidFill>
                  <a:schemeClr val="tx1"/>
                </a:solidFill>
                <a:latin typeface="Gill Sans MT" panose="020B0502020104020203" pitchFamily="34" charset="0"/>
              </a:defRPr>
            </a:lvl2pPr>
            <a:lvl3pPr marL="1143000" indent="-228600">
              <a:defRPr sz="2400">
                <a:solidFill>
                  <a:schemeClr val="tx1"/>
                </a:solidFill>
                <a:latin typeface="Gill Sans MT" panose="020B0502020104020203" pitchFamily="34" charset="0"/>
              </a:defRPr>
            </a:lvl3pPr>
            <a:lvl4pPr marL="1600200" indent="-228600">
              <a:defRPr sz="2400">
                <a:solidFill>
                  <a:schemeClr val="tx1"/>
                </a:solidFill>
                <a:latin typeface="Gill Sans MT" panose="020B0502020104020203" pitchFamily="34" charset="0"/>
              </a:defRPr>
            </a:lvl4pPr>
            <a:lvl5pPr marL="2057400" indent="-228600">
              <a:defRPr sz="2400">
                <a:solidFill>
                  <a:schemeClr val="tx1"/>
                </a:solidFill>
                <a:latin typeface="Gill Sans MT" panose="020B0502020104020203" pitchFamily="34" charset="0"/>
              </a:defRPr>
            </a:lvl5pPr>
            <a:lvl6pPr marL="2514600" indent="-228600" eaLnBrk="0" fontAlgn="base" hangingPunct="0">
              <a:spcBef>
                <a:spcPct val="0"/>
              </a:spcBef>
              <a:spcAft>
                <a:spcPct val="0"/>
              </a:spcAft>
              <a:defRPr sz="2400">
                <a:solidFill>
                  <a:schemeClr val="tx1"/>
                </a:solidFill>
                <a:latin typeface="Gill Sans MT" panose="020B0502020104020203" pitchFamily="34" charset="0"/>
              </a:defRPr>
            </a:lvl6pPr>
            <a:lvl7pPr marL="2971800" indent="-228600" eaLnBrk="0" fontAlgn="base" hangingPunct="0">
              <a:spcBef>
                <a:spcPct val="0"/>
              </a:spcBef>
              <a:spcAft>
                <a:spcPct val="0"/>
              </a:spcAft>
              <a:defRPr sz="2400">
                <a:solidFill>
                  <a:schemeClr val="tx1"/>
                </a:solidFill>
                <a:latin typeface="Gill Sans MT" panose="020B0502020104020203" pitchFamily="34" charset="0"/>
              </a:defRPr>
            </a:lvl7pPr>
            <a:lvl8pPr marL="3429000" indent="-228600" eaLnBrk="0" fontAlgn="base" hangingPunct="0">
              <a:spcBef>
                <a:spcPct val="0"/>
              </a:spcBef>
              <a:spcAft>
                <a:spcPct val="0"/>
              </a:spcAft>
              <a:defRPr sz="2400">
                <a:solidFill>
                  <a:schemeClr val="tx1"/>
                </a:solidFill>
                <a:latin typeface="Gill Sans MT" panose="020B0502020104020203" pitchFamily="34" charset="0"/>
              </a:defRPr>
            </a:lvl8pPr>
            <a:lvl9pPr marL="3886200" indent="-228600" eaLnBrk="0" fontAlgn="base" hangingPunct="0">
              <a:spcBef>
                <a:spcPct val="0"/>
              </a:spcBef>
              <a:spcAft>
                <a:spcPct val="0"/>
              </a:spcAft>
              <a:defRPr sz="2400">
                <a:solidFill>
                  <a:schemeClr val="tx1"/>
                </a:solidFill>
                <a:latin typeface="Gill Sans MT" panose="020B0502020104020203" pitchFamily="34" charset="0"/>
              </a:defRPr>
            </a:lvl9pPr>
          </a:lstStyle>
          <a:p>
            <a:fld id="{02ADF0DD-5A47-4251-849B-4638D8C64BEA}" type="slidenum">
              <a:rPr lang="en-US" altLang="en-US" sz="1200" smtClean="0">
                <a:solidFill>
                  <a:srgbClr val="FFFFFF"/>
                </a:solidFill>
              </a:rPr>
            </a:fld>
            <a:endParaRPr lang="en-US" altLang="en-US" sz="1200" smtClean="0">
              <a:solidFill>
                <a:srgbClr val="FFFFFF"/>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fontAlgn="auto" hangingPunct="1">
              <a:spcAft>
                <a:spcPts val="0"/>
              </a:spcAft>
              <a:defRPr/>
            </a:pPr>
            <a:r>
              <a:rPr lang="en-US">
                <a:solidFill>
                  <a:schemeClr val="accent1">
                    <a:satMod val="150000"/>
                  </a:schemeClr>
                </a:solidFill>
              </a:rPr>
              <a:t>General method continued</a:t>
            </a:r>
            <a:endParaRPr lang="en-US">
              <a:solidFill>
                <a:schemeClr val="accent1">
                  <a:satMod val="150000"/>
                </a:schemeClr>
              </a:solidFill>
            </a:endParaRPr>
          </a:p>
        </p:txBody>
      </p:sp>
      <p:sp>
        <p:nvSpPr>
          <p:cNvPr id="36867" name="Text Box 3"/>
          <p:cNvSpPr txBox="1">
            <a:spLocks noChangeArrowheads="1"/>
          </p:cNvSpPr>
          <p:nvPr/>
        </p:nvSpPr>
        <p:spPr bwMode="auto">
          <a:xfrm>
            <a:off x="549275" y="1295400"/>
            <a:ext cx="17145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Gill Sans MT" panose="020B0502020104020203" pitchFamily="34" charset="0"/>
              </a:defRPr>
            </a:lvl1pPr>
            <a:lvl2pPr marL="742950" indent="-285750">
              <a:defRPr sz="2400">
                <a:solidFill>
                  <a:schemeClr val="tx1"/>
                </a:solidFill>
                <a:latin typeface="Gill Sans MT" panose="020B0502020104020203" pitchFamily="34" charset="0"/>
              </a:defRPr>
            </a:lvl2pPr>
            <a:lvl3pPr marL="1143000" indent="-228600">
              <a:defRPr sz="2400">
                <a:solidFill>
                  <a:schemeClr val="tx1"/>
                </a:solidFill>
                <a:latin typeface="Gill Sans MT" panose="020B0502020104020203" pitchFamily="34" charset="0"/>
              </a:defRPr>
            </a:lvl3pPr>
            <a:lvl4pPr marL="1600200" indent="-228600">
              <a:defRPr sz="2400">
                <a:solidFill>
                  <a:schemeClr val="tx1"/>
                </a:solidFill>
                <a:latin typeface="Gill Sans MT" panose="020B0502020104020203" pitchFamily="34" charset="0"/>
              </a:defRPr>
            </a:lvl4pPr>
            <a:lvl5pPr marL="2057400" indent="-228600">
              <a:defRPr sz="2400">
                <a:solidFill>
                  <a:schemeClr val="tx1"/>
                </a:solidFill>
                <a:latin typeface="Gill Sans MT" panose="020B0502020104020203" pitchFamily="34" charset="0"/>
              </a:defRPr>
            </a:lvl5pPr>
            <a:lvl6pPr marL="2514600" indent="-228600" eaLnBrk="0" fontAlgn="base" hangingPunct="0">
              <a:spcBef>
                <a:spcPct val="0"/>
              </a:spcBef>
              <a:spcAft>
                <a:spcPct val="0"/>
              </a:spcAft>
              <a:defRPr sz="2400">
                <a:solidFill>
                  <a:schemeClr val="tx1"/>
                </a:solidFill>
                <a:latin typeface="Gill Sans MT" panose="020B0502020104020203" pitchFamily="34" charset="0"/>
              </a:defRPr>
            </a:lvl6pPr>
            <a:lvl7pPr marL="2971800" indent="-228600" eaLnBrk="0" fontAlgn="base" hangingPunct="0">
              <a:spcBef>
                <a:spcPct val="0"/>
              </a:spcBef>
              <a:spcAft>
                <a:spcPct val="0"/>
              </a:spcAft>
              <a:defRPr sz="2400">
                <a:solidFill>
                  <a:schemeClr val="tx1"/>
                </a:solidFill>
                <a:latin typeface="Gill Sans MT" panose="020B0502020104020203" pitchFamily="34" charset="0"/>
              </a:defRPr>
            </a:lvl7pPr>
            <a:lvl8pPr marL="3429000" indent="-228600" eaLnBrk="0" fontAlgn="base" hangingPunct="0">
              <a:spcBef>
                <a:spcPct val="0"/>
              </a:spcBef>
              <a:spcAft>
                <a:spcPct val="0"/>
              </a:spcAft>
              <a:defRPr sz="2400">
                <a:solidFill>
                  <a:schemeClr val="tx1"/>
                </a:solidFill>
                <a:latin typeface="Gill Sans MT" panose="020B0502020104020203" pitchFamily="34" charset="0"/>
              </a:defRPr>
            </a:lvl8pPr>
            <a:lvl9pPr marL="3886200" indent="-228600" eaLnBrk="0" fontAlgn="base" hangingPunct="0">
              <a:spcBef>
                <a:spcPct val="0"/>
              </a:spcBef>
              <a:spcAft>
                <a:spcPct val="0"/>
              </a:spcAft>
              <a:defRPr sz="2400">
                <a:solidFill>
                  <a:schemeClr val="tx1"/>
                </a:solidFill>
                <a:latin typeface="Gill Sans MT" panose="020B0502020104020203" pitchFamily="34" charset="0"/>
              </a:defRPr>
            </a:lvl9pPr>
          </a:lstStyle>
          <a:p>
            <a:r>
              <a:rPr lang="en-US" altLang="en-US"/>
              <a:t>regular expr</a:t>
            </a:r>
            <a:endParaRPr lang="en-US" altLang="en-US"/>
          </a:p>
        </p:txBody>
      </p:sp>
      <p:sp>
        <p:nvSpPr>
          <p:cNvPr id="36868" name="Text Box 4"/>
          <p:cNvSpPr txBox="1">
            <a:spLocks noChangeArrowheads="1"/>
          </p:cNvSpPr>
          <p:nvPr/>
        </p:nvSpPr>
        <p:spPr bwMode="auto">
          <a:xfrm>
            <a:off x="3840163" y="1290638"/>
            <a:ext cx="8937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Gill Sans MT" panose="020B0502020104020203" pitchFamily="34" charset="0"/>
              </a:defRPr>
            </a:lvl1pPr>
            <a:lvl2pPr marL="742950" indent="-285750">
              <a:defRPr sz="2400">
                <a:solidFill>
                  <a:schemeClr val="tx1"/>
                </a:solidFill>
                <a:latin typeface="Gill Sans MT" panose="020B0502020104020203" pitchFamily="34" charset="0"/>
              </a:defRPr>
            </a:lvl2pPr>
            <a:lvl3pPr marL="1143000" indent="-228600">
              <a:defRPr sz="2400">
                <a:solidFill>
                  <a:schemeClr val="tx1"/>
                </a:solidFill>
                <a:latin typeface="Gill Sans MT" panose="020B0502020104020203" pitchFamily="34" charset="0"/>
              </a:defRPr>
            </a:lvl3pPr>
            <a:lvl4pPr marL="1600200" indent="-228600">
              <a:defRPr sz="2400">
                <a:solidFill>
                  <a:schemeClr val="tx1"/>
                </a:solidFill>
                <a:latin typeface="Gill Sans MT" panose="020B0502020104020203" pitchFamily="34" charset="0"/>
              </a:defRPr>
            </a:lvl4pPr>
            <a:lvl5pPr marL="2057400" indent="-228600">
              <a:defRPr sz="2400">
                <a:solidFill>
                  <a:schemeClr val="tx1"/>
                </a:solidFill>
                <a:latin typeface="Gill Sans MT" panose="020B0502020104020203" pitchFamily="34" charset="0"/>
              </a:defRPr>
            </a:lvl5pPr>
            <a:lvl6pPr marL="2514600" indent="-228600" eaLnBrk="0" fontAlgn="base" hangingPunct="0">
              <a:spcBef>
                <a:spcPct val="0"/>
              </a:spcBef>
              <a:spcAft>
                <a:spcPct val="0"/>
              </a:spcAft>
              <a:defRPr sz="2400">
                <a:solidFill>
                  <a:schemeClr val="tx1"/>
                </a:solidFill>
                <a:latin typeface="Gill Sans MT" panose="020B0502020104020203" pitchFamily="34" charset="0"/>
              </a:defRPr>
            </a:lvl6pPr>
            <a:lvl7pPr marL="2971800" indent="-228600" eaLnBrk="0" fontAlgn="base" hangingPunct="0">
              <a:spcBef>
                <a:spcPct val="0"/>
              </a:spcBef>
              <a:spcAft>
                <a:spcPct val="0"/>
              </a:spcAft>
              <a:defRPr sz="2400">
                <a:solidFill>
                  <a:schemeClr val="tx1"/>
                </a:solidFill>
                <a:latin typeface="Gill Sans MT" panose="020B0502020104020203" pitchFamily="34" charset="0"/>
              </a:defRPr>
            </a:lvl7pPr>
            <a:lvl8pPr marL="3429000" indent="-228600" eaLnBrk="0" fontAlgn="base" hangingPunct="0">
              <a:spcBef>
                <a:spcPct val="0"/>
              </a:spcBef>
              <a:spcAft>
                <a:spcPct val="0"/>
              </a:spcAft>
              <a:defRPr sz="2400">
                <a:solidFill>
                  <a:schemeClr val="tx1"/>
                </a:solidFill>
                <a:latin typeface="Gill Sans MT" panose="020B0502020104020203" pitchFamily="34" charset="0"/>
              </a:defRPr>
            </a:lvl8pPr>
            <a:lvl9pPr marL="3886200" indent="-228600" eaLnBrk="0" fontAlgn="base" hangingPunct="0">
              <a:spcBef>
                <a:spcPct val="0"/>
              </a:spcBef>
              <a:spcAft>
                <a:spcPct val="0"/>
              </a:spcAft>
              <a:defRPr sz="2400">
                <a:solidFill>
                  <a:schemeClr val="tx1"/>
                </a:solidFill>
                <a:latin typeface="Gill Sans MT" panose="020B0502020104020203" pitchFamily="34" charset="0"/>
              </a:defRPr>
            </a:lvl9pPr>
          </a:lstStyle>
          <a:p>
            <a:r>
              <a:rPr lang="en-US" altLang="en-US">
                <a:latin typeface="Symbol" panose="05050102010706020507" pitchFamily="18" charset="2"/>
              </a:rPr>
              <a:t>e</a:t>
            </a:r>
            <a:r>
              <a:rPr lang="en-US" altLang="en-US"/>
              <a:t>NFA</a:t>
            </a:r>
            <a:endParaRPr lang="en-US" altLang="en-US"/>
          </a:p>
        </p:txBody>
      </p:sp>
      <p:sp>
        <p:nvSpPr>
          <p:cNvPr id="36869" name="AutoShape 5"/>
          <p:cNvSpPr>
            <a:spLocks noChangeArrowheads="1"/>
          </p:cNvSpPr>
          <p:nvPr/>
        </p:nvSpPr>
        <p:spPr bwMode="auto">
          <a:xfrm>
            <a:off x="3108325" y="1371600"/>
            <a:ext cx="549275" cy="381000"/>
          </a:xfrm>
          <a:prstGeom prst="rightArrow">
            <a:avLst>
              <a:gd name="adj1" fmla="val 65000"/>
              <a:gd name="adj2" fmla="val 73839"/>
            </a:avLst>
          </a:prstGeom>
          <a:solidFill>
            <a:schemeClr val="bg1"/>
          </a:solidFill>
          <a:ln w="9525">
            <a:solidFill>
              <a:schemeClr val="tx1"/>
            </a:solidFill>
            <a:miter lim="800000"/>
          </a:ln>
        </p:spPr>
        <p:txBody>
          <a:bodyPr wrap="none" anchor="ctr"/>
          <a:lstStyle>
            <a:lvl1pPr>
              <a:defRPr sz="2400">
                <a:solidFill>
                  <a:schemeClr val="tx1"/>
                </a:solidFill>
                <a:latin typeface="Gill Sans MT" panose="020B0502020104020203" pitchFamily="34" charset="0"/>
              </a:defRPr>
            </a:lvl1pPr>
            <a:lvl2pPr marL="742950" indent="-285750">
              <a:defRPr sz="2400">
                <a:solidFill>
                  <a:schemeClr val="tx1"/>
                </a:solidFill>
                <a:latin typeface="Gill Sans MT" panose="020B0502020104020203" pitchFamily="34" charset="0"/>
              </a:defRPr>
            </a:lvl2pPr>
            <a:lvl3pPr marL="1143000" indent="-228600">
              <a:defRPr sz="2400">
                <a:solidFill>
                  <a:schemeClr val="tx1"/>
                </a:solidFill>
                <a:latin typeface="Gill Sans MT" panose="020B0502020104020203" pitchFamily="34" charset="0"/>
              </a:defRPr>
            </a:lvl3pPr>
            <a:lvl4pPr marL="1600200" indent="-228600">
              <a:defRPr sz="2400">
                <a:solidFill>
                  <a:schemeClr val="tx1"/>
                </a:solidFill>
                <a:latin typeface="Gill Sans MT" panose="020B0502020104020203" pitchFamily="34" charset="0"/>
              </a:defRPr>
            </a:lvl4pPr>
            <a:lvl5pPr marL="2057400" indent="-228600">
              <a:defRPr sz="2400">
                <a:solidFill>
                  <a:schemeClr val="tx1"/>
                </a:solidFill>
                <a:latin typeface="Gill Sans MT" panose="020B0502020104020203" pitchFamily="34" charset="0"/>
              </a:defRPr>
            </a:lvl5pPr>
            <a:lvl6pPr marL="2514600" indent="-228600" eaLnBrk="0" fontAlgn="base" hangingPunct="0">
              <a:spcBef>
                <a:spcPct val="0"/>
              </a:spcBef>
              <a:spcAft>
                <a:spcPct val="0"/>
              </a:spcAft>
              <a:defRPr sz="2400">
                <a:solidFill>
                  <a:schemeClr val="tx1"/>
                </a:solidFill>
                <a:latin typeface="Gill Sans MT" panose="020B0502020104020203" pitchFamily="34" charset="0"/>
              </a:defRPr>
            </a:lvl6pPr>
            <a:lvl7pPr marL="2971800" indent="-228600" eaLnBrk="0" fontAlgn="base" hangingPunct="0">
              <a:spcBef>
                <a:spcPct val="0"/>
              </a:spcBef>
              <a:spcAft>
                <a:spcPct val="0"/>
              </a:spcAft>
              <a:defRPr sz="2400">
                <a:solidFill>
                  <a:schemeClr val="tx1"/>
                </a:solidFill>
                <a:latin typeface="Gill Sans MT" panose="020B0502020104020203" pitchFamily="34" charset="0"/>
              </a:defRPr>
            </a:lvl7pPr>
            <a:lvl8pPr marL="3429000" indent="-228600" eaLnBrk="0" fontAlgn="base" hangingPunct="0">
              <a:spcBef>
                <a:spcPct val="0"/>
              </a:spcBef>
              <a:spcAft>
                <a:spcPct val="0"/>
              </a:spcAft>
              <a:defRPr sz="2400">
                <a:solidFill>
                  <a:schemeClr val="tx1"/>
                </a:solidFill>
                <a:latin typeface="Gill Sans MT" panose="020B0502020104020203" pitchFamily="34" charset="0"/>
              </a:defRPr>
            </a:lvl8pPr>
            <a:lvl9pPr marL="3886200" indent="-228600" eaLnBrk="0" fontAlgn="base" hangingPunct="0">
              <a:spcBef>
                <a:spcPct val="0"/>
              </a:spcBef>
              <a:spcAft>
                <a:spcPct val="0"/>
              </a:spcAft>
              <a:defRPr sz="2400">
                <a:solidFill>
                  <a:schemeClr val="tx1"/>
                </a:solidFill>
                <a:latin typeface="Gill Sans MT" panose="020B0502020104020203" pitchFamily="34" charset="0"/>
              </a:defRPr>
            </a:lvl9pPr>
          </a:lstStyle>
          <a:p>
            <a:endParaRPr lang="en-US" altLang="en-US"/>
          </a:p>
        </p:txBody>
      </p:sp>
      <p:sp>
        <p:nvSpPr>
          <p:cNvPr id="36870" name="Line 6"/>
          <p:cNvSpPr>
            <a:spLocks noChangeShapeType="1"/>
          </p:cNvSpPr>
          <p:nvPr/>
        </p:nvSpPr>
        <p:spPr bwMode="auto">
          <a:xfrm>
            <a:off x="639763" y="1905000"/>
            <a:ext cx="96012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en-US"/>
          </a:p>
        </p:txBody>
      </p:sp>
      <p:sp>
        <p:nvSpPr>
          <p:cNvPr id="36871" name="Rectangle 25"/>
          <p:cNvSpPr>
            <a:spLocks noChangeArrowheads="1"/>
          </p:cNvSpPr>
          <p:nvPr/>
        </p:nvSpPr>
        <p:spPr bwMode="auto">
          <a:xfrm>
            <a:off x="549275" y="3881438"/>
            <a:ext cx="12160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Gill Sans MT" panose="020B0502020104020203" pitchFamily="34" charset="0"/>
              </a:defRPr>
            </a:lvl1pPr>
            <a:lvl2pPr marL="742950" indent="-285750">
              <a:defRPr sz="2400">
                <a:solidFill>
                  <a:schemeClr val="tx1"/>
                </a:solidFill>
                <a:latin typeface="Gill Sans MT" panose="020B0502020104020203" pitchFamily="34" charset="0"/>
              </a:defRPr>
            </a:lvl2pPr>
            <a:lvl3pPr marL="1143000" indent="-228600">
              <a:defRPr sz="2400">
                <a:solidFill>
                  <a:schemeClr val="tx1"/>
                </a:solidFill>
                <a:latin typeface="Gill Sans MT" panose="020B0502020104020203" pitchFamily="34" charset="0"/>
              </a:defRPr>
            </a:lvl3pPr>
            <a:lvl4pPr marL="1600200" indent="-228600">
              <a:defRPr sz="2400">
                <a:solidFill>
                  <a:schemeClr val="tx1"/>
                </a:solidFill>
                <a:latin typeface="Gill Sans MT" panose="020B0502020104020203" pitchFamily="34" charset="0"/>
              </a:defRPr>
            </a:lvl4pPr>
            <a:lvl5pPr marL="2057400" indent="-228600">
              <a:defRPr sz="2400">
                <a:solidFill>
                  <a:schemeClr val="tx1"/>
                </a:solidFill>
                <a:latin typeface="Gill Sans MT" panose="020B0502020104020203" pitchFamily="34" charset="0"/>
              </a:defRPr>
            </a:lvl5pPr>
            <a:lvl6pPr marL="2514600" indent="-228600" eaLnBrk="0" fontAlgn="base" hangingPunct="0">
              <a:spcBef>
                <a:spcPct val="0"/>
              </a:spcBef>
              <a:spcAft>
                <a:spcPct val="0"/>
              </a:spcAft>
              <a:defRPr sz="2400">
                <a:solidFill>
                  <a:schemeClr val="tx1"/>
                </a:solidFill>
                <a:latin typeface="Gill Sans MT" panose="020B0502020104020203" pitchFamily="34" charset="0"/>
              </a:defRPr>
            </a:lvl6pPr>
            <a:lvl7pPr marL="2971800" indent="-228600" eaLnBrk="0" fontAlgn="base" hangingPunct="0">
              <a:spcBef>
                <a:spcPct val="0"/>
              </a:spcBef>
              <a:spcAft>
                <a:spcPct val="0"/>
              </a:spcAft>
              <a:defRPr sz="2400">
                <a:solidFill>
                  <a:schemeClr val="tx1"/>
                </a:solidFill>
                <a:latin typeface="Gill Sans MT" panose="020B0502020104020203" pitchFamily="34" charset="0"/>
              </a:defRPr>
            </a:lvl7pPr>
            <a:lvl8pPr marL="3429000" indent="-228600" eaLnBrk="0" fontAlgn="base" hangingPunct="0">
              <a:spcBef>
                <a:spcPct val="0"/>
              </a:spcBef>
              <a:spcAft>
                <a:spcPct val="0"/>
              </a:spcAft>
              <a:defRPr sz="2400">
                <a:solidFill>
                  <a:schemeClr val="tx1"/>
                </a:solidFill>
                <a:latin typeface="Gill Sans MT" panose="020B0502020104020203" pitchFamily="34" charset="0"/>
              </a:defRPr>
            </a:lvl8pPr>
            <a:lvl9pPr marL="3886200" indent="-228600" eaLnBrk="0" fontAlgn="base" hangingPunct="0">
              <a:spcBef>
                <a:spcPct val="0"/>
              </a:spcBef>
              <a:spcAft>
                <a:spcPct val="0"/>
              </a:spcAft>
              <a:defRPr sz="2400">
                <a:solidFill>
                  <a:schemeClr val="tx1"/>
                </a:solidFill>
                <a:latin typeface="Gill Sans MT" panose="020B0502020104020203" pitchFamily="34" charset="0"/>
              </a:defRPr>
            </a:lvl9pPr>
          </a:lstStyle>
          <a:p>
            <a:r>
              <a:rPr lang="en-US" altLang="en-US" i="1">
                <a:latin typeface="Garamond" panose="02020404030301010803" pitchFamily="18" charset="0"/>
                <a:ea typeface="PMingLiU" pitchFamily="18" charset="-120"/>
                <a:sym typeface="Symbol" panose="05050102010706020507" pitchFamily="18" charset="2"/>
              </a:rPr>
              <a:t>R1 </a:t>
            </a:r>
            <a:r>
              <a:rPr lang="en-US" altLang="en-US">
                <a:latin typeface="Garamond" panose="02020404030301010803" pitchFamily="18" charset="0"/>
                <a:ea typeface="PMingLiU" pitchFamily="18" charset="-120"/>
                <a:sym typeface="Symbol" panose="05050102010706020507" pitchFamily="18" charset="2"/>
              </a:rPr>
              <a:t>+</a:t>
            </a:r>
            <a:r>
              <a:rPr lang="en-US" altLang="en-US" i="1">
                <a:latin typeface="Garamond" panose="02020404030301010803" pitchFamily="18" charset="0"/>
                <a:ea typeface="PMingLiU" pitchFamily="18" charset="-120"/>
                <a:sym typeface="Symbol" panose="05050102010706020507" pitchFamily="18" charset="2"/>
              </a:rPr>
              <a:t> R2</a:t>
            </a:r>
            <a:endParaRPr lang="en-US" altLang="en-US" i="1">
              <a:latin typeface="Garamond" panose="02020404030301010803" pitchFamily="18" charset="0"/>
              <a:ea typeface="PMingLiU" pitchFamily="18" charset="-120"/>
              <a:sym typeface="Symbol" panose="05050102010706020507" pitchFamily="18" charset="2"/>
            </a:endParaRPr>
          </a:p>
        </p:txBody>
      </p:sp>
      <p:grpSp>
        <p:nvGrpSpPr>
          <p:cNvPr id="36872" name="Group 5"/>
          <p:cNvGrpSpPr/>
          <p:nvPr/>
        </p:nvGrpSpPr>
        <p:grpSpPr bwMode="auto">
          <a:xfrm>
            <a:off x="3017838" y="3176588"/>
            <a:ext cx="4937125" cy="1547812"/>
            <a:chOff x="3017838" y="3176587"/>
            <a:chExt cx="4937125" cy="1547813"/>
          </a:xfrm>
        </p:grpSpPr>
        <p:sp>
          <p:nvSpPr>
            <p:cNvPr id="36915" name="Rectangle 65"/>
            <p:cNvSpPr>
              <a:spLocks noChangeArrowheads="1"/>
            </p:cNvSpPr>
            <p:nvPr/>
          </p:nvSpPr>
          <p:spPr bwMode="auto">
            <a:xfrm>
              <a:off x="7370762" y="3652838"/>
              <a:ext cx="4016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Gill Sans MT" panose="020B0502020104020203" pitchFamily="34" charset="0"/>
                </a:defRPr>
              </a:lvl1pPr>
              <a:lvl2pPr marL="742950" indent="-285750">
                <a:defRPr sz="2400">
                  <a:solidFill>
                    <a:schemeClr val="tx1"/>
                  </a:solidFill>
                  <a:latin typeface="Gill Sans MT" panose="020B0502020104020203" pitchFamily="34" charset="0"/>
                </a:defRPr>
              </a:lvl2pPr>
              <a:lvl3pPr marL="1143000" indent="-228600">
                <a:defRPr sz="2400">
                  <a:solidFill>
                    <a:schemeClr val="tx1"/>
                  </a:solidFill>
                  <a:latin typeface="Gill Sans MT" panose="020B0502020104020203" pitchFamily="34" charset="0"/>
                </a:defRPr>
              </a:lvl3pPr>
              <a:lvl4pPr marL="1600200" indent="-228600">
                <a:defRPr sz="2400">
                  <a:solidFill>
                    <a:schemeClr val="tx1"/>
                  </a:solidFill>
                  <a:latin typeface="Gill Sans MT" panose="020B0502020104020203" pitchFamily="34" charset="0"/>
                </a:defRPr>
              </a:lvl4pPr>
              <a:lvl5pPr marL="2057400" indent="-228600">
                <a:defRPr sz="2400">
                  <a:solidFill>
                    <a:schemeClr val="tx1"/>
                  </a:solidFill>
                  <a:latin typeface="Gill Sans MT" panose="020B0502020104020203" pitchFamily="34" charset="0"/>
                </a:defRPr>
              </a:lvl5pPr>
              <a:lvl6pPr marL="2514600" indent="-228600" eaLnBrk="0" fontAlgn="base" hangingPunct="0">
                <a:spcBef>
                  <a:spcPct val="0"/>
                </a:spcBef>
                <a:spcAft>
                  <a:spcPct val="0"/>
                </a:spcAft>
                <a:defRPr sz="2400">
                  <a:solidFill>
                    <a:schemeClr val="tx1"/>
                  </a:solidFill>
                  <a:latin typeface="Gill Sans MT" panose="020B0502020104020203" pitchFamily="34" charset="0"/>
                </a:defRPr>
              </a:lvl6pPr>
              <a:lvl7pPr marL="2971800" indent="-228600" eaLnBrk="0" fontAlgn="base" hangingPunct="0">
                <a:spcBef>
                  <a:spcPct val="0"/>
                </a:spcBef>
                <a:spcAft>
                  <a:spcPct val="0"/>
                </a:spcAft>
                <a:defRPr sz="2400">
                  <a:solidFill>
                    <a:schemeClr val="tx1"/>
                  </a:solidFill>
                  <a:latin typeface="Gill Sans MT" panose="020B0502020104020203" pitchFamily="34" charset="0"/>
                </a:defRPr>
              </a:lvl7pPr>
              <a:lvl8pPr marL="3429000" indent="-228600" eaLnBrk="0" fontAlgn="base" hangingPunct="0">
                <a:spcBef>
                  <a:spcPct val="0"/>
                </a:spcBef>
                <a:spcAft>
                  <a:spcPct val="0"/>
                </a:spcAft>
                <a:defRPr sz="2400">
                  <a:solidFill>
                    <a:schemeClr val="tx1"/>
                  </a:solidFill>
                  <a:latin typeface="Gill Sans MT" panose="020B0502020104020203" pitchFamily="34" charset="0"/>
                </a:defRPr>
              </a:lvl8pPr>
              <a:lvl9pPr marL="3886200" indent="-228600" eaLnBrk="0" fontAlgn="base" hangingPunct="0">
                <a:spcBef>
                  <a:spcPct val="0"/>
                </a:spcBef>
                <a:spcAft>
                  <a:spcPct val="0"/>
                </a:spcAft>
                <a:defRPr sz="2400">
                  <a:solidFill>
                    <a:schemeClr val="tx1"/>
                  </a:solidFill>
                  <a:latin typeface="Gill Sans MT" panose="020B0502020104020203" pitchFamily="34" charset="0"/>
                </a:defRPr>
              </a:lvl9pPr>
            </a:lstStyle>
            <a:p>
              <a:r>
                <a:rPr lang="en-US" altLang="zh-TW">
                  <a:latin typeface="Garamond" panose="02020404030301010803" pitchFamily="18" charset="0"/>
                  <a:sym typeface="Symbol" panose="05050102010706020507" pitchFamily="18" charset="2"/>
                </a:rPr>
                <a:t>q</a:t>
              </a:r>
              <a:r>
                <a:rPr lang="en-US" altLang="zh-TW" baseline="-25000">
                  <a:latin typeface="Garamond" panose="02020404030301010803" pitchFamily="18" charset="0"/>
                  <a:sym typeface="Symbol" panose="05050102010706020507" pitchFamily="18" charset="2"/>
                </a:rPr>
                <a:t>f</a:t>
              </a:r>
              <a:endParaRPr lang="en-US" altLang="zh-TW" baseline="-25000">
                <a:latin typeface="Garamond" panose="02020404030301010803" pitchFamily="18" charset="0"/>
                <a:sym typeface="Symbol" panose="05050102010706020507" pitchFamily="18" charset="2"/>
              </a:endParaRPr>
            </a:p>
          </p:txBody>
        </p:sp>
        <p:grpSp>
          <p:nvGrpSpPr>
            <p:cNvPr id="36916" name="Group 1"/>
            <p:cNvGrpSpPr/>
            <p:nvPr/>
          </p:nvGrpSpPr>
          <p:grpSpPr bwMode="auto">
            <a:xfrm>
              <a:off x="3017838" y="3176587"/>
              <a:ext cx="4937125" cy="1547813"/>
              <a:chOff x="3017838" y="2189163"/>
              <a:chExt cx="4937125" cy="1716087"/>
            </a:xfrm>
          </p:grpSpPr>
          <p:sp>
            <p:nvSpPr>
              <p:cNvPr id="36917" name="Oval 60"/>
              <p:cNvSpPr>
                <a:spLocks noChangeArrowheads="1"/>
              </p:cNvSpPr>
              <p:nvPr/>
            </p:nvSpPr>
            <p:spPr bwMode="auto">
              <a:xfrm>
                <a:off x="3565525" y="2743200"/>
                <a:ext cx="731838" cy="60960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Gill Sans MT" panose="020B0502020104020203" pitchFamily="34" charset="0"/>
                  </a:defRPr>
                </a:lvl1pPr>
                <a:lvl2pPr marL="742950" indent="-285750">
                  <a:defRPr sz="2400">
                    <a:solidFill>
                      <a:schemeClr val="tx1"/>
                    </a:solidFill>
                    <a:latin typeface="Gill Sans MT" panose="020B0502020104020203" pitchFamily="34" charset="0"/>
                  </a:defRPr>
                </a:lvl2pPr>
                <a:lvl3pPr marL="1143000" indent="-228600">
                  <a:defRPr sz="2400">
                    <a:solidFill>
                      <a:schemeClr val="tx1"/>
                    </a:solidFill>
                    <a:latin typeface="Gill Sans MT" panose="020B0502020104020203" pitchFamily="34" charset="0"/>
                  </a:defRPr>
                </a:lvl3pPr>
                <a:lvl4pPr marL="1600200" indent="-228600">
                  <a:defRPr sz="2400">
                    <a:solidFill>
                      <a:schemeClr val="tx1"/>
                    </a:solidFill>
                    <a:latin typeface="Gill Sans MT" panose="020B0502020104020203" pitchFamily="34" charset="0"/>
                  </a:defRPr>
                </a:lvl4pPr>
                <a:lvl5pPr marL="2057400" indent="-228600">
                  <a:defRPr sz="2400">
                    <a:solidFill>
                      <a:schemeClr val="tx1"/>
                    </a:solidFill>
                    <a:latin typeface="Gill Sans MT" panose="020B0502020104020203" pitchFamily="34" charset="0"/>
                  </a:defRPr>
                </a:lvl5pPr>
                <a:lvl6pPr marL="2514600" indent="-228600" eaLnBrk="0" fontAlgn="base" hangingPunct="0">
                  <a:spcBef>
                    <a:spcPct val="0"/>
                  </a:spcBef>
                  <a:spcAft>
                    <a:spcPct val="0"/>
                  </a:spcAft>
                  <a:defRPr sz="2400">
                    <a:solidFill>
                      <a:schemeClr val="tx1"/>
                    </a:solidFill>
                    <a:latin typeface="Gill Sans MT" panose="020B0502020104020203" pitchFamily="34" charset="0"/>
                  </a:defRPr>
                </a:lvl6pPr>
                <a:lvl7pPr marL="2971800" indent="-228600" eaLnBrk="0" fontAlgn="base" hangingPunct="0">
                  <a:spcBef>
                    <a:spcPct val="0"/>
                  </a:spcBef>
                  <a:spcAft>
                    <a:spcPct val="0"/>
                  </a:spcAft>
                  <a:defRPr sz="2400">
                    <a:solidFill>
                      <a:schemeClr val="tx1"/>
                    </a:solidFill>
                    <a:latin typeface="Gill Sans MT" panose="020B0502020104020203" pitchFamily="34" charset="0"/>
                  </a:defRPr>
                </a:lvl7pPr>
                <a:lvl8pPr marL="3429000" indent="-228600" eaLnBrk="0" fontAlgn="base" hangingPunct="0">
                  <a:spcBef>
                    <a:spcPct val="0"/>
                  </a:spcBef>
                  <a:spcAft>
                    <a:spcPct val="0"/>
                  </a:spcAft>
                  <a:defRPr sz="2400">
                    <a:solidFill>
                      <a:schemeClr val="tx1"/>
                    </a:solidFill>
                    <a:latin typeface="Gill Sans MT" panose="020B0502020104020203" pitchFamily="34" charset="0"/>
                  </a:defRPr>
                </a:lvl8pPr>
                <a:lvl9pPr marL="3886200" indent="-228600" eaLnBrk="0" fontAlgn="base" hangingPunct="0">
                  <a:spcBef>
                    <a:spcPct val="0"/>
                  </a:spcBef>
                  <a:spcAft>
                    <a:spcPct val="0"/>
                  </a:spcAft>
                  <a:defRPr sz="2400">
                    <a:solidFill>
                      <a:schemeClr val="tx1"/>
                    </a:solidFill>
                    <a:latin typeface="Gill Sans MT" panose="020B0502020104020203" pitchFamily="34" charset="0"/>
                  </a:defRPr>
                </a:lvl9pPr>
              </a:lstStyle>
              <a:p>
                <a:endParaRPr lang="en-US" altLang="en-US"/>
              </a:p>
            </p:txBody>
          </p:sp>
          <p:sp>
            <p:nvSpPr>
              <p:cNvPr id="36918" name="Line 61"/>
              <p:cNvSpPr>
                <a:spLocks noChangeShapeType="1"/>
              </p:cNvSpPr>
              <p:nvPr/>
            </p:nvSpPr>
            <p:spPr bwMode="auto">
              <a:xfrm>
                <a:off x="3017838" y="3048000"/>
                <a:ext cx="547687"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6919" name="Rectangle 62"/>
              <p:cNvSpPr>
                <a:spLocks noChangeArrowheads="1"/>
              </p:cNvSpPr>
              <p:nvPr/>
            </p:nvSpPr>
            <p:spPr bwMode="auto">
              <a:xfrm>
                <a:off x="3679825" y="2757488"/>
                <a:ext cx="431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Gill Sans MT" panose="020B0502020104020203" pitchFamily="34" charset="0"/>
                  </a:defRPr>
                </a:lvl1pPr>
                <a:lvl2pPr marL="742950" indent="-285750">
                  <a:defRPr sz="2400">
                    <a:solidFill>
                      <a:schemeClr val="tx1"/>
                    </a:solidFill>
                    <a:latin typeface="Gill Sans MT" panose="020B0502020104020203" pitchFamily="34" charset="0"/>
                  </a:defRPr>
                </a:lvl2pPr>
                <a:lvl3pPr marL="1143000" indent="-228600">
                  <a:defRPr sz="2400">
                    <a:solidFill>
                      <a:schemeClr val="tx1"/>
                    </a:solidFill>
                    <a:latin typeface="Gill Sans MT" panose="020B0502020104020203" pitchFamily="34" charset="0"/>
                  </a:defRPr>
                </a:lvl3pPr>
                <a:lvl4pPr marL="1600200" indent="-228600">
                  <a:defRPr sz="2400">
                    <a:solidFill>
                      <a:schemeClr val="tx1"/>
                    </a:solidFill>
                    <a:latin typeface="Gill Sans MT" panose="020B0502020104020203" pitchFamily="34" charset="0"/>
                  </a:defRPr>
                </a:lvl4pPr>
                <a:lvl5pPr marL="2057400" indent="-228600">
                  <a:defRPr sz="2400">
                    <a:solidFill>
                      <a:schemeClr val="tx1"/>
                    </a:solidFill>
                    <a:latin typeface="Gill Sans MT" panose="020B0502020104020203" pitchFamily="34" charset="0"/>
                  </a:defRPr>
                </a:lvl5pPr>
                <a:lvl6pPr marL="2514600" indent="-228600" eaLnBrk="0" fontAlgn="base" hangingPunct="0">
                  <a:spcBef>
                    <a:spcPct val="0"/>
                  </a:spcBef>
                  <a:spcAft>
                    <a:spcPct val="0"/>
                  </a:spcAft>
                  <a:defRPr sz="2400">
                    <a:solidFill>
                      <a:schemeClr val="tx1"/>
                    </a:solidFill>
                    <a:latin typeface="Gill Sans MT" panose="020B0502020104020203" pitchFamily="34" charset="0"/>
                  </a:defRPr>
                </a:lvl6pPr>
                <a:lvl7pPr marL="2971800" indent="-228600" eaLnBrk="0" fontAlgn="base" hangingPunct="0">
                  <a:spcBef>
                    <a:spcPct val="0"/>
                  </a:spcBef>
                  <a:spcAft>
                    <a:spcPct val="0"/>
                  </a:spcAft>
                  <a:defRPr sz="2400">
                    <a:solidFill>
                      <a:schemeClr val="tx1"/>
                    </a:solidFill>
                    <a:latin typeface="Gill Sans MT" panose="020B0502020104020203" pitchFamily="34" charset="0"/>
                  </a:defRPr>
                </a:lvl7pPr>
                <a:lvl8pPr marL="3429000" indent="-228600" eaLnBrk="0" fontAlgn="base" hangingPunct="0">
                  <a:spcBef>
                    <a:spcPct val="0"/>
                  </a:spcBef>
                  <a:spcAft>
                    <a:spcPct val="0"/>
                  </a:spcAft>
                  <a:defRPr sz="2400">
                    <a:solidFill>
                      <a:schemeClr val="tx1"/>
                    </a:solidFill>
                    <a:latin typeface="Gill Sans MT" panose="020B0502020104020203" pitchFamily="34" charset="0"/>
                  </a:defRPr>
                </a:lvl8pPr>
                <a:lvl9pPr marL="3886200" indent="-228600" eaLnBrk="0" fontAlgn="base" hangingPunct="0">
                  <a:spcBef>
                    <a:spcPct val="0"/>
                  </a:spcBef>
                  <a:spcAft>
                    <a:spcPct val="0"/>
                  </a:spcAft>
                  <a:defRPr sz="2400">
                    <a:solidFill>
                      <a:schemeClr val="tx1"/>
                    </a:solidFill>
                    <a:latin typeface="Gill Sans MT" panose="020B0502020104020203" pitchFamily="34" charset="0"/>
                  </a:defRPr>
                </a:lvl9pPr>
              </a:lstStyle>
              <a:p>
                <a:r>
                  <a:rPr lang="en-US" altLang="zh-TW">
                    <a:latin typeface="Garamond" panose="02020404030301010803" pitchFamily="18" charset="0"/>
                    <a:sym typeface="Symbol" panose="05050102010706020507" pitchFamily="18" charset="2"/>
                  </a:rPr>
                  <a:t>q</a:t>
                </a:r>
                <a:r>
                  <a:rPr lang="en-US" altLang="zh-TW" baseline="-25000">
                    <a:latin typeface="Garamond" panose="02020404030301010803" pitchFamily="18" charset="0"/>
                    <a:sym typeface="Symbol" panose="05050102010706020507" pitchFamily="18" charset="2"/>
                  </a:rPr>
                  <a:t>0</a:t>
                </a:r>
                <a:endParaRPr lang="en-US" altLang="zh-TW" baseline="-25000">
                  <a:latin typeface="Garamond" panose="02020404030301010803" pitchFamily="18" charset="0"/>
                  <a:sym typeface="Symbol" panose="05050102010706020507" pitchFamily="18" charset="2"/>
                </a:endParaRPr>
              </a:p>
            </p:txBody>
          </p:sp>
          <p:sp>
            <p:nvSpPr>
              <p:cNvPr id="36920" name="Oval 63"/>
              <p:cNvSpPr>
                <a:spLocks noChangeArrowheads="1"/>
              </p:cNvSpPr>
              <p:nvPr/>
            </p:nvSpPr>
            <p:spPr bwMode="auto">
              <a:xfrm>
                <a:off x="7223125" y="2743200"/>
                <a:ext cx="731838" cy="60960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Gill Sans MT" panose="020B0502020104020203" pitchFamily="34" charset="0"/>
                  </a:defRPr>
                </a:lvl1pPr>
                <a:lvl2pPr marL="742950" indent="-285750">
                  <a:defRPr sz="2400">
                    <a:solidFill>
                      <a:schemeClr val="tx1"/>
                    </a:solidFill>
                    <a:latin typeface="Gill Sans MT" panose="020B0502020104020203" pitchFamily="34" charset="0"/>
                  </a:defRPr>
                </a:lvl2pPr>
                <a:lvl3pPr marL="1143000" indent="-228600">
                  <a:defRPr sz="2400">
                    <a:solidFill>
                      <a:schemeClr val="tx1"/>
                    </a:solidFill>
                    <a:latin typeface="Gill Sans MT" panose="020B0502020104020203" pitchFamily="34" charset="0"/>
                  </a:defRPr>
                </a:lvl3pPr>
                <a:lvl4pPr marL="1600200" indent="-228600">
                  <a:defRPr sz="2400">
                    <a:solidFill>
                      <a:schemeClr val="tx1"/>
                    </a:solidFill>
                    <a:latin typeface="Gill Sans MT" panose="020B0502020104020203" pitchFamily="34" charset="0"/>
                  </a:defRPr>
                </a:lvl4pPr>
                <a:lvl5pPr marL="2057400" indent="-228600">
                  <a:defRPr sz="2400">
                    <a:solidFill>
                      <a:schemeClr val="tx1"/>
                    </a:solidFill>
                    <a:latin typeface="Gill Sans MT" panose="020B0502020104020203" pitchFamily="34" charset="0"/>
                  </a:defRPr>
                </a:lvl5pPr>
                <a:lvl6pPr marL="2514600" indent="-228600" eaLnBrk="0" fontAlgn="base" hangingPunct="0">
                  <a:spcBef>
                    <a:spcPct val="0"/>
                  </a:spcBef>
                  <a:spcAft>
                    <a:spcPct val="0"/>
                  </a:spcAft>
                  <a:defRPr sz="2400">
                    <a:solidFill>
                      <a:schemeClr val="tx1"/>
                    </a:solidFill>
                    <a:latin typeface="Gill Sans MT" panose="020B0502020104020203" pitchFamily="34" charset="0"/>
                  </a:defRPr>
                </a:lvl6pPr>
                <a:lvl7pPr marL="2971800" indent="-228600" eaLnBrk="0" fontAlgn="base" hangingPunct="0">
                  <a:spcBef>
                    <a:spcPct val="0"/>
                  </a:spcBef>
                  <a:spcAft>
                    <a:spcPct val="0"/>
                  </a:spcAft>
                  <a:defRPr sz="2400">
                    <a:solidFill>
                      <a:schemeClr val="tx1"/>
                    </a:solidFill>
                    <a:latin typeface="Gill Sans MT" panose="020B0502020104020203" pitchFamily="34" charset="0"/>
                  </a:defRPr>
                </a:lvl7pPr>
                <a:lvl8pPr marL="3429000" indent="-228600" eaLnBrk="0" fontAlgn="base" hangingPunct="0">
                  <a:spcBef>
                    <a:spcPct val="0"/>
                  </a:spcBef>
                  <a:spcAft>
                    <a:spcPct val="0"/>
                  </a:spcAft>
                  <a:defRPr sz="2400">
                    <a:solidFill>
                      <a:schemeClr val="tx1"/>
                    </a:solidFill>
                    <a:latin typeface="Gill Sans MT" panose="020B0502020104020203" pitchFamily="34" charset="0"/>
                  </a:defRPr>
                </a:lvl8pPr>
                <a:lvl9pPr marL="3886200" indent="-228600" eaLnBrk="0" fontAlgn="base" hangingPunct="0">
                  <a:spcBef>
                    <a:spcPct val="0"/>
                  </a:spcBef>
                  <a:spcAft>
                    <a:spcPct val="0"/>
                  </a:spcAft>
                  <a:defRPr sz="2400">
                    <a:solidFill>
                      <a:schemeClr val="tx1"/>
                    </a:solidFill>
                    <a:latin typeface="Gill Sans MT" panose="020B0502020104020203" pitchFamily="34" charset="0"/>
                  </a:defRPr>
                </a:lvl9pPr>
              </a:lstStyle>
              <a:p>
                <a:endParaRPr lang="en-US" altLang="en-US"/>
              </a:p>
            </p:txBody>
          </p:sp>
          <p:sp>
            <p:nvSpPr>
              <p:cNvPr id="36921" name="Line 64"/>
              <p:cNvSpPr>
                <a:spLocks noChangeShapeType="1"/>
              </p:cNvSpPr>
              <p:nvPr/>
            </p:nvSpPr>
            <p:spPr bwMode="auto">
              <a:xfrm>
                <a:off x="6492875" y="2438400"/>
                <a:ext cx="730250" cy="60960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6922" name="Oval 66"/>
              <p:cNvSpPr>
                <a:spLocks noChangeArrowheads="1"/>
              </p:cNvSpPr>
              <p:nvPr/>
            </p:nvSpPr>
            <p:spPr bwMode="auto">
              <a:xfrm>
                <a:off x="7318375" y="2819400"/>
                <a:ext cx="549275" cy="45720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Gill Sans MT" panose="020B0502020104020203" pitchFamily="34" charset="0"/>
                  </a:defRPr>
                </a:lvl1pPr>
                <a:lvl2pPr marL="742950" indent="-285750">
                  <a:defRPr sz="2400">
                    <a:solidFill>
                      <a:schemeClr val="tx1"/>
                    </a:solidFill>
                    <a:latin typeface="Gill Sans MT" panose="020B0502020104020203" pitchFamily="34" charset="0"/>
                  </a:defRPr>
                </a:lvl2pPr>
                <a:lvl3pPr marL="1143000" indent="-228600">
                  <a:defRPr sz="2400">
                    <a:solidFill>
                      <a:schemeClr val="tx1"/>
                    </a:solidFill>
                    <a:latin typeface="Gill Sans MT" panose="020B0502020104020203" pitchFamily="34" charset="0"/>
                  </a:defRPr>
                </a:lvl3pPr>
                <a:lvl4pPr marL="1600200" indent="-228600">
                  <a:defRPr sz="2400">
                    <a:solidFill>
                      <a:schemeClr val="tx1"/>
                    </a:solidFill>
                    <a:latin typeface="Gill Sans MT" panose="020B0502020104020203" pitchFamily="34" charset="0"/>
                  </a:defRPr>
                </a:lvl4pPr>
                <a:lvl5pPr marL="2057400" indent="-228600">
                  <a:defRPr sz="2400">
                    <a:solidFill>
                      <a:schemeClr val="tx1"/>
                    </a:solidFill>
                    <a:latin typeface="Gill Sans MT" panose="020B0502020104020203" pitchFamily="34" charset="0"/>
                  </a:defRPr>
                </a:lvl5pPr>
                <a:lvl6pPr marL="2514600" indent="-228600" eaLnBrk="0" fontAlgn="base" hangingPunct="0">
                  <a:spcBef>
                    <a:spcPct val="0"/>
                  </a:spcBef>
                  <a:spcAft>
                    <a:spcPct val="0"/>
                  </a:spcAft>
                  <a:defRPr sz="2400">
                    <a:solidFill>
                      <a:schemeClr val="tx1"/>
                    </a:solidFill>
                    <a:latin typeface="Gill Sans MT" panose="020B0502020104020203" pitchFamily="34" charset="0"/>
                  </a:defRPr>
                </a:lvl6pPr>
                <a:lvl7pPr marL="2971800" indent="-228600" eaLnBrk="0" fontAlgn="base" hangingPunct="0">
                  <a:spcBef>
                    <a:spcPct val="0"/>
                  </a:spcBef>
                  <a:spcAft>
                    <a:spcPct val="0"/>
                  </a:spcAft>
                  <a:defRPr sz="2400">
                    <a:solidFill>
                      <a:schemeClr val="tx1"/>
                    </a:solidFill>
                    <a:latin typeface="Gill Sans MT" panose="020B0502020104020203" pitchFamily="34" charset="0"/>
                  </a:defRPr>
                </a:lvl7pPr>
                <a:lvl8pPr marL="3429000" indent="-228600" eaLnBrk="0" fontAlgn="base" hangingPunct="0">
                  <a:spcBef>
                    <a:spcPct val="0"/>
                  </a:spcBef>
                  <a:spcAft>
                    <a:spcPct val="0"/>
                  </a:spcAft>
                  <a:defRPr sz="2400">
                    <a:solidFill>
                      <a:schemeClr val="tx1"/>
                    </a:solidFill>
                    <a:latin typeface="Gill Sans MT" panose="020B0502020104020203" pitchFamily="34" charset="0"/>
                  </a:defRPr>
                </a:lvl8pPr>
                <a:lvl9pPr marL="3886200" indent="-228600" eaLnBrk="0" fontAlgn="base" hangingPunct="0">
                  <a:spcBef>
                    <a:spcPct val="0"/>
                  </a:spcBef>
                  <a:spcAft>
                    <a:spcPct val="0"/>
                  </a:spcAft>
                  <a:defRPr sz="2400">
                    <a:solidFill>
                      <a:schemeClr val="tx1"/>
                    </a:solidFill>
                    <a:latin typeface="Gill Sans MT" panose="020B0502020104020203" pitchFamily="34" charset="0"/>
                  </a:defRPr>
                </a:lvl9pPr>
              </a:lstStyle>
              <a:p>
                <a:endParaRPr lang="en-US" altLang="en-US"/>
              </a:p>
            </p:txBody>
          </p:sp>
          <p:sp>
            <p:nvSpPr>
              <p:cNvPr id="36923" name="Text Box 67"/>
              <p:cNvSpPr txBox="1">
                <a:spLocks noChangeArrowheads="1"/>
              </p:cNvSpPr>
              <p:nvPr/>
            </p:nvSpPr>
            <p:spPr bwMode="auto">
              <a:xfrm>
                <a:off x="6659563" y="2286000"/>
                <a:ext cx="3190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Gill Sans MT" panose="020B0502020104020203" pitchFamily="34" charset="0"/>
                  </a:defRPr>
                </a:lvl1pPr>
                <a:lvl2pPr marL="742950" indent="-285750">
                  <a:defRPr sz="2400">
                    <a:solidFill>
                      <a:schemeClr val="tx1"/>
                    </a:solidFill>
                    <a:latin typeface="Gill Sans MT" panose="020B0502020104020203" pitchFamily="34" charset="0"/>
                  </a:defRPr>
                </a:lvl2pPr>
                <a:lvl3pPr marL="1143000" indent="-228600">
                  <a:defRPr sz="2400">
                    <a:solidFill>
                      <a:schemeClr val="tx1"/>
                    </a:solidFill>
                    <a:latin typeface="Gill Sans MT" panose="020B0502020104020203" pitchFamily="34" charset="0"/>
                  </a:defRPr>
                </a:lvl3pPr>
                <a:lvl4pPr marL="1600200" indent="-228600">
                  <a:defRPr sz="2400">
                    <a:solidFill>
                      <a:schemeClr val="tx1"/>
                    </a:solidFill>
                    <a:latin typeface="Gill Sans MT" panose="020B0502020104020203" pitchFamily="34" charset="0"/>
                  </a:defRPr>
                </a:lvl4pPr>
                <a:lvl5pPr marL="2057400" indent="-228600">
                  <a:defRPr sz="2400">
                    <a:solidFill>
                      <a:schemeClr val="tx1"/>
                    </a:solidFill>
                    <a:latin typeface="Gill Sans MT" panose="020B0502020104020203" pitchFamily="34" charset="0"/>
                  </a:defRPr>
                </a:lvl5pPr>
                <a:lvl6pPr marL="2514600" indent="-228600" eaLnBrk="0" fontAlgn="base" hangingPunct="0">
                  <a:spcBef>
                    <a:spcPct val="0"/>
                  </a:spcBef>
                  <a:spcAft>
                    <a:spcPct val="0"/>
                  </a:spcAft>
                  <a:defRPr sz="2400">
                    <a:solidFill>
                      <a:schemeClr val="tx1"/>
                    </a:solidFill>
                    <a:latin typeface="Gill Sans MT" panose="020B0502020104020203" pitchFamily="34" charset="0"/>
                  </a:defRPr>
                </a:lvl6pPr>
                <a:lvl7pPr marL="2971800" indent="-228600" eaLnBrk="0" fontAlgn="base" hangingPunct="0">
                  <a:spcBef>
                    <a:spcPct val="0"/>
                  </a:spcBef>
                  <a:spcAft>
                    <a:spcPct val="0"/>
                  </a:spcAft>
                  <a:defRPr sz="2400">
                    <a:solidFill>
                      <a:schemeClr val="tx1"/>
                    </a:solidFill>
                    <a:latin typeface="Gill Sans MT" panose="020B0502020104020203" pitchFamily="34" charset="0"/>
                  </a:defRPr>
                </a:lvl7pPr>
                <a:lvl8pPr marL="3429000" indent="-228600" eaLnBrk="0" fontAlgn="base" hangingPunct="0">
                  <a:spcBef>
                    <a:spcPct val="0"/>
                  </a:spcBef>
                  <a:spcAft>
                    <a:spcPct val="0"/>
                  </a:spcAft>
                  <a:defRPr sz="2400">
                    <a:solidFill>
                      <a:schemeClr val="tx1"/>
                    </a:solidFill>
                    <a:latin typeface="Gill Sans MT" panose="020B0502020104020203" pitchFamily="34" charset="0"/>
                  </a:defRPr>
                </a:lvl8pPr>
                <a:lvl9pPr marL="3886200" indent="-228600" eaLnBrk="0" fontAlgn="base" hangingPunct="0">
                  <a:spcBef>
                    <a:spcPct val="0"/>
                  </a:spcBef>
                  <a:spcAft>
                    <a:spcPct val="0"/>
                  </a:spcAft>
                  <a:defRPr sz="2400">
                    <a:solidFill>
                      <a:schemeClr val="tx1"/>
                    </a:solidFill>
                    <a:latin typeface="Gill Sans MT" panose="020B0502020104020203" pitchFamily="34" charset="0"/>
                  </a:defRPr>
                </a:lvl9pPr>
              </a:lstStyle>
              <a:p>
                <a:r>
                  <a:rPr lang="zh-TW" altLang="en-US">
                    <a:latin typeface="Garamond" panose="02020404030301010803" pitchFamily="18" charset="0"/>
                    <a:sym typeface="Symbol" panose="05050102010706020507" pitchFamily="18" charset="2"/>
                  </a:rPr>
                  <a:t></a:t>
                </a:r>
                <a:endParaRPr lang="zh-TW" altLang="en-US">
                  <a:latin typeface="Garamond" panose="02020404030301010803" pitchFamily="18" charset="0"/>
                </a:endParaRPr>
              </a:p>
            </p:txBody>
          </p:sp>
          <p:sp>
            <p:nvSpPr>
              <p:cNvPr id="36924" name="Rectangle 68"/>
              <p:cNvSpPr>
                <a:spLocks noChangeArrowheads="1"/>
              </p:cNvSpPr>
              <p:nvPr/>
            </p:nvSpPr>
            <p:spPr bwMode="auto">
              <a:xfrm>
                <a:off x="5029200" y="2209800"/>
                <a:ext cx="1463675" cy="457200"/>
              </a:xfrm>
              <a:prstGeom prst="rect">
                <a:avLst/>
              </a:prstGeom>
              <a:solidFill>
                <a:schemeClr val="bg1"/>
              </a:solidFill>
              <a:ln w="9525">
                <a:solidFill>
                  <a:schemeClr val="tx1"/>
                </a:solidFill>
                <a:miter lim="800000"/>
              </a:ln>
            </p:spPr>
            <p:txBody>
              <a:bodyPr wrap="none" anchor="ctr"/>
              <a:lstStyle>
                <a:lvl1pPr>
                  <a:defRPr sz="2400">
                    <a:solidFill>
                      <a:schemeClr val="tx1"/>
                    </a:solidFill>
                    <a:latin typeface="Gill Sans MT" panose="020B0502020104020203" pitchFamily="34" charset="0"/>
                  </a:defRPr>
                </a:lvl1pPr>
                <a:lvl2pPr marL="742950" indent="-285750">
                  <a:defRPr sz="2400">
                    <a:solidFill>
                      <a:schemeClr val="tx1"/>
                    </a:solidFill>
                    <a:latin typeface="Gill Sans MT" panose="020B0502020104020203" pitchFamily="34" charset="0"/>
                  </a:defRPr>
                </a:lvl2pPr>
                <a:lvl3pPr marL="1143000" indent="-228600">
                  <a:defRPr sz="2400">
                    <a:solidFill>
                      <a:schemeClr val="tx1"/>
                    </a:solidFill>
                    <a:latin typeface="Gill Sans MT" panose="020B0502020104020203" pitchFamily="34" charset="0"/>
                  </a:defRPr>
                </a:lvl3pPr>
                <a:lvl4pPr marL="1600200" indent="-228600">
                  <a:defRPr sz="2400">
                    <a:solidFill>
                      <a:schemeClr val="tx1"/>
                    </a:solidFill>
                    <a:latin typeface="Gill Sans MT" panose="020B0502020104020203" pitchFamily="34" charset="0"/>
                  </a:defRPr>
                </a:lvl4pPr>
                <a:lvl5pPr marL="2057400" indent="-228600">
                  <a:defRPr sz="2400">
                    <a:solidFill>
                      <a:schemeClr val="tx1"/>
                    </a:solidFill>
                    <a:latin typeface="Gill Sans MT" panose="020B0502020104020203" pitchFamily="34" charset="0"/>
                  </a:defRPr>
                </a:lvl5pPr>
                <a:lvl6pPr marL="2514600" indent="-228600" eaLnBrk="0" fontAlgn="base" hangingPunct="0">
                  <a:spcBef>
                    <a:spcPct val="0"/>
                  </a:spcBef>
                  <a:spcAft>
                    <a:spcPct val="0"/>
                  </a:spcAft>
                  <a:defRPr sz="2400">
                    <a:solidFill>
                      <a:schemeClr val="tx1"/>
                    </a:solidFill>
                    <a:latin typeface="Gill Sans MT" panose="020B0502020104020203" pitchFamily="34" charset="0"/>
                  </a:defRPr>
                </a:lvl6pPr>
                <a:lvl7pPr marL="2971800" indent="-228600" eaLnBrk="0" fontAlgn="base" hangingPunct="0">
                  <a:spcBef>
                    <a:spcPct val="0"/>
                  </a:spcBef>
                  <a:spcAft>
                    <a:spcPct val="0"/>
                  </a:spcAft>
                  <a:defRPr sz="2400">
                    <a:solidFill>
                      <a:schemeClr val="tx1"/>
                    </a:solidFill>
                    <a:latin typeface="Gill Sans MT" panose="020B0502020104020203" pitchFamily="34" charset="0"/>
                  </a:defRPr>
                </a:lvl7pPr>
                <a:lvl8pPr marL="3429000" indent="-228600" eaLnBrk="0" fontAlgn="base" hangingPunct="0">
                  <a:spcBef>
                    <a:spcPct val="0"/>
                  </a:spcBef>
                  <a:spcAft>
                    <a:spcPct val="0"/>
                  </a:spcAft>
                  <a:defRPr sz="2400">
                    <a:solidFill>
                      <a:schemeClr val="tx1"/>
                    </a:solidFill>
                    <a:latin typeface="Gill Sans MT" panose="020B0502020104020203" pitchFamily="34" charset="0"/>
                  </a:defRPr>
                </a:lvl8pPr>
                <a:lvl9pPr marL="3886200" indent="-228600" eaLnBrk="0" fontAlgn="base" hangingPunct="0">
                  <a:spcBef>
                    <a:spcPct val="0"/>
                  </a:spcBef>
                  <a:spcAft>
                    <a:spcPct val="0"/>
                  </a:spcAft>
                  <a:defRPr sz="2400">
                    <a:solidFill>
                      <a:schemeClr val="tx1"/>
                    </a:solidFill>
                    <a:latin typeface="Gill Sans MT" panose="020B0502020104020203" pitchFamily="34" charset="0"/>
                  </a:defRPr>
                </a:lvl9pPr>
              </a:lstStyle>
              <a:p>
                <a:endParaRPr lang="en-US" altLang="en-US"/>
              </a:p>
            </p:txBody>
          </p:sp>
          <p:sp>
            <p:nvSpPr>
              <p:cNvPr id="36925" name="Rectangle 69"/>
              <p:cNvSpPr>
                <a:spLocks noChangeArrowheads="1"/>
              </p:cNvSpPr>
              <p:nvPr/>
            </p:nvSpPr>
            <p:spPr bwMode="auto">
              <a:xfrm>
                <a:off x="5029200" y="3429000"/>
                <a:ext cx="1463675" cy="457200"/>
              </a:xfrm>
              <a:prstGeom prst="rect">
                <a:avLst/>
              </a:prstGeom>
              <a:solidFill>
                <a:schemeClr val="bg1"/>
              </a:solidFill>
              <a:ln w="9525">
                <a:solidFill>
                  <a:schemeClr val="tx1"/>
                </a:solidFill>
                <a:miter lim="800000"/>
              </a:ln>
            </p:spPr>
            <p:txBody>
              <a:bodyPr wrap="none" anchor="ctr"/>
              <a:lstStyle>
                <a:lvl1pPr>
                  <a:defRPr sz="2400">
                    <a:solidFill>
                      <a:schemeClr val="tx1"/>
                    </a:solidFill>
                    <a:latin typeface="Gill Sans MT" panose="020B0502020104020203" pitchFamily="34" charset="0"/>
                  </a:defRPr>
                </a:lvl1pPr>
                <a:lvl2pPr marL="742950" indent="-285750">
                  <a:defRPr sz="2400">
                    <a:solidFill>
                      <a:schemeClr val="tx1"/>
                    </a:solidFill>
                    <a:latin typeface="Gill Sans MT" panose="020B0502020104020203" pitchFamily="34" charset="0"/>
                  </a:defRPr>
                </a:lvl2pPr>
                <a:lvl3pPr marL="1143000" indent="-228600">
                  <a:defRPr sz="2400">
                    <a:solidFill>
                      <a:schemeClr val="tx1"/>
                    </a:solidFill>
                    <a:latin typeface="Gill Sans MT" panose="020B0502020104020203" pitchFamily="34" charset="0"/>
                  </a:defRPr>
                </a:lvl3pPr>
                <a:lvl4pPr marL="1600200" indent="-228600">
                  <a:defRPr sz="2400">
                    <a:solidFill>
                      <a:schemeClr val="tx1"/>
                    </a:solidFill>
                    <a:latin typeface="Gill Sans MT" panose="020B0502020104020203" pitchFamily="34" charset="0"/>
                  </a:defRPr>
                </a:lvl4pPr>
                <a:lvl5pPr marL="2057400" indent="-228600">
                  <a:defRPr sz="2400">
                    <a:solidFill>
                      <a:schemeClr val="tx1"/>
                    </a:solidFill>
                    <a:latin typeface="Gill Sans MT" panose="020B0502020104020203" pitchFamily="34" charset="0"/>
                  </a:defRPr>
                </a:lvl5pPr>
                <a:lvl6pPr marL="2514600" indent="-228600" eaLnBrk="0" fontAlgn="base" hangingPunct="0">
                  <a:spcBef>
                    <a:spcPct val="0"/>
                  </a:spcBef>
                  <a:spcAft>
                    <a:spcPct val="0"/>
                  </a:spcAft>
                  <a:defRPr sz="2400">
                    <a:solidFill>
                      <a:schemeClr val="tx1"/>
                    </a:solidFill>
                    <a:latin typeface="Gill Sans MT" panose="020B0502020104020203" pitchFamily="34" charset="0"/>
                  </a:defRPr>
                </a:lvl6pPr>
                <a:lvl7pPr marL="2971800" indent="-228600" eaLnBrk="0" fontAlgn="base" hangingPunct="0">
                  <a:spcBef>
                    <a:spcPct val="0"/>
                  </a:spcBef>
                  <a:spcAft>
                    <a:spcPct val="0"/>
                  </a:spcAft>
                  <a:defRPr sz="2400">
                    <a:solidFill>
                      <a:schemeClr val="tx1"/>
                    </a:solidFill>
                    <a:latin typeface="Gill Sans MT" panose="020B0502020104020203" pitchFamily="34" charset="0"/>
                  </a:defRPr>
                </a:lvl7pPr>
                <a:lvl8pPr marL="3429000" indent="-228600" eaLnBrk="0" fontAlgn="base" hangingPunct="0">
                  <a:spcBef>
                    <a:spcPct val="0"/>
                  </a:spcBef>
                  <a:spcAft>
                    <a:spcPct val="0"/>
                  </a:spcAft>
                  <a:defRPr sz="2400">
                    <a:solidFill>
                      <a:schemeClr val="tx1"/>
                    </a:solidFill>
                    <a:latin typeface="Gill Sans MT" panose="020B0502020104020203" pitchFamily="34" charset="0"/>
                  </a:defRPr>
                </a:lvl8pPr>
                <a:lvl9pPr marL="3886200" indent="-228600" eaLnBrk="0" fontAlgn="base" hangingPunct="0">
                  <a:spcBef>
                    <a:spcPct val="0"/>
                  </a:spcBef>
                  <a:spcAft>
                    <a:spcPct val="0"/>
                  </a:spcAft>
                  <a:defRPr sz="2400">
                    <a:solidFill>
                      <a:schemeClr val="tx1"/>
                    </a:solidFill>
                    <a:latin typeface="Gill Sans MT" panose="020B0502020104020203" pitchFamily="34" charset="0"/>
                  </a:defRPr>
                </a:lvl9pPr>
              </a:lstStyle>
              <a:p>
                <a:endParaRPr lang="en-US" altLang="en-US"/>
              </a:p>
            </p:txBody>
          </p:sp>
          <p:sp>
            <p:nvSpPr>
              <p:cNvPr id="36926" name="Text Box 70"/>
              <p:cNvSpPr txBox="1">
                <a:spLocks noChangeArrowheads="1"/>
              </p:cNvSpPr>
              <p:nvPr/>
            </p:nvSpPr>
            <p:spPr bwMode="auto">
              <a:xfrm>
                <a:off x="5375275" y="2189163"/>
                <a:ext cx="6667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Gill Sans MT" panose="020B0502020104020203" pitchFamily="34" charset="0"/>
                  </a:defRPr>
                </a:lvl1pPr>
                <a:lvl2pPr marL="742950" indent="-285750">
                  <a:defRPr sz="2400">
                    <a:solidFill>
                      <a:schemeClr val="tx1"/>
                    </a:solidFill>
                    <a:latin typeface="Gill Sans MT" panose="020B0502020104020203" pitchFamily="34" charset="0"/>
                  </a:defRPr>
                </a:lvl2pPr>
                <a:lvl3pPr marL="1143000" indent="-228600">
                  <a:defRPr sz="2400">
                    <a:solidFill>
                      <a:schemeClr val="tx1"/>
                    </a:solidFill>
                    <a:latin typeface="Gill Sans MT" panose="020B0502020104020203" pitchFamily="34" charset="0"/>
                  </a:defRPr>
                </a:lvl3pPr>
                <a:lvl4pPr marL="1600200" indent="-228600">
                  <a:defRPr sz="2400">
                    <a:solidFill>
                      <a:schemeClr val="tx1"/>
                    </a:solidFill>
                    <a:latin typeface="Gill Sans MT" panose="020B0502020104020203" pitchFamily="34" charset="0"/>
                  </a:defRPr>
                </a:lvl4pPr>
                <a:lvl5pPr marL="2057400" indent="-228600">
                  <a:defRPr sz="2400">
                    <a:solidFill>
                      <a:schemeClr val="tx1"/>
                    </a:solidFill>
                    <a:latin typeface="Gill Sans MT" panose="020B0502020104020203" pitchFamily="34" charset="0"/>
                  </a:defRPr>
                </a:lvl5pPr>
                <a:lvl6pPr marL="2514600" indent="-228600" eaLnBrk="0" fontAlgn="base" hangingPunct="0">
                  <a:spcBef>
                    <a:spcPct val="0"/>
                  </a:spcBef>
                  <a:spcAft>
                    <a:spcPct val="0"/>
                  </a:spcAft>
                  <a:defRPr sz="2400">
                    <a:solidFill>
                      <a:schemeClr val="tx1"/>
                    </a:solidFill>
                    <a:latin typeface="Gill Sans MT" panose="020B0502020104020203" pitchFamily="34" charset="0"/>
                  </a:defRPr>
                </a:lvl6pPr>
                <a:lvl7pPr marL="2971800" indent="-228600" eaLnBrk="0" fontAlgn="base" hangingPunct="0">
                  <a:spcBef>
                    <a:spcPct val="0"/>
                  </a:spcBef>
                  <a:spcAft>
                    <a:spcPct val="0"/>
                  </a:spcAft>
                  <a:defRPr sz="2400">
                    <a:solidFill>
                      <a:schemeClr val="tx1"/>
                    </a:solidFill>
                    <a:latin typeface="Gill Sans MT" panose="020B0502020104020203" pitchFamily="34" charset="0"/>
                  </a:defRPr>
                </a:lvl7pPr>
                <a:lvl8pPr marL="3429000" indent="-228600" eaLnBrk="0" fontAlgn="base" hangingPunct="0">
                  <a:spcBef>
                    <a:spcPct val="0"/>
                  </a:spcBef>
                  <a:spcAft>
                    <a:spcPct val="0"/>
                  </a:spcAft>
                  <a:defRPr sz="2400">
                    <a:solidFill>
                      <a:schemeClr val="tx1"/>
                    </a:solidFill>
                    <a:latin typeface="Gill Sans MT" panose="020B0502020104020203" pitchFamily="34" charset="0"/>
                  </a:defRPr>
                </a:lvl8pPr>
                <a:lvl9pPr marL="3886200" indent="-228600" eaLnBrk="0" fontAlgn="base" hangingPunct="0">
                  <a:spcBef>
                    <a:spcPct val="0"/>
                  </a:spcBef>
                  <a:spcAft>
                    <a:spcPct val="0"/>
                  </a:spcAft>
                  <a:defRPr sz="2400">
                    <a:solidFill>
                      <a:schemeClr val="tx1"/>
                    </a:solidFill>
                    <a:latin typeface="Gill Sans MT" panose="020B0502020104020203" pitchFamily="34" charset="0"/>
                  </a:defRPr>
                </a:lvl9pPr>
              </a:lstStyle>
              <a:p>
                <a:r>
                  <a:rPr lang="en-US" altLang="zh-TW">
                    <a:latin typeface="Garamond" panose="02020404030301010803" pitchFamily="18" charset="0"/>
                  </a:rPr>
                  <a:t>M</a:t>
                </a:r>
                <a:r>
                  <a:rPr lang="en-US" altLang="zh-TW" i="1" baseline="-25000">
                    <a:latin typeface="Garamond" panose="02020404030301010803" pitchFamily="18" charset="0"/>
                  </a:rPr>
                  <a:t>R1</a:t>
                </a:r>
                <a:endParaRPr lang="en-US" altLang="zh-TW" i="1">
                  <a:latin typeface="Garamond" panose="02020404030301010803" pitchFamily="18" charset="0"/>
                </a:endParaRPr>
              </a:p>
            </p:txBody>
          </p:sp>
          <p:sp>
            <p:nvSpPr>
              <p:cNvPr id="36927" name="Text Box 71"/>
              <p:cNvSpPr txBox="1">
                <a:spLocks noChangeArrowheads="1"/>
              </p:cNvSpPr>
              <p:nvPr/>
            </p:nvSpPr>
            <p:spPr bwMode="auto">
              <a:xfrm>
                <a:off x="5375275" y="3443288"/>
                <a:ext cx="6667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Gill Sans MT" panose="020B0502020104020203" pitchFamily="34" charset="0"/>
                  </a:defRPr>
                </a:lvl1pPr>
                <a:lvl2pPr marL="742950" indent="-285750">
                  <a:defRPr sz="2400">
                    <a:solidFill>
                      <a:schemeClr val="tx1"/>
                    </a:solidFill>
                    <a:latin typeface="Gill Sans MT" panose="020B0502020104020203" pitchFamily="34" charset="0"/>
                  </a:defRPr>
                </a:lvl2pPr>
                <a:lvl3pPr marL="1143000" indent="-228600">
                  <a:defRPr sz="2400">
                    <a:solidFill>
                      <a:schemeClr val="tx1"/>
                    </a:solidFill>
                    <a:latin typeface="Gill Sans MT" panose="020B0502020104020203" pitchFamily="34" charset="0"/>
                  </a:defRPr>
                </a:lvl3pPr>
                <a:lvl4pPr marL="1600200" indent="-228600">
                  <a:defRPr sz="2400">
                    <a:solidFill>
                      <a:schemeClr val="tx1"/>
                    </a:solidFill>
                    <a:latin typeface="Gill Sans MT" panose="020B0502020104020203" pitchFamily="34" charset="0"/>
                  </a:defRPr>
                </a:lvl4pPr>
                <a:lvl5pPr marL="2057400" indent="-228600">
                  <a:defRPr sz="2400">
                    <a:solidFill>
                      <a:schemeClr val="tx1"/>
                    </a:solidFill>
                    <a:latin typeface="Gill Sans MT" panose="020B0502020104020203" pitchFamily="34" charset="0"/>
                  </a:defRPr>
                </a:lvl5pPr>
                <a:lvl6pPr marL="2514600" indent="-228600" eaLnBrk="0" fontAlgn="base" hangingPunct="0">
                  <a:spcBef>
                    <a:spcPct val="0"/>
                  </a:spcBef>
                  <a:spcAft>
                    <a:spcPct val="0"/>
                  </a:spcAft>
                  <a:defRPr sz="2400">
                    <a:solidFill>
                      <a:schemeClr val="tx1"/>
                    </a:solidFill>
                    <a:latin typeface="Gill Sans MT" panose="020B0502020104020203" pitchFamily="34" charset="0"/>
                  </a:defRPr>
                </a:lvl6pPr>
                <a:lvl7pPr marL="2971800" indent="-228600" eaLnBrk="0" fontAlgn="base" hangingPunct="0">
                  <a:spcBef>
                    <a:spcPct val="0"/>
                  </a:spcBef>
                  <a:spcAft>
                    <a:spcPct val="0"/>
                  </a:spcAft>
                  <a:defRPr sz="2400">
                    <a:solidFill>
                      <a:schemeClr val="tx1"/>
                    </a:solidFill>
                    <a:latin typeface="Gill Sans MT" panose="020B0502020104020203" pitchFamily="34" charset="0"/>
                  </a:defRPr>
                </a:lvl7pPr>
                <a:lvl8pPr marL="3429000" indent="-228600" eaLnBrk="0" fontAlgn="base" hangingPunct="0">
                  <a:spcBef>
                    <a:spcPct val="0"/>
                  </a:spcBef>
                  <a:spcAft>
                    <a:spcPct val="0"/>
                  </a:spcAft>
                  <a:defRPr sz="2400">
                    <a:solidFill>
                      <a:schemeClr val="tx1"/>
                    </a:solidFill>
                    <a:latin typeface="Gill Sans MT" panose="020B0502020104020203" pitchFamily="34" charset="0"/>
                  </a:defRPr>
                </a:lvl8pPr>
                <a:lvl9pPr marL="3886200" indent="-228600" eaLnBrk="0" fontAlgn="base" hangingPunct="0">
                  <a:spcBef>
                    <a:spcPct val="0"/>
                  </a:spcBef>
                  <a:spcAft>
                    <a:spcPct val="0"/>
                  </a:spcAft>
                  <a:defRPr sz="2400">
                    <a:solidFill>
                      <a:schemeClr val="tx1"/>
                    </a:solidFill>
                    <a:latin typeface="Gill Sans MT" panose="020B0502020104020203" pitchFamily="34" charset="0"/>
                  </a:defRPr>
                </a:lvl9pPr>
              </a:lstStyle>
              <a:p>
                <a:r>
                  <a:rPr lang="en-US" altLang="zh-TW">
                    <a:latin typeface="Garamond" panose="02020404030301010803" pitchFamily="18" charset="0"/>
                  </a:rPr>
                  <a:t>M</a:t>
                </a:r>
                <a:r>
                  <a:rPr lang="en-US" altLang="zh-TW" i="1" baseline="-25000">
                    <a:latin typeface="Garamond" panose="02020404030301010803" pitchFamily="18" charset="0"/>
                  </a:rPr>
                  <a:t>R2</a:t>
                </a:r>
                <a:endParaRPr lang="en-US" altLang="zh-TW" i="1">
                  <a:latin typeface="Garamond" panose="02020404030301010803" pitchFamily="18" charset="0"/>
                </a:endParaRPr>
              </a:p>
            </p:txBody>
          </p:sp>
          <p:sp>
            <p:nvSpPr>
              <p:cNvPr id="36928" name="Line 72"/>
              <p:cNvSpPr>
                <a:spLocks noChangeShapeType="1"/>
              </p:cNvSpPr>
              <p:nvPr/>
            </p:nvSpPr>
            <p:spPr bwMode="auto">
              <a:xfrm flipV="1">
                <a:off x="6492875" y="3048000"/>
                <a:ext cx="730250" cy="60960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6929" name="Line 73"/>
              <p:cNvSpPr>
                <a:spLocks noChangeShapeType="1"/>
              </p:cNvSpPr>
              <p:nvPr/>
            </p:nvSpPr>
            <p:spPr bwMode="auto">
              <a:xfrm flipV="1">
                <a:off x="4297363" y="2438400"/>
                <a:ext cx="731837" cy="60960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6930" name="Line 74"/>
              <p:cNvSpPr>
                <a:spLocks noChangeShapeType="1"/>
              </p:cNvSpPr>
              <p:nvPr/>
            </p:nvSpPr>
            <p:spPr bwMode="auto">
              <a:xfrm>
                <a:off x="4297363" y="3048000"/>
                <a:ext cx="731837" cy="60960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6931" name="Text Box 75"/>
              <p:cNvSpPr txBox="1">
                <a:spLocks noChangeArrowheads="1"/>
              </p:cNvSpPr>
              <p:nvPr/>
            </p:nvSpPr>
            <p:spPr bwMode="auto">
              <a:xfrm>
                <a:off x="6675438" y="3200400"/>
                <a:ext cx="3190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Gill Sans MT" panose="020B0502020104020203" pitchFamily="34" charset="0"/>
                  </a:defRPr>
                </a:lvl1pPr>
                <a:lvl2pPr marL="742950" indent="-285750">
                  <a:defRPr sz="2400">
                    <a:solidFill>
                      <a:schemeClr val="tx1"/>
                    </a:solidFill>
                    <a:latin typeface="Gill Sans MT" panose="020B0502020104020203" pitchFamily="34" charset="0"/>
                  </a:defRPr>
                </a:lvl2pPr>
                <a:lvl3pPr marL="1143000" indent="-228600">
                  <a:defRPr sz="2400">
                    <a:solidFill>
                      <a:schemeClr val="tx1"/>
                    </a:solidFill>
                    <a:latin typeface="Gill Sans MT" panose="020B0502020104020203" pitchFamily="34" charset="0"/>
                  </a:defRPr>
                </a:lvl3pPr>
                <a:lvl4pPr marL="1600200" indent="-228600">
                  <a:defRPr sz="2400">
                    <a:solidFill>
                      <a:schemeClr val="tx1"/>
                    </a:solidFill>
                    <a:latin typeface="Gill Sans MT" panose="020B0502020104020203" pitchFamily="34" charset="0"/>
                  </a:defRPr>
                </a:lvl4pPr>
                <a:lvl5pPr marL="2057400" indent="-228600">
                  <a:defRPr sz="2400">
                    <a:solidFill>
                      <a:schemeClr val="tx1"/>
                    </a:solidFill>
                    <a:latin typeface="Gill Sans MT" panose="020B0502020104020203" pitchFamily="34" charset="0"/>
                  </a:defRPr>
                </a:lvl5pPr>
                <a:lvl6pPr marL="2514600" indent="-228600" eaLnBrk="0" fontAlgn="base" hangingPunct="0">
                  <a:spcBef>
                    <a:spcPct val="0"/>
                  </a:spcBef>
                  <a:spcAft>
                    <a:spcPct val="0"/>
                  </a:spcAft>
                  <a:defRPr sz="2400">
                    <a:solidFill>
                      <a:schemeClr val="tx1"/>
                    </a:solidFill>
                    <a:latin typeface="Gill Sans MT" panose="020B0502020104020203" pitchFamily="34" charset="0"/>
                  </a:defRPr>
                </a:lvl6pPr>
                <a:lvl7pPr marL="2971800" indent="-228600" eaLnBrk="0" fontAlgn="base" hangingPunct="0">
                  <a:spcBef>
                    <a:spcPct val="0"/>
                  </a:spcBef>
                  <a:spcAft>
                    <a:spcPct val="0"/>
                  </a:spcAft>
                  <a:defRPr sz="2400">
                    <a:solidFill>
                      <a:schemeClr val="tx1"/>
                    </a:solidFill>
                    <a:latin typeface="Gill Sans MT" panose="020B0502020104020203" pitchFamily="34" charset="0"/>
                  </a:defRPr>
                </a:lvl7pPr>
                <a:lvl8pPr marL="3429000" indent="-228600" eaLnBrk="0" fontAlgn="base" hangingPunct="0">
                  <a:spcBef>
                    <a:spcPct val="0"/>
                  </a:spcBef>
                  <a:spcAft>
                    <a:spcPct val="0"/>
                  </a:spcAft>
                  <a:defRPr sz="2400">
                    <a:solidFill>
                      <a:schemeClr val="tx1"/>
                    </a:solidFill>
                    <a:latin typeface="Gill Sans MT" panose="020B0502020104020203" pitchFamily="34" charset="0"/>
                  </a:defRPr>
                </a:lvl8pPr>
                <a:lvl9pPr marL="3886200" indent="-228600" eaLnBrk="0" fontAlgn="base" hangingPunct="0">
                  <a:spcBef>
                    <a:spcPct val="0"/>
                  </a:spcBef>
                  <a:spcAft>
                    <a:spcPct val="0"/>
                  </a:spcAft>
                  <a:defRPr sz="2400">
                    <a:solidFill>
                      <a:schemeClr val="tx1"/>
                    </a:solidFill>
                    <a:latin typeface="Gill Sans MT" panose="020B0502020104020203" pitchFamily="34" charset="0"/>
                  </a:defRPr>
                </a:lvl9pPr>
              </a:lstStyle>
              <a:p>
                <a:r>
                  <a:rPr lang="zh-TW" altLang="en-US">
                    <a:latin typeface="Garamond" panose="02020404030301010803" pitchFamily="18" charset="0"/>
                    <a:sym typeface="Symbol" panose="05050102010706020507" pitchFamily="18" charset="2"/>
                  </a:rPr>
                  <a:t></a:t>
                </a:r>
                <a:endParaRPr lang="zh-TW" altLang="en-US">
                  <a:latin typeface="Garamond" panose="02020404030301010803" pitchFamily="18" charset="0"/>
                </a:endParaRPr>
              </a:p>
            </p:txBody>
          </p:sp>
          <p:sp>
            <p:nvSpPr>
              <p:cNvPr id="36932" name="Text Box 76"/>
              <p:cNvSpPr txBox="1">
                <a:spLocks noChangeArrowheads="1"/>
              </p:cNvSpPr>
              <p:nvPr/>
            </p:nvSpPr>
            <p:spPr bwMode="auto">
              <a:xfrm>
                <a:off x="4389438" y="3200400"/>
                <a:ext cx="3190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Gill Sans MT" panose="020B0502020104020203" pitchFamily="34" charset="0"/>
                  </a:defRPr>
                </a:lvl1pPr>
                <a:lvl2pPr marL="742950" indent="-285750">
                  <a:defRPr sz="2400">
                    <a:solidFill>
                      <a:schemeClr val="tx1"/>
                    </a:solidFill>
                    <a:latin typeface="Gill Sans MT" panose="020B0502020104020203" pitchFamily="34" charset="0"/>
                  </a:defRPr>
                </a:lvl2pPr>
                <a:lvl3pPr marL="1143000" indent="-228600">
                  <a:defRPr sz="2400">
                    <a:solidFill>
                      <a:schemeClr val="tx1"/>
                    </a:solidFill>
                    <a:latin typeface="Gill Sans MT" panose="020B0502020104020203" pitchFamily="34" charset="0"/>
                  </a:defRPr>
                </a:lvl3pPr>
                <a:lvl4pPr marL="1600200" indent="-228600">
                  <a:defRPr sz="2400">
                    <a:solidFill>
                      <a:schemeClr val="tx1"/>
                    </a:solidFill>
                    <a:latin typeface="Gill Sans MT" panose="020B0502020104020203" pitchFamily="34" charset="0"/>
                  </a:defRPr>
                </a:lvl4pPr>
                <a:lvl5pPr marL="2057400" indent="-228600">
                  <a:defRPr sz="2400">
                    <a:solidFill>
                      <a:schemeClr val="tx1"/>
                    </a:solidFill>
                    <a:latin typeface="Gill Sans MT" panose="020B0502020104020203" pitchFamily="34" charset="0"/>
                  </a:defRPr>
                </a:lvl5pPr>
                <a:lvl6pPr marL="2514600" indent="-228600" eaLnBrk="0" fontAlgn="base" hangingPunct="0">
                  <a:spcBef>
                    <a:spcPct val="0"/>
                  </a:spcBef>
                  <a:spcAft>
                    <a:spcPct val="0"/>
                  </a:spcAft>
                  <a:defRPr sz="2400">
                    <a:solidFill>
                      <a:schemeClr val="tx1"/>
                    </a:solidFill>
                    <a:latin typeface="Gill Sans MT" panose="020B0502020104020203" pitchFamily="34" charset="0"/>
                  </a:defRPr>
                </a:lvl6pPr>
                <a:lvl7pPr marL="2971800" indent="-228600" eaLnBrk="0" fontAlgn="base" hangingPunct="0">
                  <a:spcBef>
                    <a:spcPct val="0"/>
                  </a:spcBef>
                  <a:spcAft>
                    <a:spcPct val="0"/>
                  </a:spcAft>
                  <a:defRPr sz="2400">
                    <a:solidFill>
                      <a:schemeClr val="tx1"/>
                    </a:solidFill>
                    <a:latin typeface="Gill Sans MT" panose="020B0502020104020203" pitchFamily="34" charset="0"/>
                  </a:defRPr>
                </a:lvl7pPr>
                <a:lvl8pPr marL="3429000" indent="-228600" eaLnBrk="0" fontAlgn="base" hangingPunct="0">
                  <a:spcBef>
                    <a:spcPct val="0"/>
                  </a:spcBef>
                  <a:spcAft>
                    <a:spcPct val="0"/>
                  </a:spcAft>
                  <a:defRPr sz="2400">
                    <a:solidFill>
                      <a:schemeClr val="tx1"/>
                    </a:solidFill>
                    <a:latin typeface="Gill Sans MT" panose="020B0502020104020203" pitchFamily="34" charset="0"/>
                  </a:defRPr>
                </a:lvl8pPr>
                <a:lvl9pPr marL="3886200" indent="-228600" eaLnBrk="0" fontAlgn="base" hangingPunct="0">
                  <a:spcBef>
                    <a:spcPct val="0"/>
                  </a:spcBef>
                  <a:spcAft>
                    <a:spcPct val="0"/>
                  </a:spcAft>
                  <a:defRPr sz="2400">
                    <a:solidFill>
                      <a:schemeClr val="tx1"/>
                    </a:solidFill>
                    <a:latin typeface="Gill Sans MT" panose="020B0502020104020203" pitchFamily="34" charset="0"/>
                  </a:defRPr>
                </a:lvl9pPr>
              </a:lstStyle>
              <a:p>
                <a:r>
                  <a:rPr lang="zh-TW" altLang="en-US">
                    <a:latin typeface="Garamond" panose="02020404030301010803" pitchFamily="18" charset="0"/>
                    <a:sym typeface="Symbol" panose="05050102010706020507" pitchFamily="18" charset="2"/>
                  </a:rPr>
                  <a:t></a:t>
                </a:r>
                <a:endParaRPr lang="zh-TW" altLang="en-US">
                  <a:latin typeface="Garamond" panose="02020404030301010803" pitchFamily="18" charset="0"/>
                </a:endParaRPr>
              </a:p>
            </p:txBody>
          </p:sp>
          <p:sp>
            <p:nvSpPr>
              <p:cNvPr id="36933" name="Text Box 77"/>
              <p:cNvSpPr txBox="1">
                <a:spLocks noChangeArrowheads="1"/>
              </p:cNvSpPr>
              <p:nvPr/>
            </p:nvSpPr>
            <p:spPr bwMode="auto">
              <a:xfrm>
                <a:off x="4465638" y="2362200"/>
                <a:ext cx="3190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Gill Sans MT" panose="020B0502020104020203" pitchFamily="34" charset="0"/>
                  </a:defRPr>
                </a:lvl1pPr>
                <a:lvl2pPr marL="742950" indent="-285750">
                  <a:defRPr sz="2400">
                    <a:solidFill>
                      <a:schemeClr val="tx1"/>
                    </a:solidFill>
                    <a:latin typeface="Gill Sans MT" panose="020B0502020104020203" pitchFamily="34" charset="0"/>
                  </a:defRPr>
                </a:lvl2pPr>
                <a:lvl3pPr marL="1143000" indent="-228600">
                  <a:defRPr sz="2400">
                    <a:solidFill>
                      <a:schemeClr val="tx1"/>
                    </a:solidFill>
                    <a:latin typeface="Gill Sans MT" panose="020B0502020104020203" pitchFamily="34" charset="0"/>
                  </a:defRPr>
                </a:lvl3pPr>
                <a:lvl4pPr marL="1600200" indent="-228600">
                  <a:defRPr sz="2400">
                    <a:solidFill>
                      <a:schemeClr val="tx1"/>
                    </a:solidFill>
                    <a:latin typeface="Gill Sans MT" panose="020B0502020104020203" pitchFamily="34" charset="0"/>
                  </a:defRPr>
                </a:lvl4pPr>
                <a:lvl5pPr marL="2057400" indent="-228600">
                  <a:defRPr sz="2400">
                    <a:solidFill>
                      <a:schemeClr val="tx1"/>
                    </a:solidFill>
                    <a:latin typeface="Gill Sans MT" panose="020B0502020104020203" pitchFamily="34" charset="0"/>
                  </a:defRPr>
                </a:lvl5pPr>
                <a:lvl6pPr marL="2514600" indent="-228600" eaLnBrk="0" fontAlgn="base" hangingPunct="0">
                  <a:spcBef>
                    <a:spcPct val="0"/>
                  </a:spcBef>
                  <a:spcAft>
                    <a:spcPct val="0"/>
                  </a:spcAft>
                  <a:defRPr sz="2400">
                    <a:solidFill>
                      <a:schemeClr val="tx1"/>
                    </a:solidFill>
                    <a:latin typeface="Gill Sans MT" panose="020B0502020104020203" pitchFamily="34" charset="0"/>
                  </a:defRPr>
                </a:lvl6pPr>
                <a:lvl7pPr marL="2971800" indent="-228600" eaLnBrk="0" fontAlgn="base" hangingPunct="0">
                  <a:spcBef>
                    <a:spcPct val="0"/>
                  </a:spcBef>
                  <a:spcAft>
                    <a:spcPct val="0"/>
                  </a:spcAft>
                  <a:defRPr sz="2400">
                    <a:solidFill>
                      <a:schemeClr val="tx1"/>
                    </a:solidFill>
                    <a:latin typeface="Gill Sans MT" panose="020B0502020104020203" pitchFamily="34" charset="0"/>
                  </a:defRPr>
                </a:lvl7pPr>
                <a:lvl8pPr marL="3429000" indent="-228600" eaLnBrk="0" fontAlgn="base" hangingPunct="0">
                  <a:spcBef>
                    <a:spcPct val="0"/>
                  </a:spcBef>
                  <a:spcAft>
                    <a:spcPct val="0"/>
                  </a:spcAft>
                  <a:defRPr sz="2400">
                    <a:solidFill>
                      <a:schemeClr val="tx1"/>
                    </a:solidFill>
                    <a:latin typeface="Gill Sans MT" panose="020B0502020104020203" pitchFamily="34" charset="0"/>
                  </a:defRPr>
                </a:lvl8pPr>
                <a:lvl9pPr marL="3886200" indent="-228600" eaLnBrk="0" fontAlgn="base" hangingPunct="0">
                  <a:spcBef>
                    <a:spcPct val="0"/>
                  </a:spcBef>
                  <a:spcAft>
                    <a:spcPct val="0"/>
                  </a:spcAft>
                  <a:defRPr sz="2400">
                    <a:solidFill>
                      <a:schemeClr val="tx1"/>
                    </a:solidFill>
                    <a:latin typeface="Gill Sans MT" panose="020B0502020104020203" pitchFamily="34" charset="0"/>
                  </a:defRPr>
                </a:lvl9pPr>
              </a:lstStyle>
              <a:p>
                <a:r>
                  <a:rPr lang="zh-TW" altLang="en-US">
                    <a:latin typeface="Garamond" panose="02020404030301010803" pitchFamily="18" charset="0"/>
                    <a:sym typeface="Symbol" panose="05050102010706020507" pitchFamily="18" charset="2"/>
                  </a:rPr>
                  <a:t></a:t>
                </a:r>
                <a:endParaRPr lang="zh-TW" altLang="en-US">
                  <a:latin typeface="Garamond" panose="02020404030301010803" pitchFamily="18" charset="0"/>
                </a:endParaRPr>
              </a:p>
            </p:txBody>
          </p:sp>
        </p:grpSp>
      </p:grpSp>
      <p:sp>
        <p:nvSpPr>
          <p:cNvPr id="36873" name="Rectangle 78"/>
          <p:cNvSpPr>
            <a:spLocks noChangeArrowheads="1"/>
          </p:cNvSpPr>
          <p:nvPr/>
        </p:nvSpPr>
        <p:spPr bwMode="auto">
          <a:xfrm>
            <a:off x="587375" y="5634038"/>
            <a:ext cx="6524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Gill Sans MT" panose="020B0502020104020203" pitchFamily="34" charset="0"/>
              </a:defRPr>
            </a:lvl1pPr>
            <a:lvl2pPr marL="742950" indent="-285750">
              <a:defRPr sz="2400">
                <a:solidFill>
                  <a:schemeClr val="tx1"/>
                </a:solidFill>
                <a:latin typeface="Gill Sans MT" panose="020B0502020104020203" pitchFamily="34" charset="0"/>
              </a:defRPr>
            </a:lvl2pPr>
            <a:lvl3pPr marL="1143000" indent="-228600">
              <a:defRPr sz="2400">
                <a:solidFill>
                  <a:schemeClr val="tx1"/>
                </a:solidFill>
                <a:latin typeface="Gill Sans MT" panose="020B0502020104020203" pitchFamily="34" charset="0"/>
              </a:defRPr>
            </a:lvl3pPr>
            <a:lvl4pPr marL="1600200" indent="-228600">
              <a:defRPr sz="2400">
                <a:solidFill>
                  <a:schemeClr val="tx1"/>
                </a:solidFill>
                <a:latin typeface="Gill Sans MT" panose="020B0502020104020203" pitchFamily="34" charset="0"/>
              </a:defRPr>
            </a:lvl4pPr>
            <a:lvl5pPr marL="2057400" indent="-228600">
              <a:defRPr sz="2400">
                <a:solidFill>
                  <a:schemeClr val="tx1"/>
                </a:solidFill>
                <a:latin typeface="Gill Sans MT" panose="020B0502020104020203" pitchFamily="34" charset="0"/>
              </a:defRPr>
            </a:lvl5pPr>
            <a:lvl6pPr marL="2514600" indent="-228600" eaLnBrk="0" fontAlgn="base" hangingPunct="0">
              <a:spcBef>
                <a:spcPct val="0"/>
              </a:spcBef>
              <a:spcAft>
                <a:spcPct val="0"/>
              </a:spcAft>
              <a:defRPr sz="2400">
                <a:solidFill>
                  <a:schemeClr val="tx1"/>
                </a:solidFill>
                <a:latin typeface="Gill Sans MT" panose="020B0502020104020203" pitchFamily="34" charset="0"/>
              </a:defRPr>
            </a:lvl6pPr>
            <a:lvl7pPr marL="2971800" indent="-228600" eaLnBrk="0" fontAlgn="base" hangingPunct="0">
              <a:spcBef>
                <a:spcPct val="0"/>
              </a:spcBef>
              <a:spcAft>
                <a:spcPct val="0"/>
              </a:spcAft>
              <a:defRPr sz="2400">
                <a:solidFill>
                  <a:schemeClr val="tx1"/>
                </a:solidFill>
                <a:latin typeface="Gill Sans MT" panose="020B0502020104020203" pitchFamily="34" charset="0"/>
              </a:defRPr>
            </a:lvl7pPr>
            <a:lvl8pPr marL="3429000" indent="-228600" eaLnBrk="0" fontAlgn="base" hangingPunct="0">
              <a:spcBef>
                <a:spcPct val="0"/>
              </a:spcBef>
              <a:spcAft>
                <a:spcPct val="0"/>
              </a:spcAft>
              <a:defRPr sz="2400">
                <a:solidFill>
                  <a:schemeClr val="tx1"/>
                </a:solidFill>
                <a:latin typeface="Gill Sans MT" panose="020B0502020104020203" pitchFamily="34" charset="0"/>
              </a:defRPr>
            </a:lvl8pPr>
            <a:lvl9pPr marL="3886200" indent="-228600" eaLnBrk="0" fontAlgn="base" hangingPunct="0">
              <a:spcBef>
                <a:spcPct val="0"/>
              </a:spcBef>
              <a:spcAft>
                <a:spcPct val="0"/>
              </a:spcAft>
              <a:defRPr sz="2400">
                <a:solidFill>
                  <a:schemeClr val="tx1"/>
                </a:solidFill>
                <a:latin typeface="Gill Sans MT" panose="020B0502020104020203" pitchFamily="34" charset="0"/>
              </a:defRPr>
            </a:lvl9pPr>
          </a:lstStyle>
          <a:p>
            <a:r>
              <a:rPr lang="en-US" altLang="en-US" i="1">
                <a:latin typeface="Garamond" panose="02020404030301010803" pitchFamily="18" charset="0"/>
                <a:ea typeface="PMingLiU" pitchFamily="18" charset="-120"/>
                <a:sym typeface="Symbol" panose="05050102010706020507" pitchFamily="18" charset="2"/>
              </a:rPr>
              <a:t>R1</a:t>
            </a:r>
            <a:r>
              <a:rPr lang="en-US" altLang="en-US">
                <a:latin typeface="Garamond" panose="02020404030301010803" pitchFamily="18" charset="0"/>
                <a:ea typeface="PMingLiU" pitchFamily="18" charset="-120"/>
                <a:sym typeface="Symbol" panose="05050102010706020507" pitchFamily="18" charset="2"/>
              </a:rPr>
              <a:t>*</a:t>
            </a:r>
            <a:endParaRPr lang="en-US" altLang="en-US">
              <a:latin typeface="Garamond" panose="02020404030301010803" pitchFamily="18" charset="0"/>
              <a:ea typeface="PMingLiU" pitchFamily="18" charset="-120"/>
              <a:sym typeface="Symbol" panose="05050102010706020507" pitchFamily="18" charset="2"/>
            </a:endParaRPr>
          </a:p>
        </p:txBody>
      </p:sp>
      <p:sp>
        <p:nvSpPr>
          <p:cNvPr id="36874"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Gill Sans MT" panose="020B0502020104020203" pitchFamily="34" charset="0"/>
              </a:defRPr>
            </a:lvl1pPr>
            <a:lvl2pPr marL="742950" indent="-285750">
              <a:defRPr sz="2400">
                <a:solidFill>
                  <a:schemeClr val="tx1"/>
                </a:solidFill>
                <a:latin typeface="Gill Sans MT" panose="020B0502020104020203" pitchFamily="34" charset="0"/>
              </a:defRPr>
            </a:lvl2pPr>
            <a:lvl3pPr marL="1143000" indent="-228600">
              <a:defRPr sz="2400">
                <a:solidFill>
                  <a:schemeClr val="tx1"/>
                </a:solidFill>
                <a:latin typeface="Gill Sans MT" panose="020B0502020104020203" pitchFamily="34" charset="0"/>
              </a:defRPr>
            </a:lvl3pPr>
            <a:lvl4pPr marL="1600200" indent="-228600">
              <a:defRPr sz="2400">
                <a:solidFill>
                  <a:schemeClr val="tx1"/>
                </a:solidFill>
                <a:latin typeface="Gill Sans MT" panose="020B0502020104020203" pitchFamily="34" charset="0"/>
              </a:defRPr>
            </a:lvl4pPr>
            <a:lvl5pPr marL="2057400" indent="-228600">
              <a:defRPr sz="2400">
                <a:solidFill>
                  <a:schemeClr val="tx1"/>
                </a:solidFill>
                <a:latin typeface="Gill Sans MT" panose="020B0502020104020203" pitchFamily="34" charset="0"/>
              </a:defRPr>
            </a:lvl5pPr>
            <a:lvl6pPr marL="2514600" indent="-228600" eaLnBrk="0" fontAlgn="base" hangingPunct="0">
              <a:spcBef>
                <a:spcPct val="0"/>
              </a:spcBef>
              <a:spcAft>
                <a:spcPct val="0"/>
              </a:spcAft>
              <a:defRPr sz="2400">
                <a:solidFill>
                  <a:schemeClr val="tx1"/>
                </a:solidFill>
                <a:latin typeface="Gill Sans MT" panose="020B0502020104020203" pitchFamily="34" charset="0"/>
              </a:defRPr>
            </a:lvl6pPr>
            <a:lvl7pPr marL="2971800" indent="-228600" eaLnBrk="0" fontAlgn="base" hangingPunct="0">
              <a:spcBef>
                <a:spcPct val="0"/>
              </a:spcBef>
              <a:spcAft>
                <a:spcPct val="0"/>
              </a:spcAft>
              <a:defRPr sz="2400">
                <a:solidFill>
                  <a:schemeClr val="tx1"/>
                </a:solidFill>
                <a:latin typeface="Gill Sans MT" panose="020B0502020104020203" pitchFamily="34" charset="0"/>
              </a:defRPr>
            </a:lvl7pPr>
            <a:lvl8pPr marL="3429000" indent="-228600" eaLnBrk="0" fontAlgn="base" hangingPunct="0">
              <a:spcBef>
                <a:spcPct val="0"/>
              </a:spcBef>
              <a:spcAft>
                <a:spcPct val="0"/>
              </a:spcAft>
              <a:defRPr sz="2400">
                <a:solidFill>
                  <a:schemeClr val="tx1"/>
                </a:solidFill>
                <a:latin typeface="Gill Sans MT" panose="020B0502020104020203" pitchFamily="34" charset="0"/>
              </a:defRPr>
            </a:lvl8pPr>
            <a:lvl9pPr marL="3886200" indent="-228600" eaLnBrk="0" fontAlgn="base" hangingPunct="0">
              <a:spcBef>
                <a:spcPct val="0"/>
              </a:spcBef>
              <a:spcAft>
                <a:spcPct val="0"/>
              </a:spcAft>
              <a:defRPr sz="2400">
                <a:solidFill>
                  <a:schemeClr val="tx1"/>
                </a:solidFill>
                <a:latin typeface="Gill Sans MT" panose="020B0502020104020203" pitchFamily="34" charset="0"/>
              </a:defRPr>
            </a:lvl9pPr>
          </a:lstStyle>
          <a:p>
            <a:fld id="{F6E13447-5759-4E3D-A62B-7A3090886466}" type="slidenum">
              <a:rPr lang="en-US" altLang="en-US" sz="1200" smtClean="0">
                <a:solidFill>
                  <a:srgbClr val="FFFFFF"/>
                </a:solidFill>
              </a:rPr>
            </a:fld>
            <a:endParaRPr lang="en-US" altLang="en-US" sz="1200" smtClean="0">
              <a:solidFill>
                <a:srgbClr val="FFFFFF"/>
              </a:solidFill>
            </a:endParaRPr>
          </a:p>
        </p:txBody>
      </p:sp>
      <p:grpSp>
        <p:nvGrpSpPr>
          <p:cNvPr id="36875" name="Group 4"/>
          <p:cNvGrpSpPr/>
          <p:nvPr/>
        </p:nvGrpSpPr>
        <p:grpSpPr bwMode="auto">
          <a:xfrm>
            <a:off x="3013075" y="5016500"/>
            <a:ext cx="4941888" cy="1279525"/>
            <a:chOff x="3013075" y="4930630"/>
            <a:chExt cx="4941888" cy="1279682"/>
          </a:xfrm>
        </p:grpSpPr>
        <p:grpSp>
          <p:nvGrpSpPr>
            <p:cNvPr id="36896" name="Group 2"/>
            <p:cNvGrpSpPr/>
            <p:nvPr/>
          </p:nvGrpSpPr>
          <p:grpSpPr bwMode="auto">
            <a:xfrm>
              <a:off x="3013075" y="4930630"/>
              <a:ext cx="4941888" cy="1279682"/>
              <a:chOff x="3013075" y="4194175"/>
              <a:chExt cx="4941888" cy="1444625"/>
            </a:xfrm>
          </p:grpSpPr>
          <p:sp>
            <p:nvSpPr>
              <p:cNvPr id="36898" name="Oval 79"/>
              <p:cNvSpPr>
                <a:spLocks noChangeArrowheads="1"/>
              </p:cNvSpPr>
              <p:nvPr/>
            </p:nvSpPr>
            <p:spPr bwMode="auto">
              <a:xfrm>
                <a:off x="3562350" y="5029200"/>
                <a:ext cx="731838" cy="60960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Gill Sans MT" panose="020B0502020104020203" pitchFamily="34" charset="0"/>
                  </a:defRPr>
                </a:lvl1pPr>
                <a:lvl2pPr marL="742950" indent="-285750">
                  <a:defRPr sz="2400">
                    <a:solidFill>
                      <a:schemeClr val="tx1"/>
                    </a:solidFill>
                    <a:latin typeface="Gill Sans MT" panose="020B0502020104020203" pitchFamily="34" charset="0"/>
                  </a:defRPr>
                </a:lvl2pPr>
                <a:lvl3pPr marL="1143000" indent="-228600">
                  <a:defRPr sz="2400">
                    <a:solidFill>
                      <a:schemeClr val="tx1"/>
                    </a:solidFill>
                    <a:latin typeface="Gill Sans MT" panose="020B0502020104020203" pitchFamily="34" charset="0"/>
                  </a:defRPr>
                </a:lvl3pPr>
                <a:lvl4pPr marL="1600200" indent="-228600">
                  <a:defRPr sz="2400">
                    <a:solidFill>
                      <a:schemeClr val="tx1"/>
                    </a:solidFill>
                    <a:latin typeface="Gill Sans MT" panose="020B0502020104020203" pitchFamily="34" charset="0"/>
                  </a:defRPr>
                </a:lvl4pPr>
                <a:lvl5pPr marL="2057400" indent="-228600">
                  <a:defRPr sz="2400">
                    <a:solidFill>
                      <a:schemeClr val="tx1"/>
                    </a:solidFill>
                    <a:latin typeface="Gill Sans MT" panose="020B0502020104020203" pitchFamily="34" charset="0"/>
                  </a:defRPr>
                </a:lvl5pPr>
                <a:lvl6pPr marL="2514600" indent="-228600" eaLnBrk="0" fontAlgn="base" hangingPunct="0">
                  <a:spcBef>
                    <a:spcPct val="0"/>
                  </a:spcBef>
                  <a:spcAft>
                    <a:spcPct val="0"/>
                  </a:spcAft>
                  <a:defRPr sz="2400">
                    <a:solidFill>
                      <a:schemeClr val="tx1"/>
                    </a:solidFill>
                    <a:latin typeface="Gill Sans MT" panose="020B0502020104020203" pitchFamily="34" charset="0"/>
                  </a:defRPr>
                </a:lvl6pPr>
                <a:lvl7pPr marL="2971800" indent="-228600" eaLnBrk="0" fontAlgn="base" hangingPunct="0">
                  <a:spcBef>
                    <a:spcPct val="0"/>
                  </a:spcBef>
                  <a:spcAft>
                    <a:spcPct val="0"/>
                  </a:spcAft>
                  <a:defRPr sz="2400">
                    <a:solidFill>
                      <a:schemeClr val="tx1"/>
                    </a:solidFill>
                    <a:latin typeface="Gill Sans MT" panose="020B0502020104020203" pitchFamily="34" charset="0"/>
                  </a:defRPr>
                </a:lvl7pPr>
                <a:lvl8pPr marL="3429000" indent="-228600" eaLnBrk="0" fontAlgn="base" hangingPunct="0">
                  <a:spcBef>
                    <a:spcPct val="0"/>
                  </a:spcBef>
                  <a:spcAft>
                    <a:spcPct val="0"/>
                  </a:spcAft>
                  <a:defRPr sz="2400">
                    <a:solidFill>
                      <a:schemeClr val="tx1"/>
                    </a:solidFill>
                    <a:latin typeface="Gill Sans MT" panose="020B0502020104020203" pitchFamily="34" charset="0"/>
                  </a:defRPr>
                </a:lvl8pPr>
                <a:lvl9pPr marL="3886200" indent="-228600" eaLnBrk="0" fontAlgn="base" hangingPunct="0">
                  <a:spcBef>
                    <a:spcPct val="0"/>
                  </a:spcBef>
                  <a:spcAft>
                    <a:spcPct val="0"/>
                  </a:spcAft>
                  <a:defRPr sz="2400">
                    <a:solidFill>
                      <a:schemeClr val="tx1"/>
                    </a:solidFill>
                    <a:latin typeface="Gill Sans MT" panose="020B0502020104020203" pitchFamily="34" charset="0"/>
                  </a:defRPr>
                </a:lvl9pPr>
              </a:lstStyle>
              <a:p>
                <a:endParaRPr lang="en-US" altLang="en-US"/>
              </a:p>
            </p:txBody>
          </p:sp>
          <p:sp>
            <p:nvSpPr>
              <p:cNvPr id="36899" name="Line 80"/>
              <p:cNvSpPr>
                <a:spLocks noChangeShapeType="1"/>
              </p:cNvSpPr>
              <p:nvPr/>
            </p:nvSpPr>
            <p:spPr bwMode="auto">
              <a:xfrm>
                <a:off x="3013075" y="5334000"/>
                <a:ext cx="54610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6900" name="Rectangle 82"/>
              <p:cNvSpPr>
                <a:spLocks noChangeArrowheads="1"/>
              </p:cNvSpPr>
              <p:nvPr/>
            </p:nvSpPr>
            <p:spPr bwMode="auto">
              <a:xfrm>
                <a:off x="3676650" y="5043488"/>
                <a:ext cx="431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Gill Sans MT" panose="020B0502020104020203" pitchFamily="34" charset="0"/>
                  </a:defRPr>
                </a:lvl1pPr>
                <a:lvl2pPr marL="742950" indent="-285750">
                  <a:defRPr sz="2400">
                    <a:solidFill>
                      <a:schemeClr val="tx1"/>
                    </a:solidFill>
                    <a:latin typeface="Gill Sans MT" panose="020B0502020104020203" pitchFamily="34" charset="0"/>
                  </a:defRPr>
                </a:lvl2pPr>
                <a:lvl3pPr marL="1143000" indent="-228600">
                  <a:defRPr sz="2400">
                    <a:solidFill>
                      <a:schemeClr val="tx1"/>
                    </a:solidFill>
                    <a:latin typeface="Gill Sans MT" panose="020B0502020104020203" pitchFamily="34" charset="0"/>
                  </a:defRPr>
                </a:lvl3pPr>
                <a:lvl4pPr marL="1600200" indent="-228600">
                  <a:defRPr sz="2400">
                    <a:solidFill>
                      <a:schemeClr val="tx1"/>
                    </a:solidFill>
                    <a:latin typeface="Gill Sans MT" panose="020B0502020104020203" pitchFamily="34" charset="0"/>
                  </a:defRPr>
                </a:lvl4pPr>
                <a:lvl5pPr marL="2057400" indent="-228600">
                  <a:defRPr sz="2400">
                    <a:solidFill>
                      <a:schemeClr val="tx1"/>
                    </a:solidFill>
                    <a:latin typeface="Gill Sans MT" panose="020B0502020104020203" pitchFamily="34" charset="0"/>
                  </a:defRPr>
                </a:lvl5pPr>
                <a:lvl6pPr marL="2514600" indent="-228600" eaLnBrk="0" fontAlgn="base" hangingPunct="0">
                  <a:spcBef>
                    <a:spcPct val="0"/>
                  </a:spcBef>
                  <a:spcAft>
                    <a:spcPct val="0"/>
                  </a:spcAft>
                  <a:defRPr sz="2400">
                    <a:solidFill>
                      <a:schemeClr val="tx1"/>
                    </a:solidFill>
                    <a:latin typeface="Gill Sans MT" panose="020B0502020104020203" pitchFamily="34" charset="0"/>
                  </a:defRPr>
                </a:lvl6pPr>
                <a:lvl7pPr marL="2971800" indent="-228600" eaLnBrk="0" fontAlgn="base" hangingPunct="0">
                  <a:spcBef>
                    <a:spcPct val="0"/>
                  </a:spcBef>
                  <a:spcAft>
                    <a:spcPct val="0"/>
                  </a:spcAft>
                  <a:defRPr sz="2400">
                    <a:solidFill>
                      <a:schemeClr val="tx1"/>
                    </a:solidFill>
                    <a:latin typeface="Gill Sans MT" panose="020B0502020104020203" pitchFamily="34" charset="0"/>
                  </a:defRPr>
                </a:lvl7pPr>
                <a:lvl8pPr marL="3429000" indent="-228600" eaLnBrk="0" fontAlgn="base" hangingPunct="0">
                  <a:spcBef>
                    <a:spcPct val="0"/>
                  </a:spcBef>
                  <a:spcAft>
                    <a:spcPct val="0"/>
                  </a:spcAft>
                  <a:defRPr sz="2400">
                    <a:solidFill>
                      <a:schemeClr val="tx1"/>
                    </a:solidFill>
                    <a:latin typeface="Gill Sans MT" panose="020B0502020104020203" pitchFamily="34" charset="0"/>
                  </a:defRPr>
                </a:lvl8pPr>
                <a:lvl9pPr marL="3886200" indent="-228600" eaLnBrk="0" fontAlgn="base" hangingPunct="0">
                  <a:spcBef>
                    <a:spcPct val="0"/>
                  </a:spcBef>
                  <a:spcAft>
                    <a:spcPct val="0"/>
                  </a:spcAft>
                  <a:defRPr sz="2400">
                    <a:solidFill>
                      <a:schemeClr val="tx1"/>
                    </a:solidFill>
                    <a:latin typeface="Gill Sans MT" panose="020B0502020104020203" pitchFamily="34" charset="0"/>
                  </a:defRPr>
                </a:lvl9pPr>
              </a:lstStyle>
              <a:p>
                <a:r>
                  <a:rPr lang="en-US" altLang="zh-TW">
                    <a:latin typeface="Garamond" panose="02020404030301010803" pitchFamily="18" charset="0"/>
                    <a:sym typeface="Symbol" panose="05050102010706020507" pitchFamily="18" charset="2"/>
                  </a:rPr>
                  <a:t>q</a:t>
                </a:r>
                <a:r>
                  <a:rPr lang="en-US" altLang="zh-TW" baseline="-25000">
                    <a:latin typeface="Garamond" panose="02020404030301010803" pitchFamily="18" charset="0"/>
                    <a:sym typeface="Symbol" panose="05050102010706020507" pitchFamily="18" charset="2"/>
                  </a:rPr>
                  <a:t>0</a:t>
                </a:r>
                <a:endParaRPr lang="en-US" altLang="zh-TW" baseline="-25000">
                  <a:latin typeface="Garamond" panose="02020404030301010803" pitchFamily="18" charset="0"/>
                  <a:sym typeface="Symbol" panose="05050102010706020507" pitchFamily="18" charset="2"/>
                </a:endParaRPr>
              </a:p>
            </p:txBody>
          </p:sp>
          <p:sp>
            <p:nvSpPr>
              <p:cNvPr id="36901" name="Oval 83"/>
              <p:cNvSpPr>
                <a:spLocks noChangeArrowheads="1"/>
              </p:cNvSpPr>
              <p:nvPr/>
            </p:nvSpPr>
            <p:spPr bwMode="auto">
              <a:xfrm>
                <a:off x="7223125" y="5029200"/>
                <a:ext cx="731838" cy="60960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Gill Sans MT" panose="020B0502020104020203" pitchFamily="34" charset="0"/>
                  </a:defRPr>
                </a:lvl1pPr>
                <a:lvl2pPr marL="742950" indent="-285750">
                  <a:defRPr sz="2400">
                    <a:solidFill>
                      <a:schemeClr val="tx1"/>
                    </a:solidFill>
                    <a:latin typeface="Gill Sans MT" panose="020B0502020104020203" pitchFamily="34" charset="0"/>
                  </a:defRPr>
                </a:lvl2pPr>
                <a:lvl3pPr marL="1143000" indent="-228600">
                  <a:defRPr sz="2400">
                    <a:solidFill>
                      <a:schemeClr val="tx1"/>
                    </a:solidFill>
                    <a:latin typeface="Gill Sans MT" panose="020B0502020104020203" pitchFamily="34" charset="0"/>
                  </a:defRPr>
                </a:lvl3pPr>
                <a:lvl4pPr marL="1600200" indent="-228600">
                  <a:defRPr sz="2400">
                    <a:solidFill>
                      <a:schemeClr val="tx1"/>
                    </a:solidFill>
                    <a:latin typeface="Gill Sans MT" panose="020B0502020104020203" pitchFamily="34" charset="0"/>
                  </a:defRPr>
                </a:lvl4pPr>
                <a:lvl5pPr marL="2057400" indent="-228600">
                  <a:defRPr sz="2400">
                    <a:solidFill>
                      <a:schemeClr val="tx1"/>
                    </a:solidFill>
                    <a:latin typeface="Gill Sans MT" panose="020B0502020104020203" pitchFamily="34" charset="0"/>
                  </a:defRPr>
                </a:lvl5pPr>
                <a:lvl6pPr marL="2514600" indent="-228600" eaLnBrk="0" fontAlgn="base" hangingPunct="0">
                  <a:spcBef>
                    <a:spcPct val="0"/>
                  </a:spcBef>
                  <a:spcAft>
                    <a:spcPct val="0"/>
                  </a:spcAft>
                  <a:defRPr sz="2400">
                    <a:solidFill>
                      <a:schemeClr val="tx1"/>
                    </a:solidFill>
                    <a:latin typeface="Gill Sans MT" panose="020B0502020104020203" pitchFamily="34" charset="0"/>
                  </a:defRPr>
                </a:lvl6pPr>
                <a:lvl7pPr marL="2971800" indent="-228600" eaLnBrk="0" fontAlgn="base" hangingPunct="0">
                  <a:spcBef>
                    <a:spcPct val="0"/>
                  </a:spcBef>
                  <a:spcAft>
                    <a:spcPct val="0"/>
                  </a:spcAft>
                  <a:defRPr sz="2400">
                    <a:solidFill>
                      <a:schemeClr val="tx1"/>
                    </a:solidFill>
                    <a:latin typeface="Gill Sans MT" panose="020B0502020104020203" pitchFamily="34" charset="0"/>
                  </a:defRPr>
                </a:lvl7pPr>
                <a:lvl8pPr marL="3429000" indent="-228600" eaLnBrk="0" fontAlgn="base" hangingPunct="0">
                  <a:spcBef>
                    <a:spcPct val="0"/>
                  </a:spcBef>
                  <a:spcAft>
                    <a:spcPct val="0"/>
                  </a:spcAft>
                  <a:defRPr sz="2400">
                    <a:solidFill>
                      <a:schemeClr val="tx1"/>
                    </a:solidFill>
                    <a:latin typeface="Gill Sans MT" panose="020B0502020104020203" pitchFamily="34" charset="0"/>
                  </a:defRPr>
                </a:lvl8pPr>
                <a:lvl9pPr marL="3886200" indent="-228600" eaLnBrk="0" fontAlgn="base" hangingPunct="0">
                  <a:spcBef>
                    <a:spcPct val="0"/>
                  </a:spcBef>
                  <a:spcAft>
                    <a:spcPct val="0"/>
                  </a:spcAft>
                  <a:defRPr sz="2400">
                    <a:solidFill>
                      <a:schemeClr val="tx1"/>
                    </a:solidFill>
                    <a:latin typeface="Gill Sans MT" panose="020B0502020104020203" pitchFamily="34" charset="0"/>
                  </a:defRPr>
                </a:lvl9pPr>
              </a:lstStyle>
              <a:p>
                <a:endParaRPr lang="en-US" altLang="en-US"/>
              </a:p>
            </p:txBody>
          </p:sp>
          <p:sp>
            <p:nvSpPr>
              <p:cNvPr id="36902" name="Line 84"/>
              <p:cNvSpPr>
                <a:spLocks noChangeShapeType="1"/>
              </p:cNvSpPr>
              <p:nvPr/>
            </p:nvSpPr>
            <p:spPr bwMode="auto">
              <a:xfrm flipV="1">
                <a:off x="6492875" y="5334000"/>
                <a:ext cx="73025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6903" name="Rectangle 85"/>
              <p:cNvSpPr>
                <a:spLocks noChangeArrowheads="1"/>
              </p:cNvSpPr>
              <p:nvPr/>
            </p:nvSpPr>
            <p:spPr bwMode="auto">
              <a:xfrm>
                <a:off x="7337425" y="5043488"/>
                <a:ext cx="4016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Gill Sans MT" panose="020B0502020104020203" pitchFamily="34" charset="0"/>
                  </a:defRPr>
                </a:lvl1pPr>
                <a:lvl2pPr marL="742950" indent="-285750">
                  <a:defRPr sz="2400">
                    <a:solidFill>
                      <a:schemeClr val="tx1"/>
                    </a:solidFill>
                    <a:latin typeface="Gill Sans MT" panose="020B0502020104020203" pitchFamily="34" charset="0"/>
                  </a:defRPr>
                </a:lvl2pPr>
                <a:lvl3pPr marL="1143000" indent="-228600">
                  <a:defRPr sz="2400">
                    <a:solidFill>
                      <a:schemeClr val="tx1"/>
                    </a:solidFill>
                    <a:latin typeface="Gill Sans MT" panose="020B0502020104020203" pitchFamily="34" charset="0"/>
                  </a:defRPr>
                </a:lvl3pPr>
                <a:lvl4pPr marL="1600200" indent="-228600">
                  <a:defRPr sz="2400">
                    <a:solidFill>
                      <a:schemeClr val="tx1"/>
                    </a:solidFill>
                    <a:latin typeface="Gill Sans MT" panose="020B0502020104020203" pitchFamily="34" charset="0"/>
                  </a:defRPr>
                </a:lvl4pPr>
                <a:lvl5pPr marL="2057400" indent="-228600">
                  <a:defRPr sz="2400">
                    <a:solidFill>
                      <a:schemeClr val="tx1"/>
                    </a:solidFill>
                    <a:latin typeface="Gill Sans MT" panose="020B0502020104020203" pitchFamily="34" charset="0"/>
                  </a:defRPr>
                </a:lvl5pPr>
                <a:lvl6pPr marL="2514600" indent="-228600" eaLnBrk="0" fontAlgn="base" hangingPunct="0">
                  <a:spcBef>
                    <a:spcPct val="0"/>
                  </a:spcBef>
                  <a:spcAft>
                    <a:spcPct val="0"/>
                  </a:spcAft>
                  <a:defRPr sz="2400">
                    <a:solidFill>
                      <a:schemeClr val="tx1"/>
                    </a:solidFill>
                    <a:latin typeface="Gill Sans MT" panose="020B0502020104020203" pitchFamily="34" charset="0"/>
                  </a:defRPr>
                </a:lvl6pPr>
                <a:lvl7pPr marL="2971800" indent="-228600" eaLnBrk="0" fontAlgn="base" hangingPunct="0">
                  <a:spcBef>
                    <a:spcPct val="0"/>
                  </a:spcBef>
                  <a:spcAft>
                    <a:spcPct val="0"/>
                  </a:spcAft>
                  <a:defRPr sz="2400">
                    <a:solidFill>
                      <a:schemeClr val="tx1"/>
                    </a:solidFill>
                    <a:latin typeface="Gill Sans MT" panose="020B0502020104020203" pitchFamily="34" charset="0"/>
                  </a:defRPr>
                </a:lvl7pPr>
                <a:lvl8pPr marL="3429000" indent="-228600" eaLnBrk="0" fontAlgn="base" hangingPunct="0">
                  <a:spcBef>
                    <a:spcPct val="0"/>
                  </a:spcBef>
                  <a:spcAft>
                    <a:spcPct val="0"/>
                  </a:spcAft>
                  <a:defRPr sz="2400">
                    <a:solidFill>
                      <a:schemeClr val="tx1"/>
                    </a:solidFill>
                    <a:latin typeface="Gill Sans MT" panose="020B0502020104020203" pitchFamily="34" charset="0"/>
                  </a:defRPr>
                </a:lvl8pPr>
                <a:lvl9pPr marL="3886200" indent="-228600" eaLnBrk="0" fontAlgn="base" hangingPunct="0">
                  <a:spcBef>
                    <a:spcPct val="0"/>
                  </a:spcBef>
                  <a:spcAft>
                    <a:spcPct val="0"/>
                  </a:spcAft>
                  <a:defRPr sz="2400">
                    <a:solidFill>
                      <a:schemeClr val="tx1"/>
                    </a:solidFill>
                    <a:latin typeface="Gill Sans MT" panose="020B0502020104020203" pitchFamily="34" charset="0"/>
                  </a:defRPr>
                </a:lvl9pPr>
              </a:lstStyle>
              <a:p>
                <a:r>
                  <a:rPr lang="en-US" altLang="zh-TW">
                    <a:latin typeface="Garamond" panose="02020404030301010803" pitchFamily="18" charset="0"/>
                    <a:sym typeface="Symbol" panose="05050102010706020507" pitchFamily="18" charset="2"/>
                  </a:rPr>
                  <a:t>q</a:t>
                </a:r>
                <a:r>
                  <a:rPr lang="en-US" altLang="zh-TW" baseline="-25000">
                    <a:latin typeface="Garamond" panose="02020404030301010803" pitchFamily="18" charset="0"/>
                    <a:sym typeface="Symbol" panose="05050102010706020507" pitchFamily="18" charset="2"/>
                  </a:rPr>
                  <a:t>f</a:t>
                </a:r>
                <a:endParaRPr lang="en-US" altLang="zh-TW" baseline="-25000">
                  <a:latin typeface="Garamond" panose="02020404030301010803" pitchFamily="18" charset="0"/>
                  <a:sym typeface="Symbol" panose="05050102010706020507" pitchFamily="18" charset="2"/>
                </a:endParaRPr>
              </a:p>
            </p:txBody>
          </p:sp>
          <p:sp>
            <p:nvSpPr>
              <p:cNvPr id="36904" name="Oval 86"/>
              <p:cNvSpPr>
                <a:spLocks noChangeArrowheads="1"/>
              </p:cNvSpPr>
              <p:nvPr/>
            </p:nvSpPr>
            <p:spPr bwMode="auto">
              <a:xfrm>
                <a:off x="7318375" y="5105400"/>
                <a:ext cx="549275" cy="45720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Gill Sans MT" panose="020B0502020104020203" pitchFamily="34" charset="0"/>
                  </a:defRPr>
                </a:lvl1pPr>
                <a:lvl2pPr marL="742950" indent="-285750">
                  <a:defRPr sz="2400">
                    <a:solidFill>
                      <a:schemeClr val="tx1"/>
                    </a:solidFill>
                    <a:latin typeface="Gill Sans MT" panose="020B0502020104020203" pitchFamily="34" charset="0"/>
                  </a:defRPr>
                </a:lvl2pPr>
                <a:lvl3pPr marL="1143000" indent="-228600">
                  <a:defRPr sz="2400">
                    <a:solidFill>
                      <a:schemeClr val="tx1"/>
                    </a:solidFill>
                    <a:latin typeface="Gill Sans MT" panose="020B0502020104020203" pitchFamily="34" charset="0"/>
                  </a:defRPr>
                </a:lvl3pPr>
                <a:lvl4pPr marL="1600200" indent="-228600">
                  <a:defRPr sz="2400">
                    <a:solidFill>
                      <a:schemeClr val="tx1"/>
                    </a:solidFill>
                    <a:latin typeface="Gill Sans MT" panose="020B0502020104020203" pitchFamily="34" charset="0"/>
                  </a:defRPr>
                </a:lvl4pPr>
                <a:lvl5pPr marL="2057400" indent="-228600">
                  <a:defRPr sz="2400">
                    <a:solidFill>
                      <a:schemeClr val="tx1"/>
                    </a:solidFill>
                    <a:latin typeface="Gill Sans MT" panose="020B0502020104020203" pitchFamily="34" charset="0"/>
                  </a:defRPr>
                </a:lvl5pPr>
                <a:lvl6pPr marL="2514600" indent="-228600" eaLnBrk="0" fontAlgn="base" hangingPunct="0">
                  <a:spcBef>
                    <a:spcPct val="0"/>
                  </a:spcBef>
                  <a:spcAft>
                    <a:spcPct val="0"/>
                  </a:spcAft>
                  <a:defRPr sz="2400">
                    <a:solidFill>
                      <a:schemeClr val="tx1"/>
                    </a:solidFill>
                    <a:latin typeface="Gill Sans MT" panose="020B0502020104020203" pitchFamily="34" charset="0"/>
                  </a:defRPr>
                </a:lvl6pPr>
                <a:lvl7pPr marL="2971800" indent="-228600" eaLnBrk="0" fontAlgn="base" hangingPunct="0">
                  <a:spcBef>
                    <a:spcPct val="0"/>
                  </a:spcBef>
                  <a:spcAft>
                    <a:spcPct val="0"/>
                  </a:spcAft>
                  <a:defRPr sz="2400">
                    <a:solidFill>
                      <a:schemeClr val="tx1"/>
                    </a:solidFill>
                    <a:latin typeface="Gill Sans MT" panose="020B0502020104020203" pitchFamily="34" charset="0"/>
                  </a:defRPr>
                </a:lvl7pPr>
                <a:lvl8pPr marL="3429000" indent="-228600" eaLnBrk="0" fontAlgn="base" hangingPunct="0">
                  <a:spcBef>
                    <a:spcPct val="0"/>
                  </a:spcBef>
                  <a:spcAft>
                    <a:spcPct val="0"/>
                  </a:spcAft>
                  <a:defRPr sz="2400">
                    <a:solidFill>
                      <a:schemeClr val="tx1"/>
                    </a:solidFill>
                    <a:latin typeface="Gill Sans MT" panose="020B0502020104020203" pitchFamily="34" charset="0"/>
                  </a:defRPr>
                </a:lvl8pPr>
                <a:lvl9pPr marL="3886200" indent="-228600" eaLnBrk="0" fontAlgn="base" hangingPunct="0">
                  <a:spcBef>
                    <a:spcPct val="0"/>
                  </a:spcBef>
                  <a:spcAft>
                    <a:spcPct val="0"/>
                  </a:spcAft>
                  <a:defRPr sz="2400">
                    <a:solidFill>
                      <a:schemeClr val="tx1"/>
                    </a:solidFill>
                    <a:latin typeface="Gill Sans MT" panose="020B0502020104020203" pitchFamily="34" charset="0"/>
                  </a:defRPr>
                </a:lvl9pPr>
              </a:lstStyle>
              <a:p>
                <a:endParaRPr lang="en-US" altLang="en-US"/>
              </a:p>
            </p:txBody>
          </p:sp>
          <p:sp>
            <p:nvSpPr>
              <p:cNvPr id="36905" name="Text Box 87"/>
              <p:cNvSpPr txBox="1">
                <a:spLocks noChangeArrowheads="1"/>
              </p:cNvSpPr>
              <p:nvPr/>
            </p:nvSpPr>
            <p:spPr bwMode="auto">
              <a:xfrm>
                <a:off x="6659563" y="4953000"/>
                <a:ext cx="3190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Gill Sans MT" panose="020B0502020104020203" pitchFamily="34" charset="0"/>
                  </a:defRPr>
                </a:lvl1pPr>
                <a:lvl2pPr marL="742950" indent="-285750">
                  <a:defRPr sz="2400">
                    <a:solidFill>
                      <a:schemeClr val="tx1"/>
                    </a:solidFill>
                    <a:latin typeface="Gill Sans MT" panose="020B0502020104020203" pitchFamily="34" charset="0"/>
                  </a:defRPr>
                </a:lvl2pPr>
                <a:lvl3pPr marL="1143000" indent="-228600">
                  <a:defRPr sz="2400">
                    <a:solidFill>
                      <a:schemeClr val="tx1"/>
                    </a:solidFill>
                    <a:latin typeface="Gill Sans MT" panose="020B0502020104020203" pitchFamily="34" charset="0"/>
                  </a:defRPr>
                </a:lvl3pPr>
                <a:lvl4pPr marL="1600200" indent="-228600">
                  <a:defRPr sz="2400">
                    <a:solidFill>
                      <a:schemeClr val="tx1"/>
                    </a:solidFill>
                    <a:latin typeface="Gill Sans MT" panose="020B0502020104020203" pitchFamily="34" charset="0"/>
                  </a:defRPr>
                </a:lvl4pPr>
                <a:lvl5pPr marL="2057400" indent="-228600">
                  <a:defRPr sz="2400">
                    <a:solidFill>
                      <a:schemeClr val="tx1"/>
                    </a:solidFill>
                    <a:latin typeface="Gill Sans MT" panose="020B0502020104020203" pitchFamily="34" charset="0"/>
                  </a:defRPr>
                </a:lvl5pPr>
                <a:lvl6pPr marL="2514600" indent="-228600" eaLnBrk="0" fontAlgn="base" hangingPunct="0">
                  <a:spcBef>
                    <a:spcPct val="0"/>
                  </a:spcBef>
                  <a:spcAft>
                    <a:spcPct val="0"/>
                  </a:spcAft>
                  <a:defRPr sz="2400">
                    <a:solidFill>
                      <a:schemeClr val="tx1"/>
                    </a:solidFill>
                    <a:latin typeface="Gill Sans MT" panose="020B0502020104020203" pitchFamily="34" charset="0"/>
                  </a:defRPr>
                </a:lvl6pPr>
                <a:lvl7pPr marL="2971800" indent="-228600" eaLnBrk="0" fontAlgn="base" hangingPunct="0">
                  <a:spcBef>
                    <a:spcPct val="0"/>
                  </a:spcBef>
                  <a:spcAft>
                    <a:spcPct val="0"/>
                  </a:spcAft>
                  <a:defRPr sz="2400">
                    <a:solidFill>
                      <a:schemeClr val="tx1"/>
                    </a:solidFill>
                    <a:latin typeface="Gill Sans MT" panose="020B0502020104020203" pitchFamily="34" charset="0"/>
                  </a:defRPr>
                </a:lvl7pPr>
                <a:lvl8pPr marL="3429000" indent="-228600" eaLnBrk="0" fontAlgn="base" hangingPunct="0">
                  <a:spcBef>
                    <a:spcPct val="0"/>
                  </a:spcBef>
                  <a:spcAft>
                    <a:spcPct val="0"/>
                  </a:spcAft>
                  <a:defRPr sz="2400">
                    <a:solidFill>
                      <a:schemeClr val="tx1"/>
                    </a:solidFill>
                    <a:latin typeface="Gill Sans MT" panose="020B0502020104020203" pitchFamily="34" charset="0"/>
                  </a:defRPr>
                </a:lvl8pPr>
                <a:lvl9pPr marL="3886200" indent="-228600" eaLnBrk="0" fontAlgn="base" hangingPunct="0">
                  <a:spcBef>
                    <a:spcPct val="0"/>
                  </a:spcBef>
                  <a:spcAft>
                    <a:spcPct val="0"/>
                  </a:spcAft>
                  <a:defRPr sz="2400">
                    <a:solidFill>
                      <a:schemeClr val="tx1"/>
                    </a:solidFill>
                    <a:latin typeface="Gill Sans MT" panose="020B0502020104020203" pitchFamily="34" charset="0"/>
                  </a:defRPr>
                </a:lvl9pPr>
              </a:lstStyle>
              <a:p>
                <a:r>
                  <a:rPr lang="zh-TW" altLang="en-US">
                    <a:latin typeface="Garamond" panose="02020404030301010803" pitchFamily="18" charset="0"/>
                    <a:sym typeface="Symbol" panose="05050102010706020507" pitchFamily="18" charset="2"/>
                  </a:rPr>
                  <a:t></a:t>
                </a:r>
                <a:endParaRPr lang="zh-TW" altLang="en-US">
                  <a:latin typeface="Garamond" panose="02020404030301010803" pitchFamily="18" charset="0"/>
                </a:endParaRPr>
              </a:p>
            </p:txBody>
          </p:sp>
          <p:sp>
            <p:nvSpPr>
              <p:cNvPr id="36906" name="Rectangle 88"/>
              <p:cNvSpPr>
                <a:spLocks noChangeArrowheads="1"/>
              </p:cNvSpPr>
              <p:nvPr/>
            </p:nvSpPr>
            <p:spPr bwMode="auto">
              <a:xfrm>
                <a:off x="5026025" y="5105400"/>
                <a:ext cx="1462088" cy="457200"/>
              </a:xfrm>
              <a:prstGeom prst="rect">
                <a:avLst/>
              </a:prstGeom>
              <a:solidFill>
                <a:schemeClr val="bg1"/>
              </a:solidFill>
              <a:ln w="9525">
                <a:solidFill>
                  <a:schemeClr val="tx1"/>
                </a:solidFill>
                <a:miter lim="800000"/>
              </a:ln>
            </p:spPr>
            <p:txBody>
              <a:bodyPr wrap="none" anchor="ctr"/>
              <a:lstStyle>
                <a:lvl1pPr>
                  <a:defRPr sz="2400">
                    <a:solidFill>
                      <a:schemeClr val="tx1"/>
                    </a:solidFill>
                    <a:latin typeface="Gill Sans MT" panose="020B0502020104020203" pitchFamily="34" charset="0"/>
                  </a:defRPr>
                </a:lvl1pPr>
                <a:lvl2pPr marL="742950" indent="-285750">
                  <a:defRPr sz="2400">
                    <a:solidFill>
                      <a:schemeClr val="tx1"/>
                    </a:solidFill>
                    <a:latin typeface="Gill Sans MT" panose="020B0502020104020203" pitchFamily="34" charset="0"/>
                  </a:defRPr>
                </a:lvl2pPr>
                <a:lvl3pPr marL="1143000" indent="-228600">
                  <a:defRPr sz="2400">
                    <a:solidFill>
                      <a:schemeClr val="tx1"/>
                    </a:solidFill>
                    <a:latin typeface="Gill Sans MT" panose="020B0502020104020203" pitchFamily="34" charset="0"/>
                  </a:defRPr>
                </a:lvl3pPr>
                <a:lvl4pPr marL="1600200" indent="-228600">
                  <a:defRPr sz="2400">
                    <a:solidFill>
                      <a:schemeClr val="tx1"/>
                    </a:solidFill>
                    <a:latin typeface="Gill Sans MT" panose="020B0502020104020203" pitchFamily="34" charset="0"/>
                  </a:defRPr>
                </a:lvl4pPr>
                <a:lvl5pPr marL="2057400" indent="-228600">
                  <a:defRPr sz="2400">
                    <a:solidFill>
                      <a:schemeClr val="tx1"/>
                    </a:solidFill>
                    <a:latin typeface="Gill Sans MT" panose="020B0502020104020203" pitchFamily="34" charset="0"/>
                  </a:defRPr>
                </a:lvl5pPr>
                <a:lvl6pPr marL="2514600" indent="-228600" eaLnBrk="0" fontAlgn="base" hangingPunct="0">
                  <a:spcBef>
                    <a:spcPct val="0"/>
                  </a:spcBef>
                  <a:spcAft>
                    <a:spcPct val="0"/>
                  </a:spcAft>
                  <a:defRPr sz="2400">
                    <a:solidFill>
                      <a:schemeClr val="tx1"/>
                    </a:solidFill>
                    <a:latin typeface="Gill Sans MT" panose="020B0502020104020203" pitchFamily="34" charset="0"/>
                  </a:defRPr>
                </a:lvl6pPr>
                <a:lvl7pPr marL="2971800" indent="-228600" eaLnBrk="0" fontAlgn="base" hangingPunct="0">
                  <a:spcBef>
                    <a:spcPct val="0"/>
                  </a:spcBef>
                  <a:spcAft>
                    <a:spcPct val="0"/>
                  </a:spcAft>
                  <a:defRPr sz="2400">
                    <a:solidFill>
                      <a:schemeClr val="tx1"/>
                    </a:solidFill>
                    <a:latin typeface="Gill Sans MT" panose="020B0502020104020203" pitchFamily="34" charset="0"/>
                  </a:defRPr>
                </a:lvl7pPr>
                <a:lvl8pPr marL="3429000" indent="-228600" eaLnBrk="0" fontAlgn="base" hangingPunct="0">
                  <a:spcBef>
                    <a:spcPct val="0"/>
                  </a:spcBef>
                  <a:spcAft>
                    <a:spcPct val="0"/>
                  </a:spcAft>
                  <a:defRPr sz="2400">
                    <a:solidFill>
                      <a:schemeClr val="tx1"/>
                    </a:solidFill>
                    <a:latin typeface="Gill Sans MT" panose="020B0502020104020203" pitchFamily="34" charset="0"/>
                  </a:defRPr>
                </a:lvl8pPr>
                <a:lvl9pPr marL="3886200" indent="-228600" eaLnBrk="0" fontAlgn="base" hangingPunct="0">
                  <a:spcBef>
                    <a:spcPct val="0"/>
                  </a:spcBef>
                  <a:spcAft>
                    <a:spcPct val="0"/>
                  </a:spcAft>
                  <a:defRPr sz="2400">
                    <a:solidFill>
                      <a:schemeClr val="tx1"/>
                    </a:solidFill>
                    <a:latin typeface="Gill Sans MT" panose="020B0502020104020203" pitchFamily="34" charset="0"/>
                  </a:defRPr>
                </a:lvl9pPr>
              </a:lstStyle>
              <a:p>
                <a:endParaRPr lang="en-US" altLang="en-US"/>
              </a:p>
            </p:txBody>
          </p:sp>
          <p:sp>
            <p:nvSpPr>
              <p:cNvPr id="36907" name="Text Box 89"/>
              <p:cNvSpPr txBox="1">
                <a:spLocks noChangeArrowheads="1"/>
              </p:cNvSpPr>
              <p:nvPr/>
            </p:nvSpPr>
            <p:spPr bwMode="auto">
              <a:xfrm>
                <a:off x="5372100" y="5084763"/>
                <a:ext cx="6651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Gill Sans MT" panose="020B0502020104020203" pitchFamily="34" charset="0"/>
                  </a:defRPr>
                </a:lvl1pPr>
                <a:lvl2pPr marL="742950" indent="-285750">
                  <a:defRPr sz="2400">
                    <a:solidFill>
                      <a:schemeClr val="tx1"/>
                    </a:solidFill>
                    <a:latin typeface="Gill Sans MT" panose="020B0502020104020203" pitchFamily="34" charset="0"/>
                  </a:defRPr>
                </a:lvl2pPr>
                <a:lvl3pPr marL="1143000" indent="-228600">
                  <a:defRPr sz="2400">
                    <a:solidFill>
                      <a:schemeClr val="tx1"/>
                    </a:solidFill>
                    <a:latin typeface="Gill Sans MT" panose="020B0502020104020203" pitchFamily="34" charset="0"/>
                  </a:defRPr>
                </a:lvl3pPr>
                <a:lvl4pPr marL="1600200" indent="-228600">
                  <a:defRPr sz="2400">
                    <a:solidFill>
                      <a:schemeClr val="tx1"/>
                    </a:solidFill>
                    <a:latin typeface="Gill Sans MT" panose="020B0502020104020203" pitchFamily="34" charset="0"/>
                  </a:defRPr>
                </a:lvl4pPr>
                <a:lvl5pPr marL="2057400" indent="-228600">
                  <a:defRPr sz="2400">
                    <a:solidFill>
                      <a:schemeClr val="tx1"/>
                    </a:solidFill>
                    <a:latin typeface="Gill Sans MT" panose="020B0502020104020203" pitchFamily="34" charset="0"/>
                  </a:defRPr>
                </a:lvl5pPr>
                <a:lvl6pPr marL="2514600" indent="-228600" eaLnBrk="0" fontAlgn="base" hangingPunct="0">
                  <a:spcBef>
                    <a:spcPct val="0"/>
                  </a:spcBef>
                  <a:spcAft>
                    <a:spcPct val="0"/>
                  </a:spcAft>
                  <a:defRPr sz="2400">
                    <a:solidFill>
                      <a:schemeClr val="tx1"/>
                    </a:solidFill>
                    <a:latin typeface="Gill Sans MT" panose="020B0502020104020203" pitchFamily="34" charset="0"/>
                  </a:defRPr>
                </a:lvl6pPr>
                <a:lvl7pPr marL="2971800" indent="-228600" eaLnBrk="0" fontAlgn="base" hangingPunct="0">
                  <a:spcBef>
                    <a:spcPct val="0"/>
                  </a:spcBef>
                  <a:spcAft>
                    <a:spcPct val="0"/>
                  </a:spcAft>
                  <a:defRPr sz="2400">
                    <a:solidFill>
                      <a:schemeClr val="tx1"/>
                    </a:solidFill>
                    <a:latin typeface="Gill Sans MT" panose="020B0502020104020203" pitchFamily="34" charset="0"/>
                  </a:defRPr>
                </a:lvl7pPr>
                <a:lvl8pPr marL="3429000" indent="-228600" eaLnBrk="0" fontAlgn="base" hangingPunct="0">
                  <a:spcBef>
                    <a:spcPct val="0"/>
                  </a:spcBef>
                  <a:spcAft>
                    <a:spcPct val="0"/>
                  </a:spcAft>
                  <a:defRPr sz="2400">
                    <a:solidFill>
                      <a:schemeClr val="tx1"/>
                    </a:solidFill>
                    <a:latin typeface="Gill Sans MT" panose="020B0502020104020203" pitchFamily="34" charset="0"/>
                  </a:defRPr>
                </a:lvl8pPr>
                <a:lvl9pPr marL="3886200" indent="-228600" eaLnBrk="0" fontAlgn="base" hangingPunct="0">
                  <a:spcBef>
                    <a:spcPct val="0"/>
                  </a:spcBef>
                  <a:spcAft>
                    <a:spcPct val="0"/>
                  </a:spcAft>
                  <a:defRPr sz="2400">
                    <a:solidFill>
                      <a:schemeClr val="tx1"/>
                    </a:solidFill>
                    <a:latin typeface="Gill Sans MT" panose="020B0502020104020203" pitchFamily="34" charset="0"/>
                  </a:defRPr>
                </a:lvl9pPr>
              </a:lstStyle>
              <a:p>
                <a:r>
                  <a:rPr lang="en-US" altLang="zh-TW">
                    <a:latin typeface="Garamond" panose="02020404030301010803" pitchFamily="18" charset="0"/>
                  </a:rPr>
                  <a:t>M</a:t>
                </a:r>
                <a:r>
                  <a:rPr lang="en-US" altLang="zh-TW" i="1" baseline="-25000">
                    <a:latin typeface="Garamond" panose="02020404030301010803" pitchFamily="18" charset="0"/>
                  </a:rPr>
                  <a:t>R1</a:t>
                </a:r>
                <a:endParaRPr lang="en-US" altLang="zh-TW" i="1">
                  <a:latin typeface="Garamond" panose="02020404030301010803" pitchFamily="18" charset="0"/>
                </a:endParaRPr>
              </a:p>
            </p:txBody>
          </p:sp>
          <p:sp>
            <p:nvSpPr>
              <p:cNvPr id="36908" name="Line 90"/>
              <p:cNvSpPr>
                <a:spLocks noChangeShapeType="1"/>
              </p:cNvSpPr>
              <p:nvPr/>
            </p:nvSpPr>
            <p:spPr bwMode="auto">
              <a:xfrm>
                <a:off x="4297363" y="5334000"/>
                <a:ext cx="731837"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6909" name="Text Box 91"/>
              <p:cNvSpPr txBox="1">
                <a:spLocks noChangeArrowheads="1"/>
              </p:cNvSpPr>
              <p:nvPr/>
            </p:nvSpPr>
            <p:spPr bwMode="auto">
              <a:xfrm>
                <a:off x="5578475" y="4194175"/>
                <a:ext cx="3190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Gill Sans MT" panose="020B0502020104020203" pitchFamily="34" charset="0"/>
                  </a:defRPr>
                </a:lvl1pPr>
                <a:lvl2pPr marL="742950" indent="-285750">
                  <a:defRPr sz="2400">
                    <a:solidFill>
                      <a:schemeClr val="tx1"/>
                    </a:solidFill>
                    <a:latin typeface="Gill Sans MT" panose="020B0502020104020203" pitchFamily="34" charset="0"/>
                  </a:defRPr>
                </a:lvl2pPr>
                <a:lvl3pPr marL="1143000" indent="-228600">
                  <a:defRPr sz="2400">
                    <a:solidFill>
                      <a:schemeClr val="tx1"/>
                    </a:solidFill>
                    <a:latin typeface="Gill Sans MT" panose="020B0502020104020203" pitchFamily="34" charset="0"/>
                  </a:defRPr>
                </a:lvl3pPr>
                <a:lvl4pPr marL="1600200" indent="-228600">
                  <a:defRPr sz="2400">
                    <a:solidFill>
                      <a:schemeClr val="tx1"/>
                    </a:solidFill>
                    <a:latin typeface="Gill Sans MT" panose="020B0502020104020203" pitchFamily="34" charset="0"/>
                  </a:defRPr>
                </a:lvl4pPr>
                <a:lvl5pPr marL="2057400" indent="-228600">
                  <a:defRPr sz="2400">
                    <a:solidFill>
                      <a:schemeClr val="tx1"/>
                    </a:solidFill>
                    <a:latin typeface="Gill Sans MT" panose="020B0502020104020203" pitchFamily="34" charset="0"/>
                  </a:defRPr>
                </a:lvl5pPr>
                <a:lvl6pPr marL="2514600" indent="-228600" eaLnBrk="0" fontAlgn="base" hangingPunct="0">
                  <a:spcBef>
                    <a:spcPct val="0"/>
                  </a:spcBef>
                  <a:spcAft>
                    <a:spcPct val="0"/>
                  </a:spcAft>
                  <a:defRPr sz="2400">
                    <a:solidFill>
                      <a:schemeClr val="tx1"/>
                    </a:solidFill>
                    <a:latin typeface="Gill Sans MT" panose="020B0502020104020203" pitchFamily="34" charset="0"/>
                  </a:defRPr>
                </a:lvl6pPr>
                <a:lvl7pPr marL="2971800" indent="-228600" eaLnBrk="0" fontAlgn="base" hangingPunct="0">
                  <a:spcBef>
                    <a:spcPct val="0"/>
                  </a:spcBef>
                  <a:spcAft>
                    <a:spcPct val="0"/>
                  </a:spcAft>
                  <a:defRPr sz="2400">
                    <a:solidFill>
                      <a:schemeClr val="tx1"/>
                    </a:solidFill>
                    <a:latin typeface="Gill Sans MT" panose="020B0502020104020203" pitchFamily="34" charset="0"/>
                  </a:defRPr>
                </a:lvl7pPr>
                <a:lvl8pPr marL="3429000" indent="-228600" eaLnBrk="0" fontAlgn="base" hangingPunct="0">
                  <a:spcBef>
                    <a:spcPct val="0"/>
                  </a:spcBef>
                  <a:spcAft>
                    <a:spcPct val="0"/>
                  </a:spcAft>
                  <a:defRPr sz="2400">
                    <a:solidFill>
                      <a:schemeClr val="tx1"/>
                    </a:solidFill>
                    <a:latin typeface="Gill Sans MT" panose="020B0502020104020203" pitchFamily="34" charset="0"/>
                  </a:defRPr>
                </a:lvl8pPr>
                <a:lvl9pPr marL="3886200" indent="-228600" eaLnBrk="0" fontAlgn="base" hangingPunct="0">
                  <a:spcBef>
                    <a:spcPct val="0"/>
                  </a:spcBef>
                  <a:spcAft>
                    <a:spcPct val="0"/>
                  </a:spcAft>
                  <a:defRPr sz="2400">
                    <a:solidFill>
                      <a:schemeClr val="tx1"/>
                    </a:solidFill>
                    <a:latin typeface="Gill Sans MT" panose="020B0502020104020203" pitchFamily="34" charset="0"/>
                  </a:defRPr>
                </a:lvl9pPr>
              </a:lstStyle>
              <a:p>
                <a:r>
                  <a:rPr lang="zh-TW" altLang="en-US">
                    <a:latin typeface="Garamond" panose="02020404030301010803" pitchFamily="18" charset="0"/>
                    <a:sym typeface="Symbol" panose="05050102010706020507" pitchFamily="18" charset="2"/>
                  </a:rPr>
                  <a:t></a:t>
                </a:r>
                <a:endParaRPr lang="zh-TW" altLang="en-US">
                  <a:latin typeface="Garamond" panose="02020404030301010803" pitchFamily="18" charset="0"/>
                </a:endParaRPr>
              </a:p>
            </p:txBody>
          </p:sp>
          <p:sp>
            <p:nvSpPr>
              <p:cNvPr id="36910" name="Text Box 92"/>
              <p:cNvSpPr txBox="1">
                <a:spLocks noChangeArrowheads="1"/>
              </p:cNvSpPr>
              <p:nvPr/>
            </p:nvSpPr>
            <p:spPr bwMode="auto">
              <a:xfrm>
                <a:off x="4476750" y="4953000"/>
                <a:ext cx="3190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Gill Sans MT" panose="020B0502020104020203" pitchFamily="34" charset="0"/>
                  </a:defRPr>
                </a:lvl1pPr>
                <a:lvl2pPr marL="742950" indent="-285750">
                  <a:defRPr sz="2400">
                    <a:solidFill>
                      <a:schemeClr val="tx1"/>
                    </a:solidFill>
                    <a:latin typeface="Gill Sans MT" panose="020B0502020104020203" pitchFamily="34" charset="0"/>
                  </a:defRPr>
                </a:lvl2pPr>
                <a:lvl3pPr marL="1143000" indent="-228600">
                  <a:defRPr sz="2400">
                    <a:solidFill>
                      <a:schemeClr val="tx1"/>
                    </a:solidFill>
                    <a:latin typeface="Gill Sans MT" panose="020B0502020104020203" pitchFamily="34" charset="0"/>
                  </a:defRPr>
                </a:lvl3pPr>
                <a:lvl4pPr marL="1600200" indent="-228600">
                  <a:defRPr sz="2400">
                    <a:solidFill>
                      <a:schemeClr val="tx1"/>
                    </a:solidFill>
                    <a:latin typeface="Gill Sans MT" panose="020B0502020104020203" pitchFamily="34" charset="0"/>
                  </a:defRPr>
                </a:lvl4pPr>
                <a:lvl5pPr marL="2057400" indent="-228600">
                  <a:defRPr sz="2400">
                    <a:solidFill>
                      <a:schemeClr val="tx1"/>
                    </a:solidFill>
                    <a:latin typeface="Gill Sans MT" panose="020B0502020104020203" pitchFamily="34" charset="0"/>
                  </a:defRPr>
                </a:lvl5pPr>
                <a:lvl6pPr marL="2514600" indent="-228600" eaLnBrk="0" fontAlgn="base" hangingPunct="0">
                  <a:spcBef>
                    <a:spcPct val="0"/>
                  </a:spcBef>
                  <a:spcAft>
                    <a:spcPct val="0"/>
                  </a:spcAft>
                  <a:defRPr sz="2400">
                    <a:solidFill>
                      <a:schemeClr val="tx1"/>
                    </a:solidFill>
                    <a:latin typeface="Gill Sans MT" panose="020B0502020104020203" pitchFamily="34" charset="0"/>
                  </a:defRPr>
                </a:lvl6pPr>
                <a:lvl7pPr marL="2971800" indent="-228600" eaLnBrk="0" fontAlgn="base" hangingPunct="0">
                  <a:spcBef>
                    <a:spcPct val="0"/>
                  </a:spcBef>
                  <a:spcAft>
                    <a:spcPct val="0"/>
                  </a:spcAft>
                  <a:defRPr sz="2400">
                    <a:solidFill>
                      <a:schemeClr val="tx1"/>
                    </a:solidFill>
                    <a:latin typeface="Gill Sans MT" panose="020B0502020104020203" pitchFamily="34" charset="0"/>
                  </a:defRPr>
                </a:lvl7pPr>
                <a:lvl8pPr marL="3429000" indent="-228600" eaLnBrk="0" fontAlgn="base" hangingPunct="0">
                  <a:spcBef>
                    <a:spcPct val="0"/>
                  </a:spcBef>
                  <a:spcAft>
                    <a:spcPct val="0"/>
                  </a:spcAft>
                  <a:defRPr sz="2400">
                    <a:solidFill>
                      <a:schemeClr val="tx1"/>
                    </a:solidFill>
                    <a:latin typeface="Gill Sans MT" panose="020B0502020104020203" pitchFamily="34" charset="0"/>
                  </a:defRPr>
                </a:lvl8pPr>
                <a:lvl9pPr marL="3886200" indent="-228600" eaLnBrk="0" fontAlgn="base" hangingPunct="0">
                  <a:spcBef>
                    <a:spcPct val="0"/>
                  </a:spcBef>
                  <a:spcAft>
                    <a:spcPct val="0"/>
                  </a:spcAft>
                  <a:defRPr sz="2400">
                    <a:solidFill>
                      <a:schemeClr val="tx1"/>
                    </a:solidFill>
                    <a:latin typeface="Gill Sans MT" panose="020B0502020104020203" pitchFamily="34" charset="0"/>
                  </a:defRPr>
                </a:lvl9pPr>
              </a:lstStyle>
              <a:p>
                <a:r>
                  <a:rPr lang="zh-TW" altLang="en-US">
                    <a:latin typeface="Garamond" panose="02020404030301010803" pitchFamily="18" charset="0"/>
                    <a:sym typeface="Symbol" panose="05050102010706020507" pitchFamily="18" charset="2"/>
                  </a:rPr>
                  <a:t></a:t>
                </a:r>
                <a:endParaRPr lang="zh-TW" altLang="en-US">
                  <a:latin typeface="Garamond" panose="02020404030301010803" pitchFamily="18" charset="0"/>
                </a:endParaRPr>
              </a:p>
            </p:txBody>
          </p:sp>
          <p:sp>
            <p:nvSpPr>
              <p:cNvPr id="36911" name="Freeform 93"/>
              <p:cNvSpPr/>
              <p:nvPr/>
            </p:nvSpPr>
            <p:spPr bwMode="auto">
              <a:xfrm>
                <a:off x="5105400" y="4664075"/>
                <a:ext cx="1295400" cy="669925"/>
              </a:xfrm>
              <a:custGeom>
                <a:avLst/>
                <a:gdLst>
                  <a:gd name="T0" fmla="*/ 2147483646 w 1632"/>
                  <a:gd name="T1" fmla="*/ 2147483646 h 280"/>
                  <a:gd name="T2" fmla="*/ 2147483646 w 1632"/>
                  <a:gd name="T3" fmla="*/ 2147483646 h 280"/>
                  <a:gd name="T4" fmla="*/ 2147483646 w 1632"/>
                  <a:gd name="T5" fmla="*/ 2147483646 h 280"/>
                  <a:gd name="T6" fmla="*/ 0 w 1632"/>
                  <a:gd name="T7" fmla="*/ 2147483646 h 280"/>
                  <a:gd name="T8" fmla="*/ 0 60000 65536"/>
                  <a:gd name="T9" fmla="*/ 0 60000 65536"/>
                  <a:gd name="T10" fmla="*/ 0 60000 65536"/>
                  <a:gd name="T11" fmla="*/ 0 60000 65536"/>
                  <a:gd name="T12" fmla="*/ 0 w 1632"/>
                  <a:gd name="T13" fmla="*/ 0 h 280"/>
                  <a:gd name="T14" fmla="*/ 1632 w 1632"/>
                  <a:gd name="T15" fmla="*/ 280 h 280"/>
                </a:gdLst>
                <a:ahLst/>
                <a:cxnLst>
                  <a:cxn ang="T8">
                    <a:pos x="T0" y="T1"/>
                  </a:cxn>
                  <a:cxn ang="T9">
                    <a:pos x="T2" y="T3"/>
                  </a:cxn>
                  <a:cxn ang="T10">
                    <a:pos x="T4" y="T5"/>
                  </a:cxn>
                  <a:cxn ang="T11">
                    <a:pos x="T6" y="T7"/>
                  </a:cxn>
                </a:cxnLst>
                <a:rect l="T12" t="T13" r="T14" b="T15"/>
                <a:pathLst>
                  <a:path w="1632" h="280">
                    <a:moveTo>
                      <a:pt x="1632" y="280"/>
                    </a:moveTo>
                    <a:cubicBezTo>
                      <a:pt x="1516" y="180"/>
                      <a:pt x="1400" y="80"/>
                      <a:pt x="1200" y="40"/>
                    </a:cubicBezTo>
                    <a:cubicBezTo>
                      <a:pt x="1000" y="0"/>
                      <a:pt x="632" y="0"/>
                      <a:pt x="432" y="40"/>
                    </a:cubicBezTo>
                    <a:cubicBezTo>
                      <a:pt x="232" y="80"/>
                      <a:pt x="116" y="180"/>
                      <a:pt x="0" y="280"/>
                    </a:cubicBezTo>
                  </a:path>
                </a:pathLst>
              </a:custGeom>
              <a:noFill/>
              <a:ln w="9525">
                <a:solidFill>
                  <a:schemeClr val="tx1"/>
                </a:solidFill>
                <a:rou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6912" name="Freeform 94"/>
              <p:cNvSpPr/>
              <p:nvPr/>
            </p:nvSpPr>
            <p:spPr bwMode="auto">
              <a:xfrm>
                <a:off x="4022725" y="4346575"/>
                <a:ext cx="3475038" cy="685800"/>
              </a:xfrm>
              <a:custGeom>
                <a:avLst/>
                <a:gdLst>
                  <a:gd name="T0" fmla="*/ 2147483646 w 1632"/>
                  <a:gd name="T1" fmla="*/ 2147483646 h 280"/>
                  <a:gd name="T2" fmla="*/ 2147483646 w 1632"/>
                  <a:gd name="T3" fmla="*/ 2147483646 h 280"/>
                  <a:gd name="T4" fmla="*/ 2147483646 w 1632"/>
                  <a:gd name="T5" fmla="*/ 2147483646 h 280"/>
                  <a:gd name="T6" fmla="*/ 0 w 1632"/>
                  <a:gd name="T7" fmla="*/ 2147483646 h 280"/>
                  <a:gd name="T8" fmla="*/ 0 60000 65536"/>
                  <a:gd name="T9" fmla="*/ 0 60000 65536"/>
                  <a:gd name="T10" fmla="*/ 0 60000 65536"/>
                  <a:gd name="T11" fmla="*/ 0 60000 65536"/>
                  <a:gd name="T12" fmla="*/ 0 w 1632"/>
                  <a:gd name="T13" fmla="*/ 0 h 280"/>
                  <a:gd name="T14" fmla="*/ 1632 w 1632"/>
                  <a:gd name="T15" fmla="*/ 280 h 280"/>
                </a:gdLst>
                <a:ahLst/>
                <a:cxnLst>
                  <a:cxn ang="T8">
                    <a:pos x="T0" y="T1"/>
                  </a:cxn>
                  <a:cxn ang="T9">
                    <a:pos x="T2" y="T3"/>
                  </a:cxn>
                  <a:cxn ang="T10">
                    <a:pos x="T4" y="T5"/>
                  </a:cxn>
                  <a:cxn ang="T11">
                    <a:pos x="T6" y="T7"/>
                  </a:cxn>
                </a:cxnLst>
                <a:rect l="T12" t="T13" r="T14" b="T15"/>
                <a:pathLst>
                  <a:path w="1632" h="280">
                    <a:moveTo>
                      <a:pt x="1632" y="280"/>
                    </a:moveTo>
                    <a:cubicBezTo>
                      <a:pt x="1516" y="180"/>
                      <a:pt x="1400" y="80"/>
                      <a:pt x="1200" y="40"/>
                    </a:cubicBezTo>
                    <a:cubicBezTo>
                      <a:pt x="1000" y="0"/>
                      <a:pt x="632" y="0"/>
                      <a:pt x="432" y="40"/>
                    </a:cubicBezTo>
                    <a:cubicBezTo>
                      <a:pt x="232" y="80"/>
                      <a:pt x="116" y="180"/>
                      <a:pt x="0" y="280"/>
                    </a:cubicBezTo>
                  </a:path>
                </a:pathLst>
              </a:custGeom>
              <a:noFill/>
              <a:ln w="9525">
                <a:solidFill>
                  <a:schemeClr val="tx1"/>
                </a:solidFill>
                <a:round/>
                <a:head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6913" name="Text Box 95"/>
              <p:cNvSpPr txBox="1">
                <a:spLocks noChangeArrowheads="1"/>
              </p:cNvSpPr>
              <p:nvPr/>
            </p:nvSpPr>
            <p:spPr bwMode="auto">
              <a:xfrm>
                <a:off x="5562600" y="4575175"/>
                <a:ext cx="3190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Gill Sans MT" panose="020B0502020104020203" pitchFamily="34" charset="0"/>
                  </a:defRPr>
                </a:lvl1pPr>
                <a:lvl2pPr marL="742950" indent="-285750">
                  <a:defRPr sz="2400">
                    <a:solidFill>
                      <a:schemeClr val="tx1"/>
                    </a:solidFill>
                    <a:latin typeface="Gill Sans MT" panose="020B0502020104020203" pitchFamily="34" charset="0"/>
                  </a:defRPr>
                </a:lvl2pPr>
                <a:lvl3pPr marL="1143000" indent="-228600">
                  <a:defRPr sz="2400">
                    <a:solidFill>
                      <a:schemeClr val="tx1"/>
                    </a:solidFill>
                    <a:latin typeface="Gill Sans MT" panose="020B0502020104020203" pitchFamily="34" charset="0"/>
                  </a:defRPr>
                </a:lvl3pPr>
                <a:lvl4pPr marL="1600200" indent="-228600">
                  <a:defRPr sz="2400">
                    <a:solidFill>
                      <a:schemeClr val="tx1"/>
                    </a:solidFill>
                    <a:latin typeface="Gill Sans MT" panose="020B0502020104020203" pitchFamily="34" charset="0"/>
                  </a:defRPr>
                </a:lvl4pPr>
                <a:lvl5pPr marL="2057400" indent="-228600">
                  <a:defRPr sz="2400">
                    <a:solidFill>
                      <a:schemeClr val="tx1"/>
                    </a:solidFill>
                    <a:latin typeface="Gill Sans MT" panose="020B0502020104020203" pitchFamily="34" charset="0"/>
                  </a:defRPr>
                </a:lvl5pPr>
                <a:lvl6pPr marL="2514600" indent="-228600" eaLnBrk="0" fontAlgn="base" hangingPunct="0">
                  <a:spcBef>
                    <a:spcPct val="0"/>
                  </a:spcBef>
                  <a:spcAft>
                    <a:spcPct val="0"/>
                  </a:spcAft>
                  <a:defRPr sz="2400">
                    <a:solidFill>
                      <a:schemeClr val="tx1"/>
                    </a:solidFill>
                    <a:latin typeface="Gill Sans MT" panose="020B0502020104020203" pitchFamily="34" charset="0"/>
                  </a:defRPr>
                </a:lvl6pPr>
                <a:lvl7pPr marL="2971800" indent="-228600" eaLnBrk="0" fontAlgn="base" hangingPunct="0">
                  <a:spcBef>
                    <a:spcPct val="0"/>
                  </a:spcBef>
                  <a:spcAft>
                    <a:spcPct val="0"/>
                  </a:spcAft>
                  <a:defRPr sz="2400">
                    <a:solidFill>
                      <a:schemeClr val="tx1"/>
                    </a:solidFill>
                    <a:latin typeface="Gill Sans MT" panose="020B0502020104020203" pitchFamily="34" charset="0"/>
                  </a:defRPr>
                </a:lvl7pPr>
                <a:lvl8pPr marL="3429000" indent="-228600" eaLnBrk="0" fontAlgn="base" hangingPunct="0">
                  <a:spcBef>
                    <a:spcPct val="0"/>
                  </a:spcBef>
                  <a:spcAft>
                    <a:spcPct val="0"/>
                  </a:spcAft>
                  <a:defRPr sz="2400">
                    <a:solidFill>
                      <a:schemeClr val="tx1"/>
                    </a:solidFill>
                    <a:latin typeface="Gill Sans MT" panose="020B0502020104020203" pitchFamily="34" charset="0"/>
                  </a:defRPr>
                </a:lvl8pPr>
                <a:lvl9pPr marL="3886200" indent="-228600" eaLnBrk="0" fontAlgn="base" hangingPunct="0">
                  <a:spcBef>
                    <a:spcPct val="0"/>
                  </a:spcBef>
                  <a:spcAft>
                    <a:spcPct val="0"/>
                  </a:spcAft>
                  <a:defRPr sz="2400">
                    <a:solidFill>
                      <a:schemeClr val="tx1"/>
                    </a:solidFill>
                    <a:latin typeface="Gill Sans MT" panose="020B0502020104020203" pitchFamily="34" charset="0"/>
                  </a:defRPr>
                </a:lvl9pPr>
              </a:lstStyle>
              <a:p>
                <a:r>
                  <a:rPr lang="zh-TW" altLang="en-US">
                    <a:latin typeface="Garamond" panose="02020404030301010803" pitchFamily="18" charset="0"/>
                    <a:sym typeface="Symbol" panose="05050102010706020507" pitchFamily="18" charset="2"/>
                  </a:rPr>
                  <a:t></a:t>
                </a:r>
                <a:endParaRPr lang="zh-TW" altLang="en-US">
                  <a:latin typeface="Garamond" panose="02020404030301010803" pitchFamily="18" charset="0"/>
                </a:endParaRPr>
              </a:p>
            </p:txBody>
          </p:sp>
          <p:sp>
            <p:nvSpPr>
              <p:cNvPr id="46" name="Oval 45"/>
              <p:cNvSpPr/>
              <p:nvPr/>
            </p:nvSpPr>
            <p:spPr>
              <a:xfrm>
                <a:off x="5065713" y="5334102"/>
                <a:ext cx="152400" cy="152349"/>
              </a:xfrm>
              <a:prstGeom prst="ellipse">
                <a:avLst/>
              </a:prstGeom>
              <a:solidFill>
                <a:schemeClr val="bg1"/>
              </a:solidFill>
              <a:ln>
                <a:solidFill>
                  <a:schemeClr val="tx1"/>
                </a:solidFill>
              </a:ln>
            </p:spPr>
            <p:style>
              <a:lnRef idx="1">
                <a:schemeClr val="dk1"/>
              </a:lnRef>
              <a:fillRef idx="2">
                <a:schemeClr val="dk1"/>
              </a:fillRef>
              <a:effectRef idx="1">
                <a:schemeClr val="dk1"/>
              </a:effectRef>
              <a:fontRef idx="minor">
                <a:schemeClr val="dk1"/>
              </a:fontRef>
            </p:style>
            <p:txBody>
              <a:bodyPr anchor="ctr"/>
              <a:lstStyle/>
              <a:p>
                <a:pPr algn="ctr">
                  <a:defRPr/>
                </a:pPr>
                <a:endParaRPr lang="en-US"/>
              </a:p>
            </p:txBody>
          </p:sp>
        </p:grpSp>
        <p:sp>
          <p:nvSpPr>
            <p:cNvPr id="45" name="Oval 44"/>
            <p:cNvSpPr/>
            <p:nvPr/>
          </p:nvSpPr>
          <p:spPr>
            <a:xfrm>
              <a:off x="6288088" y="5919764"/>
              <a:ext cx="152400" cy="152419"/>
            </a:xfrm>
            <a:prstGeom prst="ellipse">
              <a:avLst/>
            </a:prstGeom>
            <a:solidFill>
              <a:schemeClr val="bg1"/>
            </a:solidFill>
            <a:ln cmpd="dbl">
              <a:solidFill>
                <a:schemeClr val="tx1"/>
              </a:solidFill>
            </a:ln>
          </p:spPr>
          <p:style>
            <a:lnRef idx="1">
              <a:schemeClr val="dk1"/>
            </a:lnRef>
            <a:fillRef idx="2">
              <a:schemeClr val="dk1"/>
            </a:fillRef>
            <a:effectRef idx="1">
              <a:schemeClr val="dk1"/>
            </a:effectRef>
            <a:fontRef idx="minor">
              <a:schemeClr val="dk1"/>
            </a:fontRef>
          </p:style>
          <p:txBody>
            <a:bodyPr anchor="ctr"/>
            <a:lstStyle/>
            <a:p>
              <a:pPr algn="ctr">
                <a:defRPr/>
              </a:pPr>
              <a:endParaRPr lang="en-US"/>
            </a:p>
          </p:txBody>
        </p:sp>
      </p:grpSp>
      <p:grpSp>
        <p:nvGrpSpPr>
          <p:cNvPr id="36876" name="Group 51"/>
          <p:cNvGrpSpPr/>
          <p:nvPr/>
        </p:nvGrpSpPr>
        <p:grpSpPr bwMode="auto">
          <a:xfrm>
            <a:off x="549275" y="2133600"/>
            <a:ext cx="9601200" cy="685800"/>
            <a:chOff x="549275" y="4978400"/>
            <a:chExt cx="9601200" cy="685800"/>
          </a:xfrm>
        </p:grpSpPr>
        <p:sp>
          <p:nvSpPr>
            <p:cNvPr id="36877" name="Rectangle 29"/>
            <p:cNvSpPr>
              <a:spLocks noChangeArrowheads="1"/>
            </p:cNvSpPr>
            <p:nvPr/>
          </p:nvSpPr>
          <p:spPr bwMode="auto">
            <a:xfrm>
              <a:off x="549275" y="5029200"/>
              <a:ext cx="8572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Gill Sans MT" panose="020B0502020104020203" pitchFamily="34" charset="0"/>
                </a:defRPr>
              </a:lvl1pPr>
              <a:lvl2pPr marL="742950" indent="-285750">
                <a:defRPr sz="2400">
                  <a:solidFill>
                    <a:schemeClr val="tx1"/>
                  </a:solidFill>
                  <a:latin typeface="Gill Sans MT" panose="020B0502020104020203" pitchFamily="34" charset="0"/>
                </a:defRPr>
              </a:lvl2pPr>
              <a:lvl3pPr marL="1143000" indent="-228600">
                <a:defRPr sz="2400">
                  <a:solidFill>
                    <a:schemeClr val="tx1"/>
                  </a:solidFill>
                  <a:latin typeface="Gill Sans MT" panose="020B0502020104020203" pitchFamily="34" charset="0"/>
                </a:defRPr>
              </a:lvl3pPr>
              <a:lvl4pPr marL="1600200" indent="-228600">
                <a:defRPr sz="2400">
                  <a:solidFill>
                    <a:schemeClr val="tx1"/>
                  </a:solidFill>
                  <a:latin typeface="Gill Sans MT" panose="020B0502020104020203" pitchFamily="34" charset="0"/>
                </a:defRPr>
              </a:lvl4pPr>
              <a:lvl5pPr marL="2057400" indent="-228600">
                <a:defRPr sz="2400">
                  <a:solidFill>
                    <a:schemeClr val="tx1"/>
                  </a:solidFill>
                  <a:latin typeface="Gill Sans MT" panose="020B0502020104020203" pitchFamily="34" charset="0"/>
                </a:defRPr>
              </a:lvl5pPr>
              <a:lvl6pPr marL="2514600" indent="-228600" eaLnBrk="0" fontAlgn="base" hangingPunct="0">
                <a:spcBef>
                  <a:spcPct val="0"/>
                </a:spcBef>
                <a:spcAft>
                  <a:spcPct val="0"/>
                </a:spcAft>
                <a:defRPr sz="2400">
                  <a:solidFill>
                    <a:schemeClr val="tx1"/>
                  </a:solidFill>
                  <a:latin typeface="Gill Sans MT" panose="020B0502020104020203" pitchFamily="34" charset="0"/>
                </a:defRPr>
              </a:lvl6pPr>
              <a:lvl7pPr marL="2971800" indent="-228600" eaLnBrk="0" fontAlgn="base" hangingPunct="0">
                <a:spcBef>
                  <a:spcPct val="0"/>
                </a:spcBef>
                <a:spcAft>
                  <a:spcPct val="0"/>
                </a:spcAft>
                <a:defRPr sz="2400">
                  <a:solidFill>
                    <a:schemeClr val="tx1"/>
                  </a:solidFill>
                  <a:latin typeface="Gill Sans MT" panose="020B0502020104020203" pitchFamily="34" charset="0"/>
                </a:defRPr>
              </a:lvl7pPr>
              <a:lvl8pPr marL="3429000" indent="-228600" eaLnBrk="0" fontAlgn="base" hangingPunct="0">
                <a:spcBef>
                  <a:spcPct val="0"/>
                </a:spcBef>
                <a:spcAft>
                  <a:spcPct val="0"/>
                </a:spcAft>
                <a:defRPr sz="2400">
                  <a:solidFill>
                    <a:schemeClr val="tx1"/>
                  </a:solidFill>
                  <a:latin typeface="Gill Sans MT" panose="020B0502020104020203" pitchFamily="34" charset="0"/>
                </a:defRPr>
              </a:lvl8pPr>
              <a:lvl9pPr marL="3886200" indent="-228600" eaLnBrk="0" fontAlgn="base" hangingPunct="0">
                <a:spcBef>
                  <a:spcPct val="0"/>
                </a:spcBef>
                <a:spcAft>
                  <a:spcPct val="0"/>
                </a:spcAft>
                <a:defRPr sz="2400">
                  <a:solidFill>
                    <a:schemeClr val="tx1"/>
                  </a:solidFill>
                  <a:latin typeface="Gill Sans MT" panose="020B0502020104020203" pitchFamily="34" charset="0"/>
                </a:defRPr>
              </a:lvl9pPr>
            </a:lstStyle>
            <a:p>
              <a:r>
                <a:rPr lang="en-US" altLang="en-US" i="1">
                  <a:latin typeface="Garamond" panose="02020404030301010803" pitchFamily="18" charset="0"/>
                  <a:ea typeface="PMingLiU" pitchFamily="18" charset="-120"/>
                  <a:sym typeface="Symbol" panose="05050102010706020507" pitchFamily="18" charset="2"/>
                </a:rPr>
                <a:t>R1R2</a:t>
              </a:r>
              <a:endParaRPr lang="en-US" altLang="en-US" i="1">
                <a:latin typeface="Garamond" panose="02020404030301010803" pitchFamily="18" charset="0"/>
                <a:ea typeface="PMingLiU" pitchFamily="18" charset="-120"/>
                <a:sym typeface="Symbol" panose="05050102010706020507" pitchFamily="18" charset="2"/>
              </a:endParaRPr>
            </a:p>
          </p:txBody>
        </p:sp>
        <p:grpSp>
          <p:nvGrpSpPr>
            <p:cNvPr id="36878" name="Group 53"/>
            <p:cNvGrpSpPr/>
            <p:nvPr/>
          </p:nvGrpSpPr>
          <p:grpSpPr bwMode="auto">
            <a:xfrm>
              <a:off x="3017838" y="4978400"/>
              <a:ext cx="7132637" cy="685800"/>
              <a:chOff x="3017838" y="4978400"/>
              <a:chExt cx="7132637" cy="685800"/>
            </a:xfrm>
          </p:grpSpPr>
          <p:sp>
            <p:nvSpPr>
              <p:cNvPr id="36879" name="Oval 38"/>
              <p:cNvSpPr>
                <a:spLocks noChangeArrowheads="1"/>
              </p:cNvSpPr>
              <p:nvPr/>
            </p:nvSpPr>
            <p:spPr bwMode="auto">
              <a:xfrm>
                <a:off x="9513888" y="5130800"/>
                <a:ext cx="547687" cy="45720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Gill Sans MT" panose="020B0502020104020203" pitchFamily="34" charset="0"/>
                  </a:defRPr>
                </a:lvl1pPr>
                <a:lvl2pPr marL="742950" indent="-285750">
                  <a:defRPr sz="2400">
                    <a:solidFill>
                      <a:schemeClr val="tx1"/>
                    </a:solidFill>
                    <a:latin typeface="Gill Sans MT" panose="020B0502020104020203" pitchFamily="34" charset="0"/>
                  </a:defRPr>
                </a:lvl2pPr>
                <a:lvl3pPr marL="1143000" indent="-228600">
                  <a:defRPr sz="2400">
                    <a:solidFill>
                      <a:schemeClr val="tx1"/>
                    </a:solidFill>
                    <a:latin typeface="Gill Sans MT" panose="020B0502020104020203" pitchFamily="34" charset="0"/>
                  </a:defRPr>
                </a:lvl3pPr>
                <a:lvl4pPr marL="1600200" indent="-228600">
                  <a:defRPr sz="2400">
                    <a:solidFill>
                      <a:schemeClr val="tx1"/>
                    </a:solidFill>
                    <a:latin typeface="Gill Sans MT" panose="020B0502020104020203" pitchFamily="34" charset="0"/>
                  </a:defRPr>
                </a:lvl4pPr>
                <a:lvl5pPr marL="2057400" indent="-228600">
                  <a:defRPr sz="2400">
                    <a:solidFill>
                      <a:schemeClr val="tx1"/>
                    </a:solidFill>
                    <a:latin typeface="Gill Sans MT" panose="020B0502020104020203" pitchFamily="34" charset="0"/>
                  </a:defRPr>
                </a:lvl5pPr>
                <a:lvl6pPr marL="2514600" indent="-228600" eaLnBrk="0" fontAlgn="base" hangingPunct="0">
                  <a:spcBef>
                    <a:spcPct val="0"/>
                  </a:spcBef>
                  <a:spcAft>
                    <a:spcPct val="0"/>
                  </a:spcAft>
                  <a:defRPr sz="2400">
                    <a:solidFill>
                      <a:schemeClr val="tx1"/>
                    </a:solidFill>
                    <a:latin typeface="Gill Sans MT" panose="020B0502020104020203" pitchFamily="34" charset="0"/>
                  </a:defRPr>
                </a:lvl6pPr>
                <a:lvl7pPr marL="2971800" indent="-228600" eaLnBrk="0" fontAlgn="base" hangingPunct="0">
                  <a:spcBef>
                    <a:spcPct val="0"/>
                  </a:spcBef>
                  <a:spcAft>
                    <a:spcPct val="0"/>
                  </a:spcAft>
                  <a:defRPr sz="2400">
                    <a:solidFill>
                      <a:schemeClr val="tx1"/>
                    </a:solidFill>
                    <a:latin typeface="Gill Sans MT" panose="020B0502020104020203" pitchFamily="34" charset="0"/>
                  </a:defRPr>
                </a:lvl7pPr>
                <a:lvl8pPr marL="3429000" indent="-228600" eaLnBrk="0" fontAlgn="base" hangingPunct="0">
                  <a:spcBef>
                    <a:spcPct val="0"/>
                  </a:spcBef>
                  <a:spcAft>
                    <a:spcPct val="0"/>
                  </a:spcAft>
                  <a:defRPr sz="2400">
                    <a:solidFill>
                      <a:schemeClr val="tx1"/>
                    </a:solidFill>
                    <a:latin typeface="Gill Sans MT" panose="020B0502020104020203" pitchFamily="34" charset="0"/>
                  </a:defRPr>
                </a:lvl8pPr>
                <a:lvl9pPr marL="3886200" indent="-228600" eaLnBrk="0" fontAlgn="base" hangingPunct="0">
                  <a:spcBef>
                    <a:spcPct val="0"/>
                  </a:spcBef>
                  <a:spcAft>
                    <a:spcPct val="0"/>
                  </a:spcAft>
                  <a:defRPr sz="2400">
                    <a:solidFill>
                      <a:schemeClr val="tx1"/>
                    </a:solidFill>
                    <a:latin typeface="Gill Sans MT" panose="020B0502020104020203" pitchFamily="34" charset="0"/>
                  </a:defRPr>
                </a:lvl9pPr>
              </a:lstStyle>
              <a:p>
                <a:endParaRPr lang="en-US" altLang="en-US"/>
              </a:p>
            </p:txBody>
          </p:sp>
          <p:grpSp>
            <p:nvGrpSpPr>
              <p:cNvPr id="36880" name="Group 55"/>
              <p:cNvGrpSpPr/>
              <p:nvPr/>
            </p:nvGrpSpPr>
            <p:grpSpPr bwMode="auto">
              <a:xfrm>
                <a:off x="3017838" y="4978400"/>
                <a:ext cx="7132637" cy="685800"/>
                <a:chOff x="3017838" y="4978400"/>
                <a:chExt cx="7132637" cy="685800"/>
              </a:xfrm>
            </p:grpSpPr>
            <p:sp>
              <p:nvSpPr>
                <p:cNvPr id="36881" name="Oval 31"/>
                <p:cNvSpPr>
                  <a:spLocks noChangeArrowheads="1"/>
                </p:cNvSpPr>
                <p:nvPr/>
              </p:nvSpPr>
              <p:spPr bwMode="auto">
                <a:xfrm>
                  <a:off x="3565525" y="5054600"/>
                  <a:ext cx="731838" cy="60960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Gill Sans MT" panose="020B0502020104020203" pitchFamily="34" charset="0"/>
                    </a:defRPr>
                  </a:lvl1pPr>
                  <a:lvl2pPr marL="742950" indent="-285750">
                    <a:defRPr sz="2400">
                      <a:solidFill>
                        <a:schemeClr val="tx1"/>
                      </a:solidFill>
                      <a:latin typeface="Gill Sans MT" panose="020B0502020104020203" pitchFamily="34" charset="0"/>
                    </a:defRPr>
                  </a:lvl2pPr>
                  <a:lvl3pPr marL="1143000" indent="-228600">
                    <a:defRPr sz="2400">
                      <a:solidFill>
                        <a:schemeClr val="tx1"/>
                      </a:solidFill>
                      <a:latin typeface="Gill Sans MT" panose="020B0502020104020203" pitchFamily="34" charset="0"/>
                    </a:defRPr>
                  </a:lvl3pPr>
                  <a:lvl4pPr marL="1600200" indent="-228600">
                    <a:defRPr sz="2400">
                      <a:solidFill>
                        <a:schemeClr val="tx1"/>
                      </a:solidFill>
                      <a:latin typeface="Gill Sans MT" panose="020B0502020104020203" pitchFamily="34" charset="0"/>
                    </a:defRPr>
                  </a:lvl4pPr>
                  <a:lvl5pPr marL="2057400" indent="-228600">
                    <a:defRPr sz="2400">
                      <a:solidFill>
                        <a:schemeClr val="tx1"/>
                      </a:solidFill>
                      <a:latin typeface="Gill Sans MT" panose="020B0502020104020203" pitchFamily="34" charset="0"/>
                    </a:defRPr>
                  </a:lvl5pPr>
                  <a:lvl6pPr marL="2514600" indent="-228600" eaLnBrk="0" fontAlgn="base" hangingPunct="0">
                    <a:spcBef>
                      <a:spcPct val="0"/>
                    </a:spcBef>
                    <a:spcAft>
                      <a:spcPct val="0"/>
                    </a:spcAft>
                    <a:defRPr sz="2400">
                      <a:solidFill>
                        <a:schemeClr val="tx1"/>
                      </a:solidFill>
                      <a:latin typeface="Gill Sans MT" panose="020B0502020104020203" pitchFamily="34" charset="0"/>
                    </a:defRPr>
                  </a:lvl6pPr>
                  <a:lvl7pPr marL="2971800" indent="-228600" eaLnBrk="0" fontAlgn="base" hangingPunct="0">
                    <a:spcBef>
                      <a:spcPct val="0"/>
                    </a:spcBef>
                    <a:spcAft>
                      <a:spcPct val="0"/>
                    </a:spcAft>
                    <a:defRPr sz="2400">
                      <a:solidFill>
                        <a:schemeClr val="tx1"/>
                      </a:solidFill>
                      <a:latin typeface="Gill Sans MT" panose="020B0502020104020203" pitchFamily="34" charset="0"/>
                    </a:defRPr>
                  </a:lvl7pPr>
                  <a:lvl8pPr marL="3429000" indent="-228600" eaLnBrk="0" fontAlgn="base" hangingPunct="0">
                    <a:spcBef>
                      <a:spcPct val="0"/>
                    </a:spcBef>
                    <a:spcAft>
                      <a:spcPct val="0"/>
                    </a:spcAft>
                    <a:defRPr sz="2400">
                      <a:solidFill>
                        <a:schemeClr val="tx1"/>
                      </a:solidFill>
                      <a:latin typeface="Gill Sans MT" panose="020B0502020104020203" pitchFamily="34" charset="0"/>
                    </a:defRPr>
                  </a:lvl8pPr>
                  <a:lvl9pPr marL="3886200" indent="-228600" eaLnBrk="0" fontAlgn="base" hangingPunct="0">
                    <a:spcBef>
                      <a:spcPct val="0"/>
                    </a:spcBef>
                    <a:spcAft>
                      <a:spcPct val="0"/>
                    </a:spcAft>
                    <a:defRPr sz="2400">
                      <a:solidFill>
                        <a:schemeClr val="tx1"/>
                      </a:solidFill>
                      <a:latin typeface="Gill Sans MT" panose="020B0502020104020203" pitchFamily="34" charset="0"/>
                    </a:defRPr>
                  </a:lvl9pPr>
                </a:lstStyle>
                <a:p>
                  <a:endParaRPr lang="en-US" altLang="en-US"/>
                </a:p>
              </p:txBody>
            </p:sp>
            <p:sp>
              <p:nvSpPr>
                <p:cNvPr id="36882" name="Line 32"/>
                <p:cNvSpPr>
                  <a:spLocks noChangeShapeType="1"/>
                </p:cNvSpPr>
                <p:nvPr/>
              </p:nvSpPr>
              <p:spPr bwMode="auto">
                <a:xfrm>
                  <a:off x="3017838" y="5410200"/>
                  <a:ext cx="544512"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6883" name="Rectangle 34"/>
                <p:cNvSpPr>
                  <a:spLocks noChangeArrowheads="1"/>
                </p:cNvSpPr>
                <p:nvPr/>
              </p:nvSpPr>
              <p:spPr bwMode="auto">
                <a:xfrm>
                  <a:off x="3679825" y="5068888"/>
                  <a:ext cx="431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Gill Sans MT" panose="020B0502020104020203" pitchFamily="34" charset="0"/>
                    </a:defRPr>
                  </a:lvl1pPr>
                  <a:lvl2pPr marL="742950" indent="-285750">
                    <a:defRPr sz="2400">
                      <a:solidFill>
                        <a:schemeClr val="tx1"/>
                      </a:solidFill>
                      <a:latin typeface="Gill Sans MT" panose="020B0502020104020203" pitchFamily="34" charset="0"/>
                    </a:defRPr>
                  </a:lvl2pPr>
                  <a:lvl3pPr marL="1143000" indent="-228600">
                    <a:defRPr sz="2400">
                      <a:solidFill>
                        <a:schemeClr val="tx1"/>
                      </a:solidFill>
                      <a:latin typeface="Gill Sans MT" panose="020B0502020104020203" pitchFamily="34" charset="0"/>
                    </a:defRPr>
                  </a:lvl3pPr>
                  <a:lvl4pPr marL="1600200" indent="-228600">
                    <a:defRPr sz="2400">
                      <a:solidFill>
                        <a:schemeClr val="tx1"/>
                      </a:solidFill>
                      <a:latin typeface="Gill Sans MT" panose="020B0502020104020203" pitchFamily="34" charset="0"/>
                    </a:defRPr>
                  </a:lvl4pPr>
                  <a:lvl5pPr marL="2057400" indent="-228600">
                    <a:defRPr sz="2400">
                      <a:solidFill>
                        <a:schemeClr val="tx1"/>
                      </a:solidFill>
                      <a:latin typeface="Gill Sans MT" panose="020B0502020104020203" pitchFamily="34" charset="0"/>
                    </a:defRPr>
                  </a:lvl5pPr>
                  <a:lvl6pPr marL="2514600" indent="-228600" eaLnBrk="0" fontAlgn="base" hangingPunct="0">
                    <a:spcBef>
                      <a:spcPct val="0"/>
                    </a:spcBef>
                    <a:spcAft>
                      <a:spcPct val="0"/>
                    </a:spcAft>
                    <a:defRPr sz="2400">
                      <a:solidFill>
                        <a:schemeClr val="tx1"/>
                      </a:solidFill>
                      <a:latin typeface="Gill Sans MT" panose="020B0502020104020203" pitchFamily="34" charset="0"/>
                    </a:defRPr>
                  </a:lvl6pPr>
                  <a:lvl7pPr marL="2971800" indent="-228600" eaLnBrk="0" fontAlgn="base" hangingPunct="0">
                    <a:spcBef>
                      <a:spcPct val="0"/>
                    </a:spcBef>
                    <a:spcAft>
                      <a:spcPct val="0"/>
                    </a:spcAft>
                    <a:defRPr sz="2400">
                      <a:solidFill>
                        <a:schemeClr val="tx1"/>
                      </a:solidFill>
                      <a:latin typeface="Gill Sans MT" panose="020B0502020104020203" pitchFamily="34" charset="0"/>
                    </a:defRPr>
                  </a:lvl7pPr>
                  <a:lvl8pPr marL="3429000" indent="-228600" eaLnBrk="0" fontAlgn="base" hangingPunct="0">
                    <a:spcBef>
                      <a:spcPct val="0"/>
                    </a:spcBef>
                    <a:spcAft>
                      <a:spcPct val="0"/>
                    </a:spcAft>
                    <a:defRPr sz="2400">
                      <a:solidFill>
                        <a:schemeClr val="tx1"/>
                      </a:solidFill>
                      <a:latin typeface="Gill Sans MT" panose="020B0502020104020203" pitchFamily="34" charset="0"/>
                    </a:defRPr>
                  </a:lvl8pPr>
                  <a:lvl9pPr marL="3886200" indent="-228600" eaLnBrk="0" fontAlgn="base" hangingPunct="0">
                    <a:spcBef>
                      <a:spcPct val="0"/>
                    </a:spcBef>
                    <a:spcAft>
                      <a:spcPct val="0"/>
                    </a:spcAft>
                    <a:defRPr sz="2400">
                      <a:solidFill>
                        <a:schemeClr val="tx1"/>
                      </a:solidFill>
                      <a:latin typeface="Gill Sans MT" panose="020B0502020104020203" pitchFamily="34" charset="0"/>
                    </a:defRPr>
                  </a:lvl9pPr>
                </a:lstStyle>
                <a:p>
                  <a:r>
                    <a:rPr lang="en-US" altLang="zh-TW">
                      <a:latin typeface="Garamond" panose="02020404030301010803" pitchFamily="18" charset="0"/>
                      <a:sym typeface="Symbol" panose="05050102010706020507" pitchFamily="18" charset="2"/>
                    </a:rPr>
                    <a:t>q</a:t>
                  </a:r>
                  <a:r>
                    <a:rPr lang="en-US" altLang="zh-TW" baseline="-25000">
                      <a:latin typeface="Garamond" panose="02020404030301010803" pitchFamily="18" charset="0"/>
                      <a:sym typeface="Symbol" panose="05050102010706020507" pitchFamily="18" charset="2"/>
                    </a:rPr>
                    <a:t>0</a:t>
                  </a:r>
                  <a:endParaRPr lang="en-US" altLang="zh-TW" baseline="-25000">
                    <a:latin typeface="Garamond" panose="02020404030301010803" pitchFamily="18" charset="0"/>
                    <a:sym typeface="Symbol" panose="05050102010706020507" pitchFamily="18" charset="2"/>
                  </a:endParaRPr>
                </a:p>
              </p:txBody>
            </p:sp>
            <p:sp>
              <p:nvSpPr>
                <p:cNvPr id="36884" name="Oval 35"/>
                <p:cNvSpPr>
                  <a:spLocks noChangeArrowheads="1"/>
                </p:cNvSpPr>
                <p:nvPr/>
              </p:nvSpPr>
              <p:spPr bwMode="auto">
                <a:xfrm>
                  <a:off x="9418638" y="5054600"/>
                  <a:ext cx="731837" cy="60960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Gill Sans MT" panose="020B0502020104020203" pitchFamily="34" charset="0"/>
                    </a:defRPr>
                  </a:lvl1pPr>
                  <a:lvl2pPr marL="742950" indent="-285750">
                    <a:defRPr sz="2400">
                      <a:solidFill>
                        <a:schemeClr val="tx1"/>
                      </a:solidFill>
                      <a:latin typeface="Gill Sans MT" panose="020B0502020104020203" pitchFamily="34" charset="0"/>
                    </a:defRPr>
                  </a:lvl2pPr>
                  <a:lvl3pPr marL="1143000" indent="-228600">
                    <a:defRPr sz="2400">
                      <a:solidFill>
                        <a:schemeClr val="tx1"/>
                      </a:solidFill>
                      <a:latin typeface="Gill Sans MT" panose="020B0502020104020203" pitchFamily="34" charset="0"/>
                    </a:defRPr>
                  </a:lvl3pPr>
                  <a:lvl4pPr marL="1600200" indent="-228600">
                    <a:defRPr sz="2400">
                      <a:solidFill>
                        <a:schemeClr val="tx1"/>
                      </a:solidFill>
                      <a:latin typeface="Gill Sans MT" panose="020B0502020104020203" pitchFamily="34" charset="0"/>
                    </a:defRPr>
                  </a:lvl4pPr>
                  <a:lvl5pPr marL="2057400" indent="-228600">
                    <a:defRPr sz="2400">
                      <a:solidFill>
                        <a:schemeClr val="tx1"/>
                      </a:solidFill>
                      <a:latin typeface="Gill Sans MT" panose="020B0502020104020203" pitchFamily="34" charset="0"/>
                    </a:defRPr>
                  </a:lvl5pPr>
                  <a:lvl6pPr marL="2514600" indent="-228600" eaLnBrk="0" fontAlgn="base" hangingPunct="0">
                    <a:spcBef>
                      <a:spcPct val="0"/>
                    </a:spcBef>
                    <a:spcAft>
                      <a:spcPct val="0"/>
                    </a:spcAft>
                    <a:defRPr sz="2400">
                      <a:solidFill>
                        <a:schemeClr val="tx1"/>
                      </a:solidFill>
                      <a:latin typeface="Gill Sans MT" panose="020B0502020104020203" pitchFamily="34" charset="0"/>
                    </a:defRPr>
                  </a:lvl6pPr>
                  <a:lvl7pPr marL="2971800" indent="-228600" eaLnBrk="0" fontAlgn="base" hangingPunct="0">
                    <a:spcBef>
                      <a:spcPct val="0"/>
                    </a:spcBef>
                    <a:spcAft>
                      <a:spcPct val="0"/>
                    </a:spcAft>
                    <a:defRPr sz="2400">
                      <a:solidFill>
                        <a:schemeClr val="tx1"/>
                      </a:solidFill>
                      <a:latin typeface="Gill Sans MT" panose="020B0502020104020203" pitchFamily="34" charset="0"/>
                    </a:defRPr>
                  </a:lvl7pPr>
                  <a:lvl8pPr marL="3429000" indent="-228600" eaLnBrk="0" fontAlgn="base" hangingPunct="0">
                    <a:spcBef>
                      <a:spcPct val="0"/>
                    </a:spcBef>
                    <a:spcAft>
                      <a:spcPct val="0"/>
                    </a:spcAft>
                    <a:defRPr sz="2400">
                      <a:solidFill>
                        <a:schemeClr val="tx1"/>
                      </a:solidFill>
                      <a:latin typeface="Gill Sans MT" panose="020B0502020104020203" pitchFamily="34" charset="0"/>
                    </a:defRPr>
                  </a:lvl8pPr>
                  <a:lvl9pPr marL="3886200" indent="-228600" eaLnBrk="0" fontAlgn="base" hangingPunct="0">
                    <a:spcBef>
                      <a:spcPct val="0"/>
                    </a:spcBef>
                    <a:spcAft>
                      <a:spcPct val="0"/>
                    </a:spcAft>
                    <a:defRPr sz="2400">
                      <a:solidFill>
                        <a:schemeClr val="tx1"/>
                      </a:solidFill>
                      <a:latin typeface="Gill Sans MT" panose="020B0502020104020203" pitchFamily="34" charset="0"/>
                    </a:defRPr>
                  </a:lvl9pPr>
                </a:lstStyle>
                <a:p>
                  <a:endParaRPr lang="en-US" altLang="en-US"/>
                </a:p>
              </p:txBody>
            </p:sp>
            <p:sp>
              <p:nvSpPr>
                <p:cNvPr id="36885" name="Line 36"/>
                <p:cNvSpPr>
                  <a:spLocks noChangeShapeType="1"/>
                </p:cNvSpPr>
                <p:nvPr/>
              </p:nvSpPr>
              <p:spPr bwMode="auto">
                <a:xfrm flipV="1">
                  <a:off x="8686800" y="5359400"/>
                  <a:ext cx="731838"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6886" name="Rectangle 37"/>
                <p:cNvSpPr>
                  <a:spLocks noChangeArrowheads="1"/>
                </p:cNvSpPr>
                <p:nvPr/>
              </p:nvSpPr>
              <p:spPr bwMode="auto">
                <a:xfrm>
                  <a:off x="9532938" y="5068888"/>
                  <a:ext cx="4000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Gill Sans MT" panose="020B0502020104020203" pitchFamily="34" charset="0"/>
                    </a:defRPr>
                  </a:lvl1pPr>
                  <a:lvl2pPr marL="742950" indent="-285750">
                    <a:defRPr sz="2400">
                      <a:solidFill>
                        <a:schemeClr val="tx1"/>
                      </a:solidFill>
                      <a:latin typeface="Gill Sans MT" panose="020B0502020104020203" pitchFamily="34" charset="0"/>
                    </a:defRPr>
                  </a:lvl2pPr>
                  <a:lvl3pPr marL="1143000" indent="-228600">
                    <a:defRPr sz="2400">
                      <a:solidFill>
                        <a:schemeClr val="tx1"/>
                      </a:solidFill>
                      <a:latin typeface="Gill Sans MT" panose="020B0502020104020203" pitchFamily="34" charset="0"/>
                    </a:defRPr>
                  </a:lvl3pPr>
                  <a:lvl4pPr marL="1600200" indent="-228600">
                    <a:defRPr sz="2400">
                      <a:solidFill>
                        <a:schemeClr val="tx1"/>
                      </a:solidFill>
                      <a:latin typeface="Gill Sans MT" panose="020B0502020104020203" pitchFamily="34" charset="0"/>
                    </a:defRPr>
                  </a:lvl4pPr>
                  <a:lvl5pPr marL="2057400" indent="-228600">
                    <a:defRPr sz="2400">
                      <a:solidFill>
                        <a:schemeClr val="tx1"/>
                      </a:solidFill>
                      <a:latin typeface="Gill Sans MT" panose="020B0502020104020203" pitchFamily="34" charset="0"/>
                    </a:defRPr>
                  </a:lvl5pPr>
                  <a:lvl6pPr marL="2514600" indent="-228600" eaLnBrk="0" fontAlgn="base" hangingPunct="0">
                    <a:spcBef>
                      <a:spcPct val="0"/>
                    </a:spcBef>
                    <a:spcAft>
                      <a:spcPct val="0"/>
                    </a:spcAft>
                    <a:defRPr sz="2400">
                      <a:solidFill>
                        <a:schemeClr val="tx1"/>
                      </a:solidFill>
                      <a:latin typeface="Gill Sans MT" panose="020B0502020104020203" pitchFamily="34" charset="0"/>
                    </a:defRPr>
                  </a:lvl6pPr>
                  <a:lvl7pPr marL="2971800" indent="-228600" eaLnBrk="0" fontAlgn="base" hangingPunct="0">
                    <a:spcBef>
                      <a:spcPct val="0"/>
                    </a:spcBef>
                    <a:spcAft>
                      <a:spcPct val="0"/>
                    </a:spcAft>
                    <a:defRPr sz="2400">
                      <a:solidFill>
                        <a:schemeClr val="tx1"/>
                      </a:solidFill>
                      <a:latin typeface="Gill Sans MT" panose="020B0502020104020203" pitchFamily="34" charset="0"/>
                    </a:defRPr>
                  </a:lvl7pPr>
                  <a:lvl8pPr marL="3429000" indent="-228600" eaLnBrk="0" fontAlgn="base" hangingPunct="0">
                    <a:spcBef>
                      <a:spcPct val="0"/>
                    </a:spcBef>
                    <a:spcAft>
                      <a:spcPct val="0"/>
                    </a:spcAft>
                    <a:defRPr sz="2400">
                      <a:solidFill>
                        <a:schemeClr val="tx1"/>
                      </a:solidFill>
                      <a:latin typeface="Gill Sans MT" panose="020B0502020104020203" pitchFamily="34" charset="0"/>
                    </a:defRPr>
                  </a:lvl8pPr>
                  <a:lvl9pPr marL="3886200" indent="-228600" eaLnBrk="0" fontAlgn="base" hangingPunct="0">
                    <a:spcBef>
                      <a:spcPct val="0"/>
                    </a:spcBef>
                    <a:spcAft>
                      <a:spcPct val="0"/>
                    </a:spcAft>
                    <a:defRPr sz="2400">
                      <a:solidFill>
                        <a:schemeClr val="tx1"/>
                      </a:solidFill>
                      <a:latin typeface="Gill Sans MT" panose="020B0502020104020203" pitchFamily="34" charset="0"/>
                    </a:defRPr>
                  </a:lvl9pPr>
                </a:lstStyle>
                <a:p>
                  <a:r>
                    <a:rPr lang="en-US" altLang="zh-TW">
                      <a:latin typeface="Garamond" panose="02020404030301010803" pitchFamily="18" charset="0"/>
                      <a:sym typeface="Symbol" panose="05050102010706020507" pitchFamily="18" charset="2"/>
                    </a:rPr>
                    <a:t>q</a:t>
                  </a:r>
                  <a:r>
                    <a:rPr lang="en-US" altLang="zh-TW" baseline="-25000">
                      <a:latin typeface="Garamond" panose="02020404030301010803" pitchFamily="18" charset="0"/>
                      <a:sym typeface="Symbol" panose="05050102010706020507" pitchFamily="18" charset="2"/>
                    </a:rPr>
                    <a:t>f</a:t>
                  </a:r>
                  <a:endParaRPr lang="en-US" altLang="zh-TW" baseline="-25000">
                    <a:latin typeface="Garamond" panose="02020404030301010803" pitchFamily="18" charset="0"/>
                    <a:sym typeface="Symbol" panose="05050102010706020507" pitchFamily="18" charset="2"/>
                  </a:endParaRPr>
                </a:p>
              </p:txBody>
            </p:sp>
            <p:sp>
              <p:nvSpPr>
                <p:cNvPr id="36887" name="Text Box 39"/>
                <p:cNvSpPr txBox="1">
                  <a:spLocks noChangeArrowheads="1"/>
                </p:cNvSpPr>
                <p:nvPr/>
              </p:nvSpPr>
              <p:spPr bwMode="auto">
                <a:xfrm>
                  <a:off x="8855075" y="4978400"/>
                  <a:ext cx="3190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Gill Sans MT" panose="020B0502020104020203" pitchFamily="34" charset="0"/>
                    </a:defRPr>
                  </a:lvl1pPr>
                  <a:lvl2pPr marL="742950" indent="-285750">
                    <a:defRPr sz="2400">
                      <a:solidFill>
                        <a:schemeClr val="tx1"/>
                      </a:solidFill>
                      <a:latin typeface="Gill Sans MT" panose="020B0502020104020203" pitchFamily="34" charset="0"/>
                    </a:defRPr>
                  </a:lvl2pPr>
                  <a:lvl3pPr marL="1143000" indent="-228600">
                    <a:defRPr sz="2400">
                      <a:solidFill>
                        <a:schemeClr val="tx1"/>
                      </a:solidFill>
                      <a:latin typeface="Gill Sans MT" panose="020B0502020104020203" pitchFamily="34" charset="0"/>
                    </a:defRPr>
                  </a:lvl3pPr>
                  <a:lvl4pPr marL="1600200" indent="-228600">
                    <a:defRPr sz="2400">
                      <a:solidFill>
                        <a:schemeClr val="tx1"/>
                      </a:solidFill>
                      <a:latin typeface="Gill Sans MT" panose="020B0502020104020203" pitchFamily="34" charset="0"/>
                    </a:defRPr>
                  </a:lvl4pPr>
                  <a:lvl5pPr marL="2057400" indent="-228600">
                    <a:defRPr sz="2400">
                      <a:solidFill>
                        <a:schemeClr val="tx1"/>
                      </a:solidFill>
                      <a:latin typeface="Gill Sans MT" panose="020B0502020104020203" pitchFamily="34" charset="0"/>
                    </a:defRPr>
                  </a:lvl5pPr>
                  <a:lvl6pPr marL="2514600" indent="-228600" eaLnBrk="0" fontAlgn="base" hangingPunct="0">
                    <a:spcBef>
                      <a:spcPct val="0"/>
                    </a:spcBef>
                    <a:spcAft>
                      <a:spcPct val="0"/>
                    </a:spcAft>
                    <a:defRPr sz="2400">
                      <a:solidFill>
                        <a:schemeClr val="tx1"/>
                      </a:solidFill>
                      <a:latin typeface="Gill Sans MT" panose="020B0502020104020203" pitchFamily="34" charset="0"/>
                    </a:defRPr>
                  </a:lvl6pPr>
                  <a:lvl7pPr marL="2971800" indent="-228600" eaLnBrk="0" fontAlgn="base" hangingPunct="0">
                    <a:spcBef>
                      <a:spcPct val="0"/>
                    </a:spcBef>
                    <a:spcAft>
                      <a:spcPct val="0"/>
                    </a:spcAft>
                    <a:defRPr sz="2400">
                      <a:solidFill>
                        <a:schemeClr val="tx1"/>
                      </a:solidFill>
                      <a:latin typeface="Gill Sans MT" panose="020B0502020104020203" pitchFamily="34" charset="0"/>
                    </a:defRPr>
                  </a:lvl7pPr>
                  <a:lvl8pPr marL="3429000" indent="-228600" eaLnBrk="0" fontAlgn="base" hangingPunct="0">
                    <a:spcBef>
                      <a:spcPct val="0"/>
                    </a:spcBef>
                    <a:spcAft>
                      <a:spcPct val="0"/>
                    </a:spcAft>
                    <a:defRPr sz="2400">
                      <a:solidFill>
                        <a:schemeClr val="tx1"/>
                      </a:solidFill>
                      <a:latin typeface="Gill Sans MT" panose="020B0502020104020203" pitchFamily="34" charset="0"/>
                    </a:defRPr>
                  </a:lvl8pPr>
                  <a:lvl9pPr marL="3886200" indent="-228600" eaLnBrk="0" fontAlgn="base" hangingPunct="0">
                    <a:spcBef>
                      <a:spcPct val="0"/>
                    </a:spcBef>
                    <a:spcAft>
                      <a:spcPct val="0"/>
                    </a:spcAft>
                    <a:defRPr sz="2400">
                      <a:solidFill>
                        <a:schemeClr val="tx1"/>
                      </a:solidFill>
                      <a:latin typeface="Gill Sans MT" panose="020B0502020104020203" pitchFamily="34" charset="0"/>
                    </a:defRPr>
                  </a:lvl9pPr>
                </a:lstStyle>
                <a:p>
                  <a:r>
                    <a:rPr lang="zh-TW" altLang="en-US">
                      <a:latin typeface="Garamond" panose="02020404030301010803" pitchFamily="18" charset="0"/>
                      <a:sym typeface="Symbol" panose="05050102010706020507" pitchFamily="18" charset="2"/>
                    </a:rPr>
                    <a:t></a:t>
                  </a:r>
                  <a:endParaRPr lang="zh-TW" altLang="en-US">
                    <a:latin typeface="Garamond" panose="02020404030301010803" pitchFamily="18" charset="0"/>
                  </a:endParaRPr>
                </a:p>
              </p:txBody>
            </p:sp>
            <p:sp>
              <p:nvSpPr>
                <p:cNvPr id="36888" name="Rectangle 40"/>
                <p:cNvSpPr>
                  <a:spLocks noChangeArrowheads="1"/>
                </p:cNvSpPr>
                <p:nvPr/>
              </p:nvSpPr>
              <p:spPr bwMode="auto">
                <a:xfrm>
                  <a:off x="5029200" y="5130800"/>
                  <a:ext cx="1463675" cy="457200"/>
                </a:xfrm>
                <a:prstGeom prst="rect">
                  <a:avLst/>
                </a:prstGeom>
                <a:solidFill>
                  <a:schemeClr val="bg1"/>
                </a:solidFill>
                <a:ln w="9525">
                  <a:solidFill>
                    <a:schemeClr val="tx1"/>
                  </a:solidFill>
                  <a:miter lim="800000"/>
                </a:ln>
              </p:spPr>
              <p:txBody>
                <a:bodyPr wrap="none" anchor="ctr"/>
                <a:lstStyle>
                  <a:lvl1pPr>
                    <a:defRPr sz="2400">
                      <a:solidFill>
                        <a:schemeClr val="tx1"/>
                      </a:solidFill>
                      <a:latin typeface="Gill Sans MT" panose="020B0502020104020203" pitchFamily="34" charset="0"/>
                    </a:defRPr>
                  </a:lvl1pPr>
                  <a:lvl2pPr marL="742950" indent="-285750">
                    <a:defRPr sz="2400">
                      <a:solidFill>
                        <a:schemeClr val="tx1"/>
                      </a:solidFill>
                      <a:latin typeface="Gill Sans MT" panose="020B0502020104020203" pitchFamily="34" charset="0"/>
                    </a:defRPr>
                  </a:lvl2pPr>
                  <a:lvl3pPr marL="1143000" indent="-228600">
                    <a:defRPr sz="2400">
                      <a:solidFill>
                        <a:schemeClr val="tx1"/>
                      </a:solidFill>
                      <a:latin typeface="Gill Sans MT" panose="020B0502020104020203" pitchFamily="34" charset="0"/>
                    </a:defRPr>
                  </a:lvl3pPr>
                  <a:lvl4pPr marL="1600200" indent="-228600">
                    <a:defRPr sz="2400">
                      <a:solidFill>
                        <a:schemeClr val="tx1"/>
                      </a:solidFill>
                      <a:latin typeface="Gill Sans MT" panose="020B0502020104020203" pitchFamily="34" charset="0"/>
                    </a:defRPr>
                  </a:lvl4pPr>
                  <a:lvl5pPr marL="2057400" indent="-228600">
                    <a:defRPr sz="2400">
                      <a:solidFill>
                        <a:schemeClr val="tx1"/>
                      </a:solidFill>
                      <a:latin typeface="Gill Sans MT" panose="020B0502020104020203" pitchFamily="34" charset="0"/>
                    </a:defRPr>
                  </a:lvl5pPr>
                  <a:lvl6pPr marL="2514600" indent="-228600" eaLnBrk="0" fontAlgn="base" hangingPunct="0">
                    <a:spcBef>
                      <a:spcPct val="0"/>
                    </a:spcBef>
                    <a:spcAft>
                      <a:spcPct val="0"/>
                    </a:spcAft>
                    <a:defRPr sz="2400">
                      <a:solidFill>
                        <a:schemeClr val="tx1"/>
                      </a:solidFill>
                      <a:latin typeface="Gill Sans MT" panose="020B0502020104020203" pitchFamily="34" charset="0"/>
                    </a:defRPr>
                  </a:lvl6pPr>
                  <a:lvl7pPr marL="2971800" indent="-228600" eaLnBrk="0" fontAlgn="base" hangingPunct="0">
                    <a:spcBef>
                      <a:spcPct val="0"/>
                    </a:spcBef>
                    <a:spcAft>
                      <a:spcPct val="0"/>
                    </a:spcAft>
                    <a:defRPr sz="2400">
                      <a:solidFill>
                        <a:schemeClr val="tx1"/>
                      </a:solidFill>
                      <a:latin typeface="Gill Sans MT" panose="020B0502020104020203" pitchFamily="34" charset="0"/>
                    </a:defRPr>
                  </a:lvl7pPr>
                  <a:lvl8pPr marL="3429000" indent="-228600" eaLnBrk="0" fontAlgn="base" hangingPunct="0">
                    <a:spcBef>
                      <a:spcPct val="0"/>
                    </a:spcBef>
                    <a:spcAft>
                      <a:spcPct val="0"/>
                    </a:spcAft>
                    <a:defRPr sz="2400">
                      <a:solidFill>
                        <a:schemeClr val="tx1"/>
                      </a:solidFill>
                      <a:latin typeface="Gill Sans MT" panose="020B0502020104020203" pitchFamily="34" charset="0"/>
                    </a:defRPr>
                  </a:lvl8pPr>
                  <a:lvl9pPr marL="3886200" indent="-228600" eaLnBrk="0" fontAlgn="base" hangingPunct="0">
                    <a:spcBef>
                      <a:spcPct val="0"/>
                    </a:spcBef>
                    <a:spcAft>
                      <a:spcPct val="0"/>
                    </a:spcAft>
                    <a:defRPr sz="2400">
                      <a:solidFill>
                        <a:schemeClr val="tx1"/>
                      </a:solidFill>
                      <a:latin typeface="Gill Sans MT" panose="020B0502020104020203" pitchFamily="34" charset="0"/>
                    </a:defRPr>
                  </a:lvl9pPr>
                </a:lstStyle>
                <a:p>
                  <a:endParaRPr lang="en-US" altLang="en-US"/>
                </a:p>
              </p:txBody>
            </p:sp>
            <p:sp>
              <p:nvSpPr>
                <p:cNvPr id="36889" name="Rectangle 41"/>
                <p:cNvSpPr>
                  <a:spLocks noChangeArrowheads="1"/>
                </p:cNvSpPr>
                <p:nvPr/>
              </p:nvSpPr>
              <p:spPr bwMode="auto">
                <a:xfrm>
                  <a:off x="7223125" y="5130800"/>
                  <a:ext cx="1463675" cy="457200"/>
                </a:xfrm>
                <a:prstGeom prst="rect">
                  <a:avLst/>
                </a:prstGeom>
                <a:solidFill>
                  <a:schemeClr val="bg1"/>
                </a:solidFill>
                <a:ln w="9525">
                  <a:solidFill>
                    <a:schemeClr val="tx1"/>
                  </a:solidFill>
                  <a:miter lim="800000"/>
                </a:ln>
              </p:spPr>
              <p:txBody>
                <a:bodyPr wrap="none" anchor="ctr"/>
                <a:lstStyle>
                  <a:lvl1pPr>
                    <a:defRPr sz="2400">
                      <a:solidFill>
                        <a:schemeClr val="tx1"/>
                      </a:solidFill>
                      <a:latin typeface="Gill Sans MT" panose="020B0502020104020203" pitchFamily="34" charset="0"/>
                    </a:defRPr>
                  </a:lvl1pPr>
                  <a:lvl2pPr marL="742950" indent="-285750">
                    <a:defRPr sz="2400">
                      <a:solidFill>
                        <a:schemeClr val="tx1"/>
                      </a:solidFill>
                      <a:latin typeface="Gill Sans MT" panose="020B0502020104020203" pitchFamily="34" charset="0"/>
                    </a:defRPr>
                  </a:lvl2pPr>
                  <a:lvl3pPr marL="1143000" indent="-228600">
                    <a:defRPr sz="2400">
                      <a:solidFill>
                        <a:schemeClr val="tx1"/>
                      </a:solidFill>
                      <a:latin typeface="Gill Sans MT" panose="020B0502020104020203" pitchFamily="34" charset="0"/>
                    </a:defRPr>
                  </a:lvl3pPr>
                  <a:lvl4pPr marL="1600200" indent="-228600">
                    <a:defRPr sz="2400">
                      <a:solidFill>
                        <a:schemeClr val="tx1"/>
                      </a:solidFill>
                      <a:latin typeface="Gill Sans MT" panose="020B0502020104020203" pitchFamily="34" charset="0"/>
                    </a:defRPr>
                  </a:lvl4pPr>
                  <a:lvl5pPr marL="2057400" indent="-228600">
                    <a:defRPr sz="2400">
                      <a:solidFill>
                        <a:schemeClr val="tx1"/>
                      </a:solidFill>
                      <a:latin typeface="Gill Sans MT" panose="020B0502020104020203" pitchFamily="34" charset="0"/>
                    </a:defRPr>
                  </a:lvl5pPr>
                  <a:lvl6pPr marL="2514600" indent="-228600" eaLnBrk="0" fontAlgn="base" hangingPunct="0">
                    <a:spcBef>
                      <a:spcPct val="0"/>
                    </a:spcBef>
                    <a:spcAft>
                      <a:spcPct val="0"/>
                    </a:spcAft>
                    <a:defRPr sz="2400">
                      <a:solidFill>
                        <a:schemeClr val="tx1"/>
                      </a:solidFill>
                      <a:latin typeface="Gill Sans MT" panose="020B0502020104020203" pitchFamily="34" charset="0"/>
                    </a:defRPr>
                  </a:lvl6pPr>
                  <a:lvl7pPr marL="2971800" indent="-228600" eaLnBrk="0" fontAlgn="base" hangingPunct="0">
                    <a:spcBef>
                      <a:spcPct val="0"/>
                    </a:spcBef>
                    <a:spcAft>
                      <a:spcPct val="0"/>
                    </a:spcAft>
                    <a:defRPr sz="2400">
                      <a:solidFill>
                        <a:schemeClr val="tx1"/>
                      </a:solidFill>
                      <a:latin typeface="Gill Sans MT" panose="020B0502020104020203" pitchFamily="34" charset="0"/>
                    </a:defRPr>
                  </a:lvl7pPr>
                  <a:lvl8pPr marL="3429000" indent="-228600" eaLnBrk="0" fontAlgn="base" hangingPunct="0">
                    <a:spcBef>
                      <a:spcPct val="0"/>
                    </a:spcBef>
                    <a:spcAft>
                      <a:spcPct val="0"/>
                    </a:spcAft>
                    <a:defRPr sz="2400">
                      <a:solidFill>
                        <a:schemeClr val="tx1"/>
                      </a:solidFill>
                      <a:latin typeface="Gill Sans MT" panose="020B0502020104020203" pitchFamily="34" charset="0"/>
                    </a:defRPr>
                  </a:lvl8pPr>
                  <a:lvl9pPr marL="3886200" indent="-228600" eaLnBrk="0" fontAlgn="base" hangingPunct="0">
                    <a:spcBef>
                      <a:spcPct val="0"/>
                    </a:spcBef>
                    <a:spcAft>
                      <a:spcPct val="0"/>
                    </a:spcAft>
                    <a:defRPr sz="2400">
                      <a:solidFill>
                        <a:schemeClr val="tx1"/>
                      </a:solidFill>
                      <a:latin typeface="Gill Sans MT" panose="020B0502020104020203" pitchFamily="34" charset="0"/>
                    </a:defRPr>
                  </a:lvl9pPr>
                </a:lstStyle>
                <a:p>
                  <a:endParaRPr lang="en-US" altLang="en-US"/>
                </a:p>
              </p:txBody>
            </p:sp>
            <p:sp>
              <p:nvSpPr>
                <p:cNvPr id="36890" name="Text Box 42"/>
                <p:cNvSpPr txBox="1">
                  <a:spLocks noChangeArrowheads="1"/>
                </p:cNvSpPr>
                <p:nvPr/>
              </p:nvSpPr>
              <p:spPr bwMode="auto">
                <a:xfrm>
                  <a:off x="5375275" y="5110163"/>
                  <a:ext cx="6667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Gill Sans MT" panose="020B0502020104020203" pitchFamily="34" charset="0"/>
                    </a:defRPr>
                  </a:lvl1pPr>
                  <a:lvl2pPr marL="742950" indent="-285750">
                    <a:defRPr sz="2400">
                      <a:solidFill>
                        <a:schemeClr val="tx1"/>
                      </a:solidFill>
                      <a:latin typeface="Gill Sans MT" panose="020B0502020104020203" pitchFamily="34" charset="0"/>
                    </a:defRPr>
                  </a:lvl2pPr>
                  <a:lvl3pPr marL="1143000" indent="-228600">
                    <a:defRPr sz="2400">
                      <a:solidFill>
                        <a:schemeClr val="tx1"/>
                      </a:solidFill>
                      <a:latin typeface="Gill Sans MT" panose="020B0502020104020203" pitchFamily="34" charset="0"/>
                    </a:defRPr>
                  </a:lvl3pPr>
                  <a:lvl4pPr marL="1600200" indent="-228600">
                    <a:defRPr sz="2400">
                      <a:solidFill>
                        <a:schemeClr val="tx1"/>
                      </a:solidFill>
                      <a:latin typeface="Gill Sans MT" panose="020B0502020104020203" pitchFamily="34" charset="0"/>
                    </a:defRPr>
                  </a:lvl4pPr>
                  <a:lvl5pPr marL="2057400" indent="-228600">
                    <a:defRPr sz="2400">
                      <a:solidFill>
                        <a:schemeClr val="tx1"/>
                      </a:solidFill>
                      <a:latin typeface="Gill Sans MT" panose="020B0502020104020203" pitchFamily="34" charset="0"/>
                    </a:defRPr>
                  </a:lvl5pPr>
                  <a:lvl6pPr marL="2514600" indent="-228600" eaLnBrk="0" fontAlgn="base" hangingPunct="0">
                    <a:spcBef>
                      <a:spcPct val="0"/>
                    </a:spcBef>
                    <a:spcAft>
                      <a:spcPct val="0"/>
                    </a:spcAft>
                    <a:defRPr sz="2400">
                      <a:solidFill>
                        <a:schemeClr val="tx1"/>
                      </a:solidFill>
                      <a:latin typeface="Gill Sans MT" panose="020B0502020104020203" pitchFamily="34" charset="0"/>
                    </a:defRPr>
                  </a:lvl6pPr>
                  <a:lvl7pPr marL="2971800" indent="-228600" eaLnBrk="0" fontAlgn="base" hangingPunct="0">
                    <a:spcBef>
                      <a:spcPct val="0"/>
                    </a:spcBef>
                    <a:spcAft>
                      <a:spcPct val="0"/>
                    </a:spcAft>
                    <a:defRPr sz="2400">
                      <a:solidFill>
                        <a:schemeClr val="tx1"/>
                      </a:solidFill>
                      <a:latin typeface="Gill Sans MT" panose="020B0502020104020203" pitchFamily="34" charset="0"/>
                    </a:defRPr>
                  </a:lvl7pPr>
                  <a:lvl8pPr marL="3429000" indent="-228600" eaLnBrk="0" fontAlgn="base" hangingPunct="0">
                    <a:spcBef>
                      <a:spcPct val="0"/>
                    </a:spcBef>
                    <a:spcAft>
                      <a:spcPct val="0"/>
                    </a:spcAft>
                    <a:defRPr sz="2400">
                      <a:solidFill>
                        <a:schemeClr val="tx1"/>
                      </a:solidFill>
                      <a:latin typeface="Gill Sans MT" panose="020B0502020104020203" pitchFamily="34" charset="0"/>
                    </a:defRPr>
                  </a:lvl8pPr>
                  <a:lvl9pPr marL="3886200" indent="-228600" eaLnBrk="0" fontAlgn="base" hangingPunct="0">
                    <a:spcBef>
                      <a:spcPct val="0"/>
                    </a:spcBef>
                    <a:spcAft>
                      <a:spcPct val="0"/>
                    </a:spcAft>
                    <a:defRPr sz="2400">
                      <a:solidFill>
                        <a:schemeClr val="tx1"/>
                      </a:solidFill>
                      <a:latin typeface="Gill Sans MT" panose="020B0502020104020203" pitchFamily="34" charset="0"/>
                    </a:defRPr>
                  </a:lvl9pPr>
                </a:lstStyle>
                <a:p>
                  <a:r>
                    <a:rPr lang="en-US" altLang="zh-TW">
                      <a:latin typeface="Garamond" panose="02020404030301010803" pitchFamily="18" charset="0"/>
                    </a:rPr>
                    <a:t>M</a:t>
                  </a:r>
                  <a:r>
                    <a:rPr lang="en-US" altLang="zh-TW" i="1" baseline="-25000">
                      <a:latin typeface="Garamond" panose="02020404030301010803" pitchFamily="18" charset="0"/>
                    </a:rPr>
                    <a:t>R1</a:t>
                  </a:r>
                  <a:endParaRPr lang="en-US" altLang="zh-TW" i="1">
                    <a:latin typeface="Garamond" panose="02020404030301010803" pitchFamily="18" charset="0"/>
                  </a:endParaRPr>
                </a:p>
              </p:txBody>
            </p:sp>
            <p:sp>
              <p:nvSpPr>
                <p:cNvPr id="36891" name="Text Box 43"/>
                <p:cNvSpPr txBox="1">
                  <a:spLocks noChangeArrowheads="1"/>
                </p:cNvSpPr>
                <p:nvPr/>
              </p:nvSpPr>
              <p:spPr bwMode="auto">
                <a:xfrm>
                  <a:off x="7570788" y="5145088"/>
                  <a:ext cx="6651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Gill Sans MT" panose="020B0502020104020203" pitchFamily="34" charset="0"/>
                    </a:defRPr>
                  </a:lvl1pPr>
                  <a:lvl2pPr marL="742950" indent="-285750">
                    <a:defRPr sz="2400">
                      <a:solidFill>
                        <a:schemeClr val="tx1"/>
                      </a:solidFill>
                      <a:latin typeface="Gill Sans MT" panose="020B0502020104020203" pitchFamily="34" charset="0"/>
                    </a:defRPr>
                  </a:lvl2pPr>
                  <a:lvl3pPr marL="1143000" indent="-228600">
                    <a:defRPr sz="2400">
                      <a:solidFill>
                        <a:schemeClr val="tx1"/>
                      </a:solidFill>
                      <a:latin typeface="Gill Sans MT" panose="020B0502020104020203" pitchFamily="34" charset="0"/>
                    </a:defRPr>
                  </a:lvl3pPr>
                  <a:lvl4pPr marL="1600200" indent="-228600">
                    <a:defRPr sz="2400">
                      <a:solidFill>
                        <a:schemeClr val="tx1"/>
                      </a:solidFill>
                      <a:latin typeface="Gill Sans MT" panose="020B0502020104020203" pitchFamily="34" charset="0"/>
                    </a:defRPr>
                  </a:lvl4pPr>
                  <a:lvl5pPr marL="2057400" indent="-228600">
                    <a:defRPr sz="2400">
                      <a:solidFill>
                        <a:schemeClr val="tx1"/>
                      </a:solidFill>
                      <a:latin typeface="Gill Sans MT" panose="020B0502020104020203" pitchFamily="34" charset="0"/>
                    </a:defRPr>
                  </a:lvl5pPr>
                  <a:lvl6pPr marL="2514600" indent="-228600" eaLnBrk="0" fontAlgn="base" hangingPunct="0">
                    <a:spcBef>
                      <a:spcPct val="0"/>
                    </a:spcBef>
                    <a:spcAft>
                      <a:spcPct val="0"/>
                    </a:spcAft>
                    <a:defRPr sz="2400">
                      <a:solidFill>
                        <a:schemeClr val="tx1"/>
                      </a:solidFill>
                      <a:latin typeface="Gill Sans MT" panose="020B0502020104020203" pitchFamily="34" charset="0"/>
                    </a:defRPr>
                  </a:lvl6pPr>
                  <a:lvl7pPr marL="2971800" indent="-228600" eaLnBrk="0" fontAlgn="base" hangingPunct="0">
                    <a:spcBef>
                      <a:spcPct val="0"/>
                    </a:spcBef>
                    <a:spcAft>
                      <a:spcPct val="0"/>
                    </a:spcAft>
                    <a:defRPr sz="2400">
                      <a:solidFill>
                        <a:schemeClr val="tx1"/>
                      </a:solidFill>
                      <a:latin typeface="Gill Sans MT" panose="020B0502020104020203" pitchFamily="34" charset="0"/>
                    </a:defRPr>
                  </a:lvl7pPr>
                  <a:lvl8pPr marL="3429000" indent="-228600" eaLnBrk="0" fontAlgn="base" hangingPunct="0">
                    <a:spcBef>
                      <a:spcPct val="0"/>
                    </a:spcBef>
                    <a:spcAft>
                      <a:spcPct val="0"/>
                    </a:spcAft>
                    <a:defRPr sz="2400">
                      <a:solidFill>
                        <a:schemeClr val="tx1"/>
                      </a:solidFill>
                      <a:latin typeface="Gill Sans MT" panose="020B0502020104020203" pitchFamily="34" charset="0"/>
                    </a:defRPr>
                  </a:lvl8pPr>
                  <a:lvl9pPr marL="3886200" indent="-228600" eaLnBrk="0" fontAlgn="base" hangingPunct="0">
                    <a:spcBef>
                      <a:spcPct val="0"/>
                    </a:spcBef>
                    <a:spcAft>
                      <a:spcPct val="0"/>
                    </a:spcAft>
                    <a:defRPr sz="2400">
                      <a:solidFill>
                        <a:schemeClr val="tx1"/>
                      </a:solidFill>
                      <a:latin typeface="Gill Sans MT" panose="020B0502020104020203" pitchFamily="34" charset="0"/>
                    </a:defRPr>
                  </a:lvl9pPr>
                </a:lstStyle>
                <a:p>
                  <a:r>
                    <a:rPr lang="en-US" altLang="zh-TW">
                      <a:latin typeface="Garamond" panose="02020404030301010803" pitchFamily="18" charset="0"/>
                    </a:rPr>
                    <a:t>M</a:t>
                  </a:r>
                  <a:r>
                    <a:rPr lang="en-US" altLang="zh-TW" i="1" baseline="-25000">
                      <a:latin typeface="Garamond" panose="02020404030301010803" pitchFamily="18" charset="0"/>
                    </a:rPr>
                    <a:t>R2</a:t>
                  </a:r>
                  <a:endParaRPr lang="en-US" altLang="zh-TW" i="1">
                    <a:latin typeface="Garamond" panose="02020404030301010803" pitchFamily="18" charset="0"/>
                  </a:endParaRPr>
                </a:p>
              </p:txBody>
            </p:sp>
            <p:sp>
              <p:nvSpPr>
                <p:cNvPr id="36892" name="Line 44"/>
                <p:cNvSpPr>
                  <a:spLocks noChangeShapeType="1"/>
                </p:cNvSpPr>
                <p:nvPr/>
              </p:nvSpPr>
              <p:spPr bwMode="auto">
                <a:xfrm>
                  <a:off x="6492875" y="5359400"/>
                  <a:ext cx="73025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6893" name="Line 45"/>
                <p:cNvSpPr>
                  <a:spLocks noChangeShapeType="1"/>
                </p:cNvSpPr>
                <p:nvPr/>
              </p:nvSpPr>
              <p:spPr bwMode="auto">
                <a:xfrm>
                  <a:off x="4297363" y="5359400"/>
                  <a:ext cx="731837"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6894" name="Text Box 46"/>
                <p:cNvSpPr txBox="1">
                  <a:spLocks noChangeArrowheads="1"/>
                </p:cNvSpPr>
                <p:nvPr/>
              </p:nvSpPr>
              <p:spPr bwMode="auto">
                <a:xfrm>
                  <a:off x="6675438" y="4978400"/>
                  <a:ext cx="3190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Gill Sans MT" panose="020B0502020104020203" pitchFamily="34" charset="0"/>
                    </a:defRPr>
                  </a:lvl1pPr>
                  <a:lvl2pPr marL="742950" indent="-285750">
                    <a:defRPr sz="2400">
                      <a:solidFill>
                        <a:schemeClr val="tx1"/>
                      </a:solidFill>
                      <a:latin typeface="Gill Sans MT" panose="020B0502020104020203" pitchFamily="34" charset="0"/>
                    </a:defRPr>
                  </a:lvl2pPr>
                  <a:lvl3pPr marL="1143000" indent="-228600">
                    <a:defRPr sz="2400">
                      <a:solidFill>
                        <a:schemeClr val="tx1"/>
                      </a:solidFill>
                      <a:latin typeface="Gill Sans MT" panose="020B0502020104020203" pitchFamily="34" charset="0"/>
                    </a:defRPr>
                  </a:lvl3pPr>
                  <a:lvl4pPr marL="1600200" indent="-228600">
                    <a:defRPr sz="2400">
                      <a:solidFill>
                        <a:schemeClr val="tx1"/>
                      </a:solidFill>
                      <a:latin typeface="Gill Sans MT" panose="020B0502020104020203" pitchFamily="34" charset="0"/>
                    </a:defRPr>
                  </a:lvl4pPr>
                  <a:lvl5pPr marL="2057400" indent="-228600">
                    <a:defRPr sz="2400">
                      <a:solidFill>
                        <a:schemeClr val="tx1"/>
                      </a:solidFill>
                      <a:latin typeface="Gill Sans MT" panose="020B0502020104020203" pitchFamily="34" charset="0"/>
                    </a:defRPr>
                  </a:lvl5pPr>
                  <a:lvl6pPr marL="2514600" indent="-228600" eaLnBrk="0" fontAlgn="base" hangingPunct="0">
                    <a:spcBef>
                      <a:spcPct val="0"/>
                    </a:spcBef>
                    <a:spcAft>
                      <a:spcPct val="0"/>
                    </a:spcAft>
                    <a:defRPr sz="2400">
                      <a:solidFill>
                        <a:schemeClr val="tx1"/>
                      </a:solidFill>
                      <a:latin typeface="Gill Sans MT" panose="020B0502020104020203" pitchFamily="34" charset="0"/>
                    </a:defRPr>
                  </a:lvl6pPr>
                  <a:lvl7pPr marL="2971800" indent="-228600" eaLnBrk="0" fontAlgn="base" hangingPunct="0">
                    <a:spcBef>
                      <a:spcPct val="0"/>
                    </a:spcBef>
                    <a:spcAft>
                      <a:spcPct val="0"/>
                    </a:spcAft>
                    <a:defRPr sz="2400">
                      <a:solidFill>
                        <a:schemeClr val="tx1"/>
                      </a:solidFill>
                      <a:latin typeface="Gill Sans MT" panose="020B0502020104020203" pitchFamily="34" charset="0"/>
                    </a:defRPr>
                  </a:lvl7pPr>
                  <a:lvl8pPr marL="3429000" indent="-228600" eaLnBrk="0" fontAlgn="base" hangingPunct="0">
                    <a:spcBef>
                      <a:spcPct val="0"/>
                    </a:spcBef>
                    <a:spcAft>
                      <a:spcPct val="0"/>
                    </a:spcAft>
                    <a:defRPr sz="2400">
                      <a:solidFill>
                        <a:schemeClr val="tx1"/>
                      </a:solidFill>
                      <a:latin typeface="Gill Sans MT" panose="020B0502020104020203" pitchFamily="34" charset="0"/>
                    </a:defRPr>
                  </a:lvl8pPr>
                  <a:lvl9pPr marL="3886200" indent="-228600" eaLnBrk="0" fontAlgn="base" hangingPunct="0">
                    <a:spcBef>
                      <a:spcPct val="0"/>
                    </a:spcBef>
                    <a:spcAft>
                      <a:spcPct val="0"/>
                    </a:spcAft>
                    <a:defRPr sz="2400">
                      <a:solidFill>
                        <a:schemeClr val="tx1"/>
                      </a:solidFill>
                      <a:latin typeface="Gill Sans MT" panose="020B0502020104020203" pitchFamily="34" charset="0"/>
                    </a:defRPr>
                  </a:lvl9pPr>
                </a:lstStyle>
                <a:p>
                  <a:r>
                    <a:rPr lang="zh-TW" altLang="en-US">
                      <a:latin typeface="Garamond" panose="02020404030301010803" pitchFamily="18" charset="0"/>
                      <a:sym typeface="Symbol" panose="05050102010706020507" pitchFamily="18" charset="2"/>
                    </a:rPr>
                    <a:t></a:t>
                  </a:r>
                  <a:endParaRPr lang="zh-TW" altLang="en-US">
                    <a:latin typeface="Garamond" panose="02020404030301010803" pitchFamily="18" charset="0"/>
                  </a:endParaRPr>
                </a:p>
              </p:txBody>
            </p:sp>
            <p:sp>
              <p:nvSpPr>
                <p:cNvPr id="36895" name="Text Box 47"/>
                <p:cNvSpPr txBox="1">
                  <a:spLocks noChangeArrowheads="1"/>
                </p:cNvSpPr>
                <p:nvPr/>
              </p:nvSpPr>
              <p:spPr bwMode="auto">
                <a:xfrm>
                  <a:off x="4479925" y="4978400"/>
                  <a:ext cx="3206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Gill Sans MT" panose="020B0502020104020203" pitchFamily="34" charset="0"/>
                    </a:defRPr>
                  </a:lvl1pPr>
                  <a:lvl2pPr marL="742950" indent="-285750">
                    <a:defRPr sz="2400">
                      <a:solidFill>
                        <a:schemeClr val="tx1"/>
                      </a:solidFill>
                      <a:latin typeface="Gill Sans MT" panose="020B0502020104020203" pitchFamily="34" charset="0"/>
                    </a:defRPr>
                  </a:lvl2pPr>
                  <a:lvl3pPr marL="1143000" indent="-228600">
                    <a:defRPr sz="2400">
                      <a:solidFill>
                        <a:schemeClr val="tx1"/>
                      </a:solidFill>
                      <a:latin typeface="Gill Sans MT" panose="020B0502020104020203" pitchFamily="34" charset="0"/>
                    </a:defRPr>
                  </a:lvl3pPr>
                  <a:lvl4pPr marL="1600200" indent="-228600">
                    <a:defRPr sz="2400">
                      <a:solidFill>
                        <a:schemeClr val="tx1"/>
                      </a:solidFill>
                      <a:latin typeface="Gill Sans MT" panose="020B0502020104020203" pitchFamily="34" charset="0"/>
                    </a:defRPr>
                  </a:lvl4pPr>
                  <a:lvl5pPr marL="2057400" indent="-228600">
                    <a:defRPr sz="2400">
                      <a:solidFill>
                        <a:schemeClr val="tx1"/>
                      </a:solidFill>
                      <a:latin typeface="Gill Sans MT" panose="020B0502020104020203" pitchFamily="34" charset="0"/>
                    </a:defRPr>
                  </a:lvl5pPr>
                  <a:lvl6pPr marL="2514600" indent="-228600" eaLnBrk="0" fontAlgn="base" hangingPunct="0">
                    <a:spcBef>
                      <a:spcPct val="0"/>
                    </a:spcBef>
                    <a:spcAft>
                      <a:spcPct val="0"/>
                    </a:spcAft>
                    <a:defRPr sz="2400">
                      <a:solidFill>
                        <a:schemeClr val="tx1"/>
                      </a:solidFill>
                      <a:latin typeface="Gill Sans MT" panose="020B0502020104020203" pitchFamily="34" charset="0"/>
                    </a:defRPr>
                  </a:lvl6pPr>
                  <a:lvl7pPr marL="2971800" indent="-228600" eaLnBrk="0" fontAlgn="base" hangingPunct="0">
                    <a:spcBef>
                      <a:spcPct val="0"/>
                    </a:spcBef>
                    <a:spcAft>
                      <a:spcPct val="0"/>
                    </a:spcAft>
                    <a:defRPr sz="2400">
                      <a:solidFill>
                        <a:schemeClr val="tx1"/>
                      </a:solidFill>
                      <a:latin typeface="Gill Sans MT" panose="020B0502020104020203" pitchFamily="34" charset="0"/>
                    </a:defRPr>
                  </a:lvl7pPr>
                  <a:lvl8pPr marL="3429000" indent="-228600" eaLnBrk="0" fontAlgn="base" hangingPunct="0">
                    <a:spcBef>
                      <a:spcPct val="0"/>
                    </a:spcBef>
                    <a:spcAft>
                      <a:spcPct val="0"/>
                    </a:spcAft>
                    <a:defRPr sz="2400">
                      <a:solidFill>
                        <a:schemeClr val="tx1"/>
                      </a:solidFill>
                      <a:latin typeface="Gill Sans MT" panose="020B0502020104020203" pitchFamily="34" charset="0"/>
                    </a:defRPr>
                  </a:lvl8pPr>
                  <a:lvl9pPr marL="3886200" indent="-228600" eaLnBrk="0" fontAlgn="base" hangingPunct="0">
                    <a:spcBef>
                      <a:spcPct val="0"/>
                    </a:spcBef>
                    <a:spcAft>
                      <a:spcPct val="0"/>
                    </a:spcAft>
                    <a:defRPr sz="2400">
                      <a:solidFill>
                        <a:schemeClr val="tx1"/>
                      </a:solidFill>
                      <a:latin typeface="Gill Sans MT" panose="020B0502020104020203" pitchFamily="34" charset="0"/>
                    </a:defRPr>
                  </a:lvl9pPr>
                </a:lstStyle>
                <a:p>
                  <a:r>
                    <a:rPr lang="zh-TW" altLang="en-US">
                      <a:latin typeface="Garamond" panose="02020404030301010803" pitchFamily="18" charset="0"/>
                      <a:sym typeface="Symbol" panose="05050102010706020507" pitchFamily="18" charset="2"/>
                    </a:rPr>
                    <a:t></a:t>
                  </a:r>
                  <a:endParaRPr lang="zh-TW" altLang="en-US">
                    <a:latin typeface="Garamond" panose="02020404030301010803" pitchFamily="18" charset="0"/>
                  </a:endParaRPr>
                </a:p>
              </p:txBody>
            </p:sp>
          </p:grpSp>
        </p:grpSp>
      </p:gr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fontAlgn="auto" hangingPunct="1">
              <a:spcAft>
                <a:spcPts val="0"/>
              </a:spcAft>
              <a:defRPr/>
            </a:pPr>
            <a:r>
              <a:rPr lang="en-US">
                <a:solidFill>
                  <a:schemeClr val="accent1">
                    <a:satMod val="150000"/>
                  </a:schemeClr>
                </a:solidFill>
              </a:rPr>
              <a:t>Examples: regular expression </a:t>
            </a:r>
            <a:r>
              <a:rPr lang="en-US">
                <a:solidFill>
                  <a:schemeClr val="accent1">
                    <a:satMod val="150000"/>
                  </a:schemeClr>
                </a:solidFill>
                <a:latin typeface="Garamond" panose="02020404030301010803" pitchFamily="18" charset="0"/>
              </a:rPr>
              <a:t>→</a:t>
            </a:r>
            <a:r>
              <a:rPr lang="en-US">
                <a:solidFill>
                  <a:schemeClr val="accent1">
                    <a:satMod val="150000"/>
                  </a:schemeClr>
                </a:solidFill>
              </a:rPr>
              <a:t> </a:t>
            </a:r>
            <a:r>
              <a:rPr lang="en-US">
                <a:solidFill>
                  <a:schemeClr val="accent1">
                    <a:satMod val="150000"/>
                  </a:schemeClr>
                </a:solidFill>
                <a:latin typeface="Symbol" panose="05050102010706020507" pitchFamily="18" charset="2"/>
              </a:rPr>
              <a:t>e</a:t>
            </a:r>
            <a:r>
              <a:rPr lang="en-US">
                <a:solidFill>
                  <a:schemeClr val="accent1">
                    <a:satMod val="150000"/>
                  </a:schemeClr>
                </a:solidFill>
              </a:rPr>
              <a:t>NFA</a:t>
            </a:r>
            <a:endParaRPr lang="en-US">
              <a:solidFill>
                <a:schemeClr val="accent1">
                  <a:satMod val="150000"/>
                </a:schemeClr>
              </a:solidFill>
            </a:endParaRPr>
          </a:p>
        </p:txBody>
      </p:sp>
      <p:sp>
        <p:nvSpPr>
          <p:cNvPr id="37891" name="Rectangle 3"/>
          <p:cNvSpPr>
            <a:spLocks noGrp="1" noChangeArrowheads="1"/>
          </p:cNvSpPr>
          <p:nvPr>
            <p:ph idx="1"/>
          </p:nvPr>
        </p:nvSpPr>
        <p:spPr>
          <a:xfrm>
            <a:off x="474663" y="1268413"/>
            <a:ext cx="10023475" cy="4141787"/>
          </a:xfrm>
        </p:spPr>
        <p:txBody>
          <a:bodyPr/>
          <a:lstStyle/>
          <a:p>
            <a:pPr eaLnBrk="1" hangingPunct="1"/>
            <a:r>
              <a:rPr lang="en-US" altLang="en-US" smtClean="0">
                <a:latin typeface="Garamond" panose="02020404030301010803" pitchFamily="18" charset="0"/>
              </a:rPr>
              <a:t>R</a:t>
            </a:r>
            <a:r>
              <a:rPr lang="en-US" altLang="en-US" baseline="-25000" smtClean="0">
                <a:latin typeface="Garamond" panose="02020404030301010803" pitchFamily="18" charset="0"/>
              </a:rPr>
              <a:t>1</a:t>
            </a:r>
            <a:r>
              <a:rPr lang="en-US" altLang="en-US" smtClean="0">
                <a:latin typeface="Garamond" panose="02020404030301010803" pitchFamily="18" charset="0"/>
              </a:rPr>
              <a:t> = 0				       R</a:t>
            </a:r>
            <a:r>
              <a:rPr lang="en-US" altLang="en-US" baseline="-25000" smtClean="0">
                <a:latin typeface="Garamond" panose="02020404030301010803" pitchFamily="18" charset="0"/>
              </a:rPr>
              <a:t>2</a:t>
            </a:r>
            <a:r>
              <a:rPr lang="en-US" altLang="en-US" smtClean="0">
                <a:latin typeface="Garamond" panose="02020404030301010803" pitchFamily="18" charset="0"/>
              </a:rPr>
              <a:t> = 1</a:t>
            </a:r>
            <a:endParaRPr lang="en-US" altLang="en-US" smtClean="0">
              <a:latin typeface="Garamond" panose="02020404030301010803" pitchFamily="18" charset="0"/>
            </a:endParaRPr>
          </a:p>
          <a:p>
            <a:pPr eaLnBrk="1" hangingPunct="1"/>
            <a:endParaRPr lang="en-US" altLang="en-US" smtClean="0">
              <a:latin typeface="Garamond" panose="02020404030301010803" pitchFamily="18" charset="0"/>
            </a:endParaRPr>
          </a:p>
          <a:p>
            <a:pPr eaLnBrk="1" hangingPunct="1"/>
            <a:endParaRPr lang="en-US" altLang="en-US" smtClean="0">
              <a:latin typeface="Garamond" panose="02020404030301010803" pitchFamily="18" charset="0"/>
            </a:endParaRPr>
          </a:p>
          <a:p>
            <a:pPr eaLnBrk="1" hangingPunct="1"/>
            <a:endParaRPr lang="en-US" altLang="en-US" smtClean="0">
              <a:latin typeface="Garamond" panose="02020404030301010803" pitchFamily="18" charset="0"/>
            </a:endParaRPr>
          </a:p>
          <a:p>
            <a:pPr eaLnBrk="1" hangingPunct="1"/>
            <a:endParaRPr lang="en-US" altLang="en-US" smtClean="0">
              <a:latin typeface="Garamond" panose="02020404030301010803" pitchFamily="18" charset="0"/>
            </a:endParaRPr>
          </a:p>
          <a:p>
            <a:pPr eaLnBrk="1" hangingPunct="1"/>
            <a:r>
              <a:rPr lang="en-US" altLang="en-US" smtClean="0">
                <a:latin typeface="Garamond" panose="02020404030301010803" pitchFamily="18" charset="0"/>
              </a:rPr>
              <a:t>R</a:t>
            </a:r>
            <a:r>
              <a:rPr lang="en-US" altLang="en-US" baseline="-25000" smtClean="0">
                <a:latin typeface="Garamond" panose="02020404030301010803" pitchFamily="18" charset="0"/>
              </a:rPr>
              <a:t>3</a:t>
            </a:r>
            <a:r>
              <a:rPr lang="en-US" altLang="en-US" smtClean="0">
                <a:latin typeface="Garamond" panose="02020404030301010803" pitchFamily="18" charset="0"/>
              </a:rPr>
              <a:t> =0 + 1</a:t>
            </a:r>
            <a:endParaRPr lang="en-US" altLang="en-US" smtClean="0">
              <a:latin typeface="Garamond" panose="02020404030301010803" pitchFamily="18" charset="0"/>
            </a:endParaRPr>
          </a:p>
          <a:p>
            <a:pPr eaLnBrk="1" hangingPunct="1">
              <a:buFont typeface="Wingdings 2" panose="05020102010507070707" pitchFamily="18" charset="2"/>
              <a:buNone/>
            </a:pPr>
            <a:r>
              <a:rPr lang="en-US" altLang="en-US" smtClean="0">
                <a:latin typeface="Garamond" panose="02020404030301010803" pitchFamily="18" charset="0"/>
              </a:rPr>
              <a:t>		=R</a:t>
            </a:r>
            <a:r>
              <a:rPr lang="en-US" altLang="en-US" baseline="-25000" smtClean="0">
                <a:latin typeface="Garamond" panose="02020404030301010803" pitchFamily="18" charset="0"/>
              </a:rPr>
              <a:t>1</a:t>
            </a:r>
            <a:r>
              <a:rPr lang="en-US" altLang="en-US" smtClean="0">
                <a:latin typeface="Garamond" panose="02020404030301010803" pitchFamily="18" charset="0"/>
              </a:rPr>
              <a:t>+R</a:t>
            </a:r>
            <a:r>
              <a:rPr lang="en-US" altLang="en-US" baseline="-25000" smtClean="0">
                <a:latin typeface="Garamond" panose="02020404030301010803" pitchFamily="18" charset="0"/>
              </a:rPr>
              <a:t>2</a:t>
            </a:r>
            <a:endParaRPr lang="en-US" altLang="en-US" smtClean="0">
              <a:latin typeface="Garamond" panose="02020404030301010803" pitchFamily="18" charset="0"/>
            </a:endParaRPr>
          </a:p>
          <a:p>
            <a:pPr eaLnBrk="1" hangingPunct="1"/>
            <a:endParaRPr lang="en-US" altLang="en-US" smtClean="0">
              <a:latin typeface="Garamond" panose="02020404030301010803" pitchFamily="18" charset="0"/>
            </a:endParaRPr>
          </a:p>
          <a:p>
            <a:pPr eaLnBrk="1" hangingPunct="1"/>
            <a:endParaRPr lang="en-US" altLang="en-US" smtClean="0">
              <a:latin typeface="Garamond" panose="02020404030301010803" pitchFamily="18" charset="0"/>
            </a:endParaRPr>
          </a:p>
          <a:p>
            <a:pPr eaLnBrk="1" hangingPunct="1"/>
            <a:endParaRPr lang="en-US" altLang="en-US" smtClean="0">
              <a:latin typeface="Garamond" panose="02020404030301010803" pitchFamily="18" charset="0"/>
            </a:endParaRPr>
          </a:p>
        </p:txBody>
      </p:sp>
      <p:grpSp>
        <p:nvGrpSpPr>
          <p:cNvPr id="2" name="Group 76"/>
          <p:cNvGrpSpPr/>
          <p:nvPr/>
        </p:nvGrpSpPr>
        <p:grpSpPr bwMode="auto">
          <a:xfrm>
            <a:off x="2190750" y="1560513"/>
            <a:ext cx="3113088" cy="671512"/>
            <a:chOff x="1872" y="1449"/>
            <a:chExt cx="1634" cy="423"/>
          </a:xfrm>
        </p:grpSpPr>
        <p:sp>
          <p:nvSpPr>
            <p:cNvPr id="37930" name="Oval 31"/>
            <p:cNvSpPr>
              <a:spLocks noChangeArrowheads="1"/>
            </p:cNvSpPr>
            <p:nvPr/>
          </p:nvSpPr>
          <p:spPr bwMode="auto">
            <a:xfrm>
              <a:off x="2304" y="1488"/>
              <a:ext cx="384" cy="384"/>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Gill Sans MT" panose="020B0502020104020203" pitchFamily="34" charset="0"/>
                </a:defRPr>
              </a:lvl1pPr>
              <a:lvl2pPr marL="742950" indent="-285750">
                <a:defRPr sz="2400">
                  <a:solidFill>
                    <a:schemeClr val="tx1"/>
                  </a:solidFill>
                  <a:latin typeface="Gill Sans MT" panose="020B0502020104020203" pitchFamily="34" charset="0"/>
                </a:defRPr>
              </a:lvl2pPr>
              <a:lvl3pPr marL="1143000" indent="-228600">
                <a:defRPr sz="2400">
                  <a:solidFill>
                    <a:schemeClr val="tx1"/>
                  </a:solidFill>
                  <a:latin typeface="Gill Sans MT" panose="020B0502020104020203" pitchFamily="34" charset="0"/>
                </a:defRPr>
              </a:lvl3pPr>
              <a:lvl4pPr marL="1600200" indent="-228600">
                <a:defRPr sz="2400">
                  <a:solidFill>
                    <a:schemeClr val="tx1"/>
                  </a:solidFill>
                  <a:latin typeface="Gill Sans MT" panose="020B0502020104020203" pitchFamily="34" charset="0"/>
                </a:defRPr>
              </a:lvl4pPr>
              <a:lvl5pPr marL="2057400" indent="-228600">
                <a:defRPr sz="2400">
                  <a:solidFill>
                    <a:schemeClr val="tx1"/>
                  </a:solidFill>
                  <a:latin typeface="Gill Sans MT" panose="020B0502020104020203" pitchFamily="34" charset="0"/>
                </a:defRPr>
              </a:lvl5pPr>
              <a:lvl6pPr marL="2514600" indent="-228600" eaLnBrk="0" fontAlgn="base" hangingPunct="0">
                <a:spcBef>
                  <a:spcPct val="0"/>
                </a:spcBef>
                <a:spcAft>
                  <a:spcPct val="0"/>
                </a:spcAft>
                <a:defRPr sz="2400">
                  <a:solidFill>
                    <a:schemeClr val="tx1"/>
                  </a:solidFill>
                  <a:latin typeface="Gill Sans MT" panose="020B0502020104020203" pitchFamily="34" charset="0"/>
                </a:defRPr>
              </a:lvl6pPr>
              <a:lvl7pPr marL="2971800" indent="-228600" eaLnBrk="0" fontAlgn="base" hangingPunct="0">
                <a:spcBef>
                  <a:spcPct val="0"/>
                </a:spcBef>
                <a:spcAft>
                  <a:spcPct val="0"/>
                </a:spcAft>
                <a:defRPr sz="2400">
                  <a:solidFill>
                    <a:schemeClr val="tx1"/>
                  </a:solidFill>
                  <a:latin typeface="Gill Sans MT" panose="020B0502020104020203" pitchFamily="34" charset="0"/>
                </a:defRPr>
              </a:lvl7pPr>
              <a:lvl8pPr marL="3429000" indent="-228600" eaLnBrk="0" fontAlgn="base" hangingPunct="0">
                <a:spcBef>
                  <a:spcPct val="0"/>
                </a:spcBef>
                <a:spcAft>
                  <a:spcPct val="0"/>
                </a:spcAft>
                <a:defRPr sz="2400">
                  <a:solidFill>
                    <a:schemeClr val="tx1"/>
                  </a:solidFill>
                  <a:latin typeface="Gill Sans MT" panose="020B0502020104020203" pitchFamily="34" charset="0"/>
                </a:defRPr>
              </a:lvl8pPr>
              <a:lvl9pPr marL="3886200" indent="-228600" eaLnBrk="0" fontAlgn="base" hangingPunct="0">
                <a:spcBef>
                  <a:spcPct val="0"/>
                </a:spcBef>
                <a:spcAft>
                  <a:spcPct val="0"/>
                </a:spcAft>
                <a:defRPr sz="2400">
                  <a:solidFill>
                    <a:schemeClr val="tx1"/>
                  </a:solidFill>
                  <a:latin typeface="Gill Sans MT" panose="020B0502020104020203" pitchFamily="34" charset="0"/>
                </a:defRPr>
              </a:lvl9pPr>
            </a:lstStyle>
            <a:p>
              <a:endParaRPr lang="en-US" altLang="en-US"/>
            </a:p>
          </p:txBody>
        </p:sp>
        <p:sp>
          <p:nvSpPr>
            <p:cNvPr id="37931" name="Line 32"/>
            <p:cNvSpPr>
              <a:spLocks noChangeShapeType="1"/>
            </p:cNvSpPr>
            <p:nvPr/>
          </p:nvSpPr>
          <p:spPr bwMode="auto">
            <a:xfrm>
              <a:off x="1872" y="1680"/>
              <a:ext cx="432"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7932" name="Rectangle 34"/>
            <p:cNvSpPr>
              <a:spLocks noChangeArrowheads="1"/>
            </p:cNvSpPr>
            <p:nvPr/>
          </p:nvSpPr>
          <p:spPr bwMode="auto">
            <a:xfrm>
              <a:off x="2364" y="1497"/>
              <a:ext cx="227"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Gill Sans MT" panose="020B0502020104020203" pitchFamily="34" charset="0"/>
                </a:defRPr>
              </a:lvl1pPr>
              <a:lvl2pPr marL="742950" indent="-285750">
                <a:defRPr sz="2400">
                  <a:solidFill>
                    <a:schemeClr val="tx1"/>
                  </a:solidFill>
                  <a:latin typeface="Gill Sans MT" panose="020B0502020104020203" pitchFamily="34" charset="0"/>
                </a:defRPr>
              </a:lvl2pPr>
              <a:lvl3pPr marL="1143000" indent="-228600">
                <a:defRPr sz="2400">
                  <a:solidFill>
                    <a:schemeClr val="tx1"/>
                  </a:solidFill>
                  <a:latin typeface="Gill Sans MT" panose="020B0502020104020203" pitchFamily="34" charset="0"/>
                </a:defRPr>
              </a:lvl3pPr>
              <a:lvl4pPr marL="1600200" indent="-228600">
                <a:defRPr sz="2400">
                  <a:solidFill>
                    <a:schemeClr val="tx1"/>
                  </a:solidFill>
                  <a:latin typeface="Gill Sans MT" panose="020B0502020104020203" pitchFamily="34" charset="0"/>
                </a:defRPr>
              </a:lvl4pPr>
              <a:lvl5pPr marL="2057400" indent="-228600">
                <a:defRPr sz="2400">
                  <a:solidFill>
                    <a:schemeClr val="tx1"/>
                  </a:solidFill>
                  <a:latin typeface="Gill Sans MT" panose="020B0502020104020203" pitchFamily="34" charset="0"/>
                </a:defRPr>
              </a:lvl5pPr>
              <a:lvl6pPr marL="2514600" indent="-228600" eaLnBrk="0" fontAlgn="base" hangingPunct="0">
                <a:spcBef>
                  <a:spcPct val="0"/>
                </a:spcBef>
                <a:spcAft>
                  <a:spcPct val="0"/>
                </a:spcAft>
                <a:defRPr sz="2400">
                  <a:solidFill>
                    <a:schemeClr val="tx1"/>
                  </a:solidFill>
                  <a:latin typeface="Gill Sans MT" panose="020B0502020104020203" pitchFamily="34" charset="0"/>
                </a:defRPr>
              </a:lvl6pPr>
              <a:lvl7pPr marL="2971800" indent="-228600" eaLnBrk="0" fontAlgn="base" hangingPunct="0">
                <a:spcBef>
                  <a:spcPct val="0"/>
                </a:spcBef>
                <a:spcAft>
                  <a:spcPct val="0"/>
                </a:spcAft>
                <a:defRPr sz="2400">
                  <a:solidFill>
                    <a:schemeClr val="tx1"/>
                  </a:solidFill>
                  <a:latin typeface="Gill Sans MT" panose="020B0502020104020203" pitchFamily="34" charset="0"/>
                </a:defRPr>
              </a:lvl7pPr>
              <a:lvl8pPr marL="3429000" indent="-228600" eaLnBrk="0" fontAlgn="base" hangingPunct="0">
                <a:spcBef>
                  <a:spcPct val="0"/>
                </a:spcBef>
                <a:spcAft>
                  <a:spcPct val="0"/>
                </a:spcAft>
                <a:defRPr sz="2400">
                  <a:solidFill>
                    <a:schemeClr val="tx1"/>
                  </a:solidFill>
                  <a:latin typeface="Gill Sans MT" panose="020B0502020104020203" pitchFamily="34" charset="0"/>
                </a:defRPr>
              </a:lvl8pPr>
              <a:lvl9pPr marL="3886200" indent="-228600" eaLnBrk="0" fontAlgn="base" hangingPunct="0">
                <a:spcBef>
                  <a:spcPct val="0"/>
                </a:spcBef>
                <a:spcAft>
                  <a:spcPct val="0"/>
                </a:spcAft>
                <a:defRPr sz="2400">
                  <a:solidFill>
                    <a:schemeClr val="tx1"/>
                  </a:solidFill>
                  <a:latin typeface="Gill Sans MT" panose="020B0502020104020203" pitchFamily="34" charset="0"/>
                </a:defRPr>
              </a:lvl9pPr>
            </a:lstStyle>
            <a:p>
              <a:r>
                <a:rPr lang="en-US" altLang="zh-TW">
                  <a:latin typeface="Garamond" panose="02020404030301010803" pitchFamily="18" charset="0"/>
                  <a:sym typeface="Symbol" panose="05050102010706020507" pitchFamily="18" charset="2"/>
                </a:rPr>
                <a:t>q</a:t>
              </a:r>
              <a:r>
                <a:rPr lang="en-US" altLang="zh-TW" baseline="-25000">
                  <a:latin typeface="Garamond" panose="02020404030301010803" pitchFamily="18" charset="0"/>
                  <a:sym typeface="Symbol" panose="05050102010706020507" pitchFamily="18" charset="2"/>
                </a:rPr>
                <a:t>0</a:t>
              </a:r>
              <a:endParaRPr lang="en-US" altLang="zh-TW" baseline="-25000">
                <a:latin typeface="Garamond" panose="02020404030301010803" pitchFamily="18" charset="0"/>
                <a:sym typeface="Symbol" panose="05050102010706020507" pitchFamily="18" charset="2"/>
              </a:endParaRPr>
            </a:p>
          </p:txBody>
        </p:sp>
        <p:sp>
          <p:nvSpPr>
            <p:cNvPr id="37933" name="Oval 35"/>
            <p:cNvSpPr>
              <a:spLocks noChangeArrowheads="1"/>
            </p:cNvSpPr>
            <p:nvPr/>
          </p:nvSpPr>
          <p:spPr bwMode="auto">
            <a:xfrm>
              <a:off x="3122" y="1488"/>
              <a:ext cx="384" cy="384"/>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Gill Sans MT" panose="020B0502020104020203" pitchFamily="34" charset="0"/>
                </a:defRPr>
              </a:lvl1pPr>
              <a:lvl2pPr marL="742950" indent="-285750">
                <a:defRPr sz="2400">
                  <a:solidFill>
                    <a:schemeClr val="tx1"/>
                  </a:solidFill>
                  <a:latin typeface="Gill Sans MT" panose="020B0502020104020203" pitchFamily="34" charset="0"/>
                </a:defRPr>
              </a:lvl2pPr>
              <a:lvl3pPr marL="1143000" indent="-228600">
                <a:defRPr sz="2400">
                  <a:solidFill>
                    <a:schemeClr val="tx1"/>
                  </a:solidFill>
                  <a:latin typeface="Gill Sans MT" panose="020B0502020104020203" pitchFamily="34" charset="0"/>
                </a:defRPr>
              </a:lvl3pPr>
              <a:lvl4pPr marL="1600200" indent="-228600">
                <a:defRPr sz="2400">
                  <a:solidFill>
                    <a:schemeClr val="tx1"/>
                  </a:solidFill>
                  <a:latin typeface="Gill Sans MT" panose="020B0502020104020203" pitchFamily="34" charset="0"/>
                </a:defRPr>
              </a:lvl4pPr>
              <a:lvl5pPr marL="2057400" indent="-228600">
                <a:defRPr sz="2400">
                  <a:solidFill>
                    <a:schemeClr val="tx1"/>
                  </a:solidFill>
                  <a:latin typeface="Gill Sans MT" panose="020B0502020104020203" pitchFamily="34" charset="0"/>
                </a:defRPr>
              </a:lvl5pPr>
              <a:lvl6pPr marL="2514600" indent="-228600" eaLnBrk="0" fontAlgn="base" hangingPunct="0">
                <a:spcBef>
                  <a:spcPct val="0"/>
                </a:spcBef>
                <a:spcAft>
                  <a:spcPct val="0"/>
                </a:spcAft>
                <a:defRPr sz="2400">
                  <a:solidFill>
                    <a:schemeClr val="tx1"/>
                  </a:solidFill>
                  <a:latin typeface="Gill Sans MT" panose="020B0502020104020203" pitchFamily="34" charset="0"/>
                </a:defRPr>
              </a:lvl6pPr>
              <a:lvl7pPr marL="2971800" indent="-228600" eaLnBrk="0" fontAlgn="base" hangingPunct="0">
                <a:spcBef>
                  <a:spcPct val="0"/>
                </a:spcBef>
                <a:spcAft>
                  <a:spcPct val="0"/>
                </a:spcAft>
                <a:defRPr sz="2400">
                  <a:solidFill>
                    <a:schemeClr val="tx1"/>
                  </a:solidFill>
                  <a:latin typeface="Gill Sans MT" panose="020B0502020104020203" pitchFamily="34" charset="0"/>
                </a:defRPr>
              </a:lvl7pPr>
              <a:lvl8pPr marL="3429000" indent="-228600" eaLnBrk="0" fontAlgn="base" hangingPunct="0">
                <a:spcBef>
                  <a:spcPct val="0"/>
                </a:spcBef>
                <a:spcAft>
                  <a:spcPct val="0"/>
                </a:spcAft>
                <a:defRPr sz="2400">
                  <a:solidFill>
                    <a:schemeClr val="tx1"/>
                  </a:solidFill>
                  <a:latin typeface="Gill Sans MT" panose="020B0502020104020203" pitchFamily="34" charset="0"/>
                </a:defRPr>
              </a:lvl8pPr>
              <a:lvl9pPr marL="3886200" indent="-228600" eaLnBrk="0" fontAlgn="base" hangingPunct="0">
                <a:spcBef>
                  <a:spcPct val="0"/>
                </a:spcBef>
                <a:spcAft>
                  <a:spcPct val="0"/>
                </a:spcAft>
                <a:defRPr sz="2400">
                  <a:solidFill>
                    <a:schemeClr val="tx1"/>
                  </a:solidFill>
                  <a:latin typeface="Gill Sans MT" panose="020B0502020104020203" pitchFamily="34" charset="0"/>
                </a:defRPr>
              </a:lvl9pPr>
            </a:lstStyle>
            <a:p>
              <a:endParaRPr lang="en-US" altLang="en-US"/>
            </a:p>
          </p:txBody>
        </p:sp>
        <p:sp>
          <p:nvSpPr>
            <p:cNvPr id="37934" name="Line 36"/>
            <p:cNvSpPr>
              <a:spLocks noChangeShapeType="1"/>
            </p:cNvSpPr>
            <p:nvPr/>
          </p:nvSpPr>
          <p:spPr bwMode="auto">
            <a:xfrm>
              <a:off x="2690" y="1680"/>
              <a:ext cx="432"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7935" name="Rectangle 37"/>
            <p:cNvSpPr>
              <a:spLocks noChangeArrowheads="1"/>
            </p:cNvSpPr>
            <p:nvPr/>
          </p:nvSpPr>
          <p:spPr bwMode="auto">
            <a:xfrm>
              <a:off x="3182" y="1497"/>
              <a:ext cx="211"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Gill Sans MT" panose="020B0502020104020203" pitchFamily="34" charset="0"/>
                </a:defRPr>
              </a:lvl1pPr>
              <a:lvl2pPr marL="742950" indent="-285750">
                <a:defRPr sz="2400">
                  <a:solidFill>
                    <a:schemeClr val="tx1"/>
                  </a:solidFill>
                  <a:latin typeface="Gill Sans MT" panose="020B0502020104020203" pitchFamily="34" charset="0"/>
                </a:defRPr>
              </a:lvl2pPr>
              <a:lvl3pPr marL="1143000" indent="-228600">
                <a:defRPr sz="2400">
                  <a:solidFill>
                    <a:schemeClr val="tx1"/>
                  </a:solidFill>
                  <a:latin typeface="Gill Sans MT" panose="020B0502020104020203" pitchFamily="34" charset="0"/>
                </a:defRPr>
              </a:lvl3pPr>
              <a:lvl4pPr marL="1600200" indent="-228600">
                <a:defRPr sz="2400">
                  <a:solidFill>
                    <a:schemeClr val="tx1"/>
                  </a:solidFill>
                  <a:latin typeface="Gill Sans MT" panose="020B0502020104020203" pitchFamily="34" charset="0"/>
                </a:defRPr>
              </a:lvl4pPr>
              <a:lvl5pPr marL="2057400" indent="-228600">
                <a:defRPr sz="2400">
                  <a:solidFill>
                    <a:schemeClr val="tx1"/>
                  </a:solidFill>
                  <a:latin typeface="Gill Sans MT" panose="020B0502020104020203" pitchFamily="34" charset="0"/>
                </a:defRPr>
              </a:lvl5pPr>
              <a:lvl6pPr marL="2514600" indent="-228600" eaLnBrk="0" fontAlgn="base" hangingPunct="0">
                <a:spcBef>
                  <a:spcPct val="0"/>
                </a:spcBef>
                <a:spcAft>
                  <a:spcPct val="0"/>
                </a:spcAft>
                <a:defRPr sz="2400">
                  <a:solidFill>
                    <a:schemeClr val="tx1"/>
                  </a:solidFill>
                  <a:latin typeface="Gill Sans MT" panose="020B0502020104020203" pitchFamily="34" charset="0"/>
                </a:defRPr>
              </a:lvl6pPr>
              <a:lvl7pPr marL="2971800" indent="-228600" eaLnBrk="0" fontAlgn="base" hangingPunct="0">
                <a:spcBef>
                  <a:spcPct val="0"/>
                </a:spcBef>
                <a:spcAft>
                  <a:spcPct val="0"/>
                </a:spcAft>
                <a:defRPr sz="2400">
                  <a:solidFill>
                    <a:schemeClr val="tx1"/>
                  </a:solidFill>
                  <a:latin typeface="Gill Sans MT" panose="020B0502020104020203" pitchFamily="34" charset="0"/>
                </a:defRPr>
              </a:lvl7pPr>
              <a:lvl8pPr marL="3429000" indent="-228600" eaLnBrk="0" fontAlgn="base" hangingPunct="0">
                <a:spcBef>
                  <a:spcPct val="0"/>
                </a:spcBef>
                <a:spcAft>
                  <a:spcPct val="0"/>
                </a:spcAft>
                <a:defRPr sz="2400">
                  <a:solidFill>
                    <a:schemeClr val="tx1"/>
                  </a:solidFill>
                  <a:latin typeface="Gill Sans MT" panose="020B0502020104020203" pitchFamily="34" charset="0"/>
                </a:defRPr>
              </a:lvl8pPr>
              <a:lvl9pPr marL="3886200" indent="-228600" eaLnBrk="0" fontAlgn="base" hangingPunct="0">
                <a:spcBef>
                  <a:spcPct val="0"/>
                </a:spcBef>
                <a:spcAft>
                  <a:spcPct val="0"/>
                </a:spcAft>
                <a:defRPr sz="2400">
                  <a:solidFill>
                    <a:schemeClr val="tx1"/>
                  </a:solidFill>
                  <a:latin typeface="Gill Sans MT" panose="020B0502020104020203" pitchFamily="34" charset="0"/>
                </a:defRPr>
              </a:lvl9pPr>
            </a:lstStyle>
            <a:p>
              <a:r>
                <a:rPr lang="en-US" altLang="zh-TW">
                  <a:latin typeface="Garamond" panose="02020404030301010803" pitchFamily="18" charset="0"/>
                  <a:sym typeface="Symbol" panose="05050102010706020507" pitchFamily="18" charset="2"/>
                </a:rPr>
                <a:t>q</a:t>
              </a:r>
              <a:r>
                <a:rPr lang="en-US" altLang="zh-TW" baseline="-25000">
                  <a:latin typeface="Garamond" panose="02020404030301010803" pitchFamily="18" charset="0"/>
                  <a:sym typeface="Symbol" panose="05050102010706020507" pitchFamily="18" charset="2"/>
                </a:rPr>
                <a:t>f</a:t>
              </a:r>
              <a:endParaRPr lang="en-US" altLang="zh-TW" baseline="-25000">
                <a:latin typeface="Garamond" panose="02020404030301010803" pitchFamily="18" charset="0"/>
                <a:sym typeface="Symbol" panose="05050102010706020507" pitchFamily="18" charset="2"/>
              </a:endParaRPr>
            </a:p>
          </p:txBody>
        </p:sp>
        <p:sp>
          <p:nvSpPr>
            <p:cNvPr id="37936" name="Oval 38"/>
            <p:cNvSpPr>
              <a:spLocks noChangeArrowheads="1"/>
            </p:cNvSpPr>
            <p:nvPr/>
          </p:nvSpPr>
          <p:spPr bwMode="auto">
            <a:xfrm>
              <a:off x="3172" y="1536"/>
              <a:ext cx="288" cy="288"/>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Gill Sans MT" panose="020B0502020104020203" pitchFamily="34" charset="0"/>
                </a:defRPr>
              </a:lvl1pPr>
              <a:lvl2pPr marL="742950" indent="-285750">
                <a:defRPr sz="2400">
                  <a:solidFill>
                    <a:schemeClr val="tx1"/>
                  </a:solidFill>
                  <a:latin typeface="Gill Sans MT" panose="020B0502020104020203" pitchFamily="34" charset="0"/>
                </a:defRPr>
              </a:lvl2pPr>
              <a:lvl3pPr marL="1143000" indent="-228600">
                <a:defRPr sz="2400">
                  <a:solidFill>
                    <a:schemeClr val="tx1"/>
                  </a:solidFill>
                  <a:latin typeface="Gill Sans MT" panose="020B0502020104020203" pitchFamily="34" charset="0"/>
                </a:defRPr>
              </a:lvl3pPr>
              <a:lvl4pPr marL="1600200" indent="-228600">
                <a:defRPr sz="2400">
                  <a:solidFill>
                    <a:schemeClr val="tx1"/>
                  </a:solidFill>
                  <a:latin typeface="Gill Sans MT" panose="020B0502020104020203" pitchFamily="34" charset="0"/>
                </a:defRPr>
              </a:lvl4pPr>
              <a:lvl5pPr marL="2057400" indent="-228600">
                <a:defRPr sz="2400">
                  <a:solidFill>
                    <a:schemeClr val="tx1"/>
                  </a:solidFill>
                  <a:latin typeface="Gill Sans MT" panose="020B0502020104020203" pitchFamily="34" charset="0"/>
                </a:defRPr>
              </a:lvl5pPr>
              <a:lvl6pPr marL="2514600" indent="-228600" eaLnBrk="0" fontAlgn="base" hangingPunct="0">
                <a:spcBef>
                  <a:spcPct val="0"/>
                </a:spcBef>
                <a:spcAft>
                  <a:spcPct val="0"/>
                </a:spcAft>
                <a:defRPr sz="2400">
                  <a:solidFill>
                    <a:schemeClr val="tx1"/>
                  </a:solidFill>
                  <a:latin typeface="Gill Sans MT" panose="020B0502020104020203" pitchFamily="34" charset="0"/>
                </a:defRPr>
              </a:lvl6pPr>
              <a:lvl7pPr marL="2971800" indent="-228600" eaLnBrk="0" fontAlgn="base" hangingPunct="0">
                <a:spcBef>
                  <a:spcPct val="0"/>
                </a:spcBef>
                <a:spcAft>
                  <a:spcPct val="0"/>
                </a:spcAft>
                <a:defRPr sz="2400">
                  <a:solidFill>
                    <a:schemeClr val="tx1"/>
                  </a:solidFill>
                  <a:latin typeface="Gill Sans MT" panose="020B0502020104020203" pitchFamily="34" charset="0"/>
                </a:defRPr>
              </a:lvl7pPr>
              <a:lvl8pPr marL="3429000" indent="-228600" eaLnBrk="0" fontAlgn="base" hangingPunct="0">
                <a:spcBef>
                  <a:spcPct val="0"/>
                </a:spcBef>
                <a:spcAft>
                  <a:spcPct val="0"/>
                </a:spcAft>
                <a:defRPr sz="2400">
                  <a:solidFill>
                    <a:schemeClr val="tx1"/>
                  </a:solidFill>
                  <a:latin typeface="Gill Sans MT" panose="020B0502020104020203" pitchFamily="34" charset="0"/>
                </a:defRPr>
              </a:lvl8pPr>
              <a:lvl9pPr marL="3886200" indent="-228600" eaLnBrk="0" fontAlgn="base" hangingPunct="0">
                <a:spcBef>
                  <a:spcPct val="0"/>
                </a:spcBef>
                <a:spcAft>
                  <a:spcPct val="0"/>
                </a:spcAft>
                <a:defRPr sz="2400">
                  <a:solidFill>
                    <a:schemeClr val="tx1"/>
                  </a:solidFill>
                  <a:latin typeface="Gill Sans MT" panose="020B0502020104020203" pitchFamily="34" charset="0"/>
                </a:defRPr>
              </a:lvl9pPr>
            </a:lstStyle>
            <a:p>
              <a:endParaRPr lang="en-US" altLang="en-US"/>
            </a:p>
          </p:txBody>
        </p:sp>
        <p:sp>
          <p:nvSpPr>
            <p:cNvPr id="37937" name="Text Box 39"/>
            <p:cNvSpPr txBox="1">
              <a:spLocks noChangeArrowheads="1"/>
            </p:cNvSpPr>
            <p:nvPr/>
          </p:nvSpPr>
          <p:spPr bwMode="auto">
            <a:xfrm>
              <a:off x="2786" y="1449"/>
              <a:ext cx="17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Gill Sans MT" panose="020B0502020104020203" pitchFamily="34" charset="0"/>
                </a:defRPr>
              </a:lvl1pPr>
              <a:lvl2pPr marL="742950" indent="-285750">
                <a:defRPr sz="2400">
                  <a:solidFill>
                    <a:schemeClr val="tx1"/>
                  </a:solidFill>
                  <a:latin typeface="Gill Sans MT" panose="020B0502020104020203" pitchFamily="34" charset="0"/>
                </a:defRPr>
              </a:lvl2pPr>
              <a:lvl3pPr marL="1143000" indent="-228600">
                <a:defRPr sz="2400">
                  <a:solidFill>
                    <a:schemeClr val="tx1"/>
                  </a:solidFill>
                  <a:latin typeface="Gill Sans MT" panose="020B0502020104020203" pitchFamily="34" charset="0"/>
                </a:defRPr>
              </a:lvl3pPr>
              <a:lvl4pPr marL="1600200" indent="-228600">
                <a:defRPr sz="2400">
                  <a:solidFill>
                    <a:schemeClr val="tx1"/>
                  </a:solidFill>
                  <a:latin typeface="Gill Sans MT" panose="020B0502020104020203" pitchFamily="34" charset="0"/>
                </a:defRPr>
              </a:lvl4pPr>
              <a:lvl5pPr marL="2057400" indent="-228600">
                <a:defRPr sz="2400">
                  <a:solidFill>
                    <a:schemeClr val="tx1"/>
                  </a:solidFill>
                  <a:latin typeface="Gill Sans MT" panose="020B0502020104020203" pitchFamily="34" charset="0"/>
                </a:defRPr>
              </a:lvl5pPr>
              <a:lvl6pPr marL="2514600" indent="-228600" eaLnBrk="0" fontAlgn="base" hangingPunct="0">
                <a:spcBef>
                  <a:spcPct val="0"/>
                </a:spcBef>
                <a:spcAft>
                  <a:spcPct val="0"/>
                </a:spcAft>
                <a:defRPr sz="2400">
                  <a:solidFill>
                    <a:schemeClr val="tx1"/>
                  </a:solidFill>
                  <a:latin typeface="Gill Sans MT" panose="020B0502020104020203" pitchFamily="34" charset="0"/>
                </a:defRPr>
              </a:lvl6pPr>
              <a:lvl7pPr marL="2971800" indent="-228600" eaLnBrk="0" fontAlgn="base" hangingPunct="0">
                <a:spcBef>
                  <a:spcPct val="0"/>
                </a:spcBef>
                <a:spcAft>
                  <a:spcPct val="0"/>
                </a:spcAft>
                <a:defRPr sz="2400">
                  <a:solidFill>
                    <a:schemeClr val="tx1"/>
                  </a:solidFill>
                  <a:latin typeface="Gill Sans MT" panose="020B0502020104020203" pitchFamily="34" charset="0"/>
                </a:defRPr>
              </a:lvl7pPr>
              <a:lvl8pPr marL="3429000" indent="-228600" eaLnBrk="0" fontAlgn="base" hangingPunct="0">
                <a:spcBef>
                  <a:spcPct val="0"/>
                </a:spcBef>
                <a:spcAft>
                  <a:spcPct val="0"/>
                </a:spcAft>
                <a:defRPr sz="2400">
                  <a:solidFill>
                    <a:schemeClr val="tx1"/>
                  </a:solidFill>
                  <a:latin typeface="Gill Sans MT" panose="020B0502020104020203" pitchFamily="34" charset="0"/>
                </a:defRPr>
              </a:lvl8pPr>
              <a:lvl9pPr marL="3886200" indent="-228600" eaLnBrk="0" fontAlgn="base" hangingPunct="0">
                <a:spcBef>
                  <a:spcPct val="0"/>
                </a:spcBef>
                <a:spcAft>
                  <a:spcPct val="0"/>
                </a:spcAft>
                <a:defRPr sz="2400">
                  <a:solidFill>
                    <a:schemeClr val="tx1"/>
                  </a:solidFill>
                  <a:latin typeface="Gill Sans MT" panose="020B0502020104020203" pitchFamily="34" charset="0"/>
                </a:defRPr>
              </a:lvl9pPr>
            </a:lstStyle>
            <a:p>
              <a:r>
                <a:rPr lang="en-US" altLang="zh-TW">
                  <a:latin typeface="Garamond" panose="02020404030301010803" pitchFamily="18" charset="0"/>
                </a:rPr>
                <a:t>0</a:t>
              </a:r>
              <a:endParaRPr lang="en-US" altLang="zh-TW">
                <a:latin typeface="Garamond" panose="02020404030301010803" pitchFamily="18" charset="0"/>
              </a:endParaRPr>
            </a:p>
          </p:txBody>
        </p:sp>
      </p:grpSp>
      <p:grpSp>
        <p:nvGrpSpPr>
          <p:cNvPr id="3" name="Group 78"/>
          <p:cNvGrpSpPr/>
          <p:nvPr/>
        </p:nvGrpSpPr>
        <p:grpSpPr bwMode="auto">
          <a:xfrm>
            <a:off x="3422650" y="3567113"/>
            <a:ext cx="6038850" cy="1890712"/>
            <a:chOff x="1102" y="2889"/>
            <a:chExt cx="3170" cy="1191"/>
          </a:xfrm>
        </p:grpSpPr>
        <p:sp>
          <p:nvSpPr>
            <p:cNvPr id="37904" name="Oval 49"/>
            <p:cNvSpPr>
              <a:spLocks noChangeArrowheads="1"/>
            </p:cNvSpPr>
            <p:nvPr/>
          </p:nvSpPr>
          <p:spPr bwMode="auto">
            <a:xfrm>
              <a:off x="1534" y="3334"/>
              <a:ext cx="384" cy="384"/>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Gill Sans MT" panose="020B0502020104020203" pitchFamily="34" charset="0"/>
                </a:defRPr>
              </a:lvl1pPr>
              <a:lvl2pPr marL="742950" indent="-285750">
                <a:defRPr sz="2400">
                  <a:solidFill>
                    <a:schemeClr val="tx1"/>
                  </a:solidFill>
                  <a:latin typeface="Gill Sans MT" panose="020B0502020104020203" pitchFamily="34" charset="0"/>
                </a:defRPr>
              </a:lvl2pPr>
              <a:lvl3pPr marL="1143000" indent="-228600">
                <a:defRPr sz="2400">
                  <a:solidFill>
                    <a:schemeClr val="tx1"/>
                  </a:solidFill>
                  <a:latin typeface="Gill Sans MT" panose="020B0502020104020203" pitchFamily="34" charset="0"/>
                </a:defRPr>
              </a:lvl3pPr>
              <a:lvl4pPr marL="1600200" indent="-228600">
                <a:defRPr sz="2400">
                  <a:solidFill>
                    <a:schemeClr val="tx1"/>
                  </a:solidFill>
                  <a:latin typeface="Gill Sans MT" panose="020B0502020104020203" pitchFamily="34" charset="0"/>
                </a:defRPr>
              </a:lvl4pPr>
              <a:lvl5pPr marL="2057400" indent="-228600">
                <a:defRPr sz="2400">
                  <a:solidFill>
                    <a:schemeClr val="tx1"/>
                  </a:solidFill>
                  <a:latin typeface="Gill Sans MT" panose="020B0502020104020203" pitchFamily="34" charset="0"/>
                </a:defRPr>
              </a:lvl5pPr>
              <a:lvl6pPr marL="2514600" indent="-228600" eaLnBrk="0" fontAlgn="base" hangingPunct="0">
                <a:spcBef>
                  <a:spcPct val="0"/>
                </a:spcBef>
                <a:spcAft>
                  <a:spcPct val="0"/>
                </a:spcAft>
                <a:defRPr sz="2400">
                  <a:solidFill>
                    <a:schemeClr val="tx1"/>
                  </a:solidFill>
                  <a:latin typeface="Gill Sans MT" panose="020B0502020104020203" pitchFamily="34" charset="0"/>
                </a:defRPr>
              </a:lvl6pPr>
              <a:lvl7pPr marL="2971800" indent="-228600" eaLnBrk="0" fontAlgn="base" hangingPunct="0">
                <a:spcBef>
                  <a:spcPct val="0"/>
                </a:spcBef>
                <a:spcAft>
                  <a:spcPct val="0"/>
                </a:spcAft>
                <a:defRPr sz="2400">
                  <a:solidFill>
                    <a:schemeClr val="tx1"/>
                  </a:solidFill>
                  <a:latin typeface="Gill Sans MT" panose="020B0502020104020203" pitchFamily="34" charset="0"/>
                </a:defRPr>
              </a:lvl7pPr>
              <a:lvl8pPr marL="3429000" indent="-228600" eaLnBrk="0" fontAlgn="base" hangingPunct="0">
                <a:spcBef>
                  <a:spcPct val="0"/>
                </a:spcBef>
                <a:spcAft>
                  <a:spcPct val="0"/>
                </a:spcAft>
                <a:defRPr sz="2400">
                  <a:solidFill>
                    <a:schemeClr val="tx1"/>
                  </a:solidFill>
                  <a:latin typeface="Gill Sans MT" panose="020B0502020104020203" pitchFamily="34" charset="0"/>
                </a:defRPr>
              </a:lvl8pPr>
              <a:lvl9pPr marL="3886200" indent="-228600" eaLnBrk="0" fontAlgn="base" hangingPunct="0">
                <a:spcBef>
                  <a:spcPct val="0"/>
                </a:spcBef>
                <a:spcAft>
                  <a:spcPct val="0"/>
                </a:spcAft>
                <a:defRPr sz="2400">
                  <a:solidFill>
                    <a:schemeClr val="tx1"/>
                  </a:solidFill>
                  <a:latin typeface="Gill Sans MT" panose="020B0502020104020203" pitchFamily="34" charset="0"/>
                </a:defRPr>
              </a:lvl9pPr>
            </a:lstStyle>
            <a:p>
              <a:endParaRPr lang="en-US" altLang="en-US"/>
            </a:p>
          </p:txBody>
        </p:sp>
        <p:sp>
          <p:nvSpPr>
            <p:cNvPr id="37905" name="Line 50"/>
            <p:cNvSpPr>
              <a:spLocks noChangeShapeType="1"/>
            </p:cNvSpPr>
            <p:nvPr/>
          </p:nvSpPr>
          <p:spPr bwMode="auto">
            <a:xfrm>
              <a:off x="1102" y="3526"/>
              <a:ext cx="432"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7906" name="Rectangle 52"/>
            <p:cNvSpPr>
              <a:spLocks noChangeArrowheads="1"/>
            </p:cNvSpPr>
            <p:nvPr/>
          </p:nvSpPr>
          <p:spPr bwMode="auto">
            <a:xfrm>
              <a:off x="1594" y="3343"/>
              <a:ext cx="227"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Gill Sans MT" panose="020B0502020104020203" pitchFamily="34" charset="0"/>
                </a:defRPr>
              </a:lvl1pPr>
              <a:lvl2pPr marL="742950" indent="-285750">
                <a:defRPr sz="2400">
                  <a:solidFill>
                    <a:schemeClr val="tx1"/>
                  </a:solidFill>
                  <a:latin typeface="Gill Sans MT" panose="020B0502020104020203" pitchFamily="34" charset="0"/>
                </a:defRPr>
              </a:lvl2pPr>
              <a:lvl3pPr marL="1143000" indent="-228600">
                <a:defRPr sz="2400">
                  <a:solidFill>
                    <a:schemeClr val="tx1"/>
                  </a:solidFill>
                  <a:latin typeface="Gill Sans MT" panose="020B0502020104020203" pitchFamily="34" charset="0"/>
                </a:defRPr>
              </a:lvl3pPr>
              <a:lvl4pPr marL="1600200" indent="-228600">
                <a:defRPr sz="2400">
                  <a:solidFill>
                    <a:schemeClr val="tx1"/>
                  </a:solidFill>
                  <a:latin typeface="Gill Sans MT" panose="020B0502020104020203" pitchFamily="34" charset="0"/>
                </a:defRPr>
              </a:lvl4pPr>
              <a:lvl5pPr marL="2057400" indent="-228600">
                <a:defRPr sz="2400">
                  <a:solidFill>
                    <a:schemeClr val="tx1"/>
                  </a:solidFill>
                  <a:latin typeface="Gill Sans MT" panose="020B0502020104020203" pitchFamily="34" charset="0"/>
                </a:defRPr>
              </a:lvl5pPr>
              <a:lvl6pPr marL="2514600" indent="-228600" eaLnBrk="0" fontAlgn="base" hangingPunct="0">
                <a:spcBef>
                  <a:spcPct val="0"/>
                </a:spcBef>
                <a:spcAft>
                  <a:spcPct val="0"/>
                </a:spcAft>
                <a:defRPr sz="2400">
                  <a:solidFill>
                    <a:schemeClr val="tx1"/>
                  </a:solidFill>
                  <a:latin typeface="Gill Sans MT" panose="020B0502020104020203" pitchFamily="34" charset="0"/>
                </a:defRPr>
              </a:lvl6pPr>
              <a:lvl7pPr marL="2971800" indent="-228600" eaLnBrk="0" fontAlgn="base" hangingPunct="0">
                <a:spcBef>
                  <a:spcPct val="0"/>
                </a:spcBef>
                <a:spcAft>
                  <a:spcPct val="0"/>
                </a:spcAft>
                <a:defRPr sz="2400">
                  <a:solidFill>
                    <a:schemeClr val="tx1"/>
                  </a:solidFill>
                  <a:latin typeface="Gill Sans MT" panose="020B0502020104020203" pitchFamily="34" charset="0"/>
                </a:defRPr>
              </a:lvl7pPr>
              <a:lvl8pPr marL="3429000" indent="-228600" eaLnBrk="0" fontAlgn="base" hangingPunct="0">
                <a:spcBef>
                  <a:spcPct val="0"/>
                </a:spcBef>
                <a:spcAft>
                  <a:spcPct val="0"/>
                </a:spcAft>
                <a:defRPr sz="2400">
                  <a:solidFill>
                    <a:schemeClr val="tx1"/>
                  </a:solidFill>
                  <a:latin typeface="Gill Sans MT" panose="020B0502020104020203" pitchFamily="34" charset="0"/>
                </a:defRPr>
              </a:lvl8pPr>
              <a:lvl9pPr marL="3886200" indent="-228600" eaLnBrk="0" fontAlgn="base" hangingPunct="0">
                <a:spcBef>
                  <a:spcPct val="0"/>
                </a:spcBef>
                <a:spcAft>
                  <a:spcPct val="0"/>
                </a:spcAft>
                <a:defRPr sz="2400">
                  <a:solidFill>
                    <a:schemeClr val="tx1"/>
                  </a:solidFill>
                  <a:latin typeface="Gill Sans MT" panose="020B0502020104020203" pitchFamily="34" charset="0"/>
                </a:defRPr>
              </a:lvl9pPr>
            </a:lstStyle>
            <a:p>
              <a:r>
                <a:rPr lang="en-US" altLang="zh-TW">
                  <a:latin typeface="Garamond" panose="02020404030301010803" pitchFamily="18" charset="0"/>
                  <a:sym typeface="Symbol" panose="05050102010706020507" pitchFamily="18" charset="2"/>
                </a:rPr>
                <a:t>q</a:t>
              </a:r>
              <a:r>
                <a:rPr lang="en-US" altLang="zh-TW" baseline="-25000">
                  <a:latin typeface="Garamond" panose="02020404030301010803" pitchFamily="18" charset="0"/>
                  <a:sym typeface="Symbol" panose="05050102010706020507" pitchFamily="18" charset="2"/>
                </a:rPr>
                <a:t>0</a:t>
              </a:r>
              <a:endParaRPr lang="en-US" altLang="zh-TW" baseline="-25000">
                <a:latin typeface="Garamond" panose="02020404030301010803" pitchFamily="18" charset="0"/>
                <a:sym typeface="Symbol" panose="05050102010706020507" pitchFamily="18" charset="2"/>
              </a:endParaRPr>
            </a:p>
          </p:txBody>
        </p:sp>
        <p:sp>
          <p:nvSpPr>
            <p:cNvPr id="37907" name="Oval 53"/>
            <p:cNvSpPr>
              <a:spLocks noChangeArrowheads="1"/>
            </p:cNvSpPr>
            <p:nvPr/>
          </p:nvSpPr>
          <p:spPr bwMode="auto">
            <a:xfrm>
              <a:off x="3888" y="3334"/>
              <a:ext cx="384" cy="384"/>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Gill Sans MT" panose="020B0502020104020203" pitchFamily="34" charset="0"/>
                </a:defRPr>
              </a:lvl1pPr>
              <a:lvl2pPr marL="742950" indent="-285750">
                <a:defRPr sz="2400">
                  <a:solidFill>
                    <a:schemeClr val="tx1"/>
                  </a:solidFill>
                  <a:latin typeface="Gill Sans MT" panose="020B0502020104020203" pitchFamily="34" charset="0"/>
                </a:defRPr>
              </a:lvl2pPr>
              <a:lvl3pPr marL="1143000" indent="-228600">
                <a:defRPr sz="2400">
                  <a:solidFill>
                    <a:schemeClr val="tx1"/>
                  </a:solidFill>
                  <a:latin typeface="Gill Sans MT" panose="020B0502020104020203" pitchFamily="34" charset="0"/>
                </a:defRPr>
              </a:lvl3pPr>
              <a:lvl4pPr marL="1600200" indent="-228600">
                <a:defRPr sz="2400">
                  <a:solidFill>
                    <a:schemeClr val="tx1"/>
                  </a:solidFill>
                  <a:latin typeface="Gill Sans MT" panose="020B0502020104020203" pitchFamily="34" charset="0"/>
                </a:defRPr>
              </a:lvl4pPr>
              <a:lvl5pPr marL="2057400" indent="-228600">
                <a:defRPr sz="2400">
                  <a:solidFill>
                    <a:schemeClr val="tx1"/>
                  </a:solidFill>
                  <a:latin typeface="Gill Sans MT" panose="020B0502020104020203" pitchFamily="34" charset="0"/>
                </a:defRPr>
              </a:lvl5pPr>
              <a:lvl6pPr marL="2514600" indent="-228600" eaLnBrk="0" fontAlgn="base" hangingPunct="0">
                <a:spcBef>
                  <a:spcPct val="0"/>
                </a:spcBef>
                <a:spcAft>
                  <a:spcPct val="0"/>
                </a:spcAft>
                <a:defRPr sz="2400">
                  <a:solidFill>
                    <a:schemeClr val="tx1"/>
                  </a:solidFill>
                  <a:latin typeface="Gill Sans MT" panose="020B0502020104020203" pitchFamily="34" charset="0"/>
                </a:defRPr>
              </a:lvl6pPr>
              <a:lvl7pPr marL="2971800" indent="-228600" eaLnBrk="0" fontAlgn="base" hangingPunct="0">
                <a:spcBef>
                  <a:spcPct val="0"/>
                </a:spcBef>
                <a:spcAft>
                  <a:spcPct val="0"/>
                </a:spcAft>
                <a:defRPr sz="2400">
                  <a:solidFill>
                    <a:schemeClr val="tx1"/>
                  </a:solidFill>
                  <a:latin typeface="Gill Sans MT" panose="020B0502020104020203" pitchFamily="34" charset="0"/>
                </a:defRPr>
              </a:lvl7pPr>
              <a:lvl8pPr marL="3429000" indent="-228600" eaLnBrk="0" fontAlgn="base" hangingPunct="0">
                <a:spcBef>
                  <a:spcPct val="0"/>
                </a:spcBef>
                <a:spcAft>
                  <a:spcPct val="0"/>
                </a:spcAft>
                <a:defRPr sz="2400">
                  <a:solidFill>
                    <a:schemeClr val="tx1"/>
                  </a:solidFill>
                  <a:latin typeface="Gill Sans MT" panose="020B0502020104020203" pitchFamily="34" charset="0"/>
                </a:defRPr>
              </a:lvl8pPr>
              <a:lvl9pPr marL="3886200" indent="-228600" eaLnBrk="0" fontAlgn="base" hangingPunct="0">
                <a:spcBef>
                  <a:spcPct val="0"/>
                </a:spcBef>
                <a:spcAft>
                  <a:spcPct val="0"/>
                </a:spcAft>
                <a:defRPr sz="2400">
                  <a:solidFill>
                    <a:schemeClr val="tx1"/>
                  </a:solidFill>
                  <a:latin typeface="Gill Sans MT" panose="020B0502020104020203" pitchFamily="34" charset="0"/>
                </a:defRPr>
              </a:lvl9pPr>
            </a:lstStyle>
            <a:p>
              <a:endParaRPr lang="en-US" altLang="en-US"/>
            </a:p>
          </p:txBody>
        </p:sp>
        <p:sp>
          <p:nvSpPr>
            <p:cNvPr id="37908" name="Line 54"/>
            <p:cNvSpPr>
              <a:spLocks noChangeShapeType="1"/>
            </p:cNvSpPr>
            <p:nvPr/>
          </p:nvSpPr>
          <p:spPr bwMode="auto">
            <a:xfrm>
              <a:off x="3504" y="3142"/>
              <a:ext cx="384" cy="384"/>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7909" name="Rectangle 55"/>
            <p:cNvSpPr>
              <a:spLocks noChangeArrowheads="1"/>
            </p:cNvSpPr>
            <p:nvPr/>
          </p:nvSpPr>
          <p:spPr bwMode="auto">
            <a:xfrm>
              <a:off x="3948" y="3343"/>
              <a:ext cx="211"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Gill Sans MT" panose="020B0502020104020203" pitchFamily="34" charset="0"/>
                </a:defRPr>
              </a:lvl1pPr>
              <a:lvl2pPr marL="742950" indent="-285750">
                <a:defRPr sz="2400">
                  <a:solidFill>
                    <a:schemeClr val="tx1"/>
                  </a:solidFill>
                  <a:latin typeface="Gill Sans MT" panose="020B0502020104020203" pitchFamily="34" charset="0"/>
                </a:defRPr>
              </a:lvl2pPr>
              <a:lvl3pPr marL="1143000" indent="-228600">
                <a:defRPr sz="2400">
                  <a:solidFill>
                    <a:schemeClr val="tx1"/>
                  </a:solidFill>
                  <a:latin typeface="Gill Sans MT" panose="020B0502020104020203" pitchFamily="34" charset="0"/>
                </a:defRPr>
              </a:lvl3pPr>
              <a:lvl4pPr marL="1600200" indent="-228600">
                <a:defRPr sz="2400">
                  <a:solidFill>
                    <a:schemeClr val="tx1"/>
                  </a:solidFill>
                  <a:latin typeface="Gill Sans MT" panose="020B0502020104020203" pitchFamily="34" charset="0"/>
                </a:defRPr>
              </a:lvl4pPr>
              <a:lvl5pPr marL="2057400" indent="-228600">
                <a:defRPr sz="2400">
                  <a:solidFill>
                    <a:schemeClr val="tx1"/>
                  </a:solidFill>
                  <a:latin typeface="Gill Sans MT" panose="020B0502020104020203" pitchFamily="34" charset="0"/>
                </a:defRPr>
              </a:lvl5pPr>
              <a:lvl6pPr marL="2514600" indent="-228600" eaLnBrk="0" fontAlgn="base" hangingPunct="0">
                <a:spcBef>
                  <a:spcPct val="0"/>
                </a:spcBef>
                <a:spcAft>
                  <a:spcPct val="0"/>
                </a:spcAft>
                <a:defRPr sz="2400">
                  <a:solidFill>
                    <a:schemeClr val="tx1"/>
                  </a:solidFill>
                  <a:latin typeface="Gill Sans MT" panose="020B0502020104020203" pitchFamily="34" charset="0"/>
                </a:defRPr>
              </a:lvl6pPr>
              <a:lvl7pPr marL="2971800" indent="-228600" eaLnBrk="0" fontAlgn="base" hangingPunct="0">
                <a:spcBef>
                  <a:spcPct val="0"/>
                </a:spcBef>
                <a:spcAft>
                  <a:spcPct val="0"/>
                </a:spcAft>
                <a:defRPr sz="2400">
                  <a:solidFill>
                    <a:schemeClr val="tx1"/>
                  </a:solidFill>
                  <a:latin typeface="Gill Sans MT" panose="020B0502020104020203" pitchFamily="34" charset="0"/>
                </a:defRPr>
              </a:lvl7pPr>
              <a:lvl8pPr marL="3429000" indent="-228600" eaLnBrk="0" fontAlgn="base" hangingPunct="0">
                <a:spcBef>
                  <a:spcPct val="0"/>
                </a:spcBef>
                <a:spcAft>
                  <a:spcPct val="0"/>
                </a:spcAft>
                <a:defRPr sz="2400">
                  <a:solidFill>
                    <a:schemeClr val="tx1"/>
                  </a:solidFill>
                  <a:latin typeface="Gill Sans MT" panose="020B0502020104020203" pitchFamily="34" charset="0"/>
                </a:defRPr>
              </a:lvl8pPr>
              <a:lvl9pPr marL="3886200" indent="-228600" eaLnBrk="0" fontAlgn="base" hangingPunct="0">
                <a:spcBef>
                  <a:spcPct val="0"/>
                </a:spcBef>
                <a:spcAft>
                  <a:spcPct val="0"/>
                </a:spcAft>
                <a:defRPr sz="2400">
                  <a:solidFill>
                    <a:schemeClr val="tx1"/>
                  </a:solidFill>
                  <a:latin typeface="Gill Sans MT" panose="020B0502020104020203" pitchFamily="34" charset="0"/>
                </a:defRPr>
              </a:lvl9pPr>
            </a:lstStyle>
            <a:p>
              <a:r>
                <a:rPr lang="en-US" altLang="zh-TW">
                  <a:latin typeface="Garamond" panose="02020404030301010803" pitchFamily="18" charset="0"/>
                  <a:sym typeface="Symbol" panose="05050102010706020507" pitchFamily="18" charset="2"/>
                </a:rPr>
                <a:t>q</a:t>
              </a:r>
              <a:r>
                <a:rPr lang="en-US" altLang="zh-TW" baseline="-25000">
                  <a:latin typeface="Garamond" panose="02020404030301010803" pitchFamily="18" charset="0"/>
                  <a:sym typeface="Symbol" panose="05050102010706020507" pitchFamily="18" charset="2"/>
                </a:rPr>
                <a:t>f</a:t>
              </a:r>
              <a:endParaRPr lang="en-US" altLang="zh-TW" baseline="-25000">
                <a:latin typeface="Garamond" panose="02020404030301010803" pitchFamily="18" charset="0"/>
                <a:sym typeface="Symbol" panose="05050102010706020507" pitchFamily="18" charset="2"/>
              </a:endParaRPr>
            </a:p>
          </p:txBody>
        </p:sp>
        <p:sp>
          <p:nvSpPr>
            <p:cNvPr id="37910" name="Oval 56"/>
            <p:cNvSpPr>
              <a:spLocks noChangeArrowheads="1"/>
            </p:cNvSpPr>
            <p:nvPr/>
          </p:nvSpPr>
          <p:spPr bwMode="auto">
            <a:xfrm>
              <a:off x="3938" y="3382"/>
              <a:ext cx="288" cy="288"/>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Gill Sans MT" panose="020B0502020104020203" pitchFamily="34" charset="0"/>
                </a:defRPr>
              </a:lvl1pPr>
              <a:lvl2pPr marL="742950" indent="-285750">
                <a:defRPr sz="2400">
                  <a:solidFill>
                    <a:schemeClr val="tx1"/>
                  </a:solidFill>
                  <a:latin typeface="Gill Sans MT" panose="020B0502020104020203" pitchFamily="34" charset="0"/>
                </a:defRPr>
              </a:lvl2pPr>
              <a:lvl3pPr marL="1143000" indent="-228600">
                <a:defRPr sz="2400">
                  <a:solidFill>
                    <a:schemeClr val="tx1"/>
                  </a:solidFill>
                  <a:latin typeface="Gill Sans MT" panose="020B0502020104020203" pitchFamily="34" charset="0"/>
                </a:defRPr>
              </a:lvl3pPr>
              <a:lvl4pPr marL="1600200" indent="-228600">
                <a:defRPr sz="2400">
                  <a:solidFill>
                    <a:schemeClr val="tx1"/>
                  </a:solidFill>
                  <a:latin typeface="Gill Sans MT" panose="020B0502020104020203" pitchFamily="34" charset="0"/>
                </a:defRPr>
              </a:lvl4pPr>
              <a:lvl5pPr marL="2057400" indent="-228600">
                <a:defRPr sz="2400">
                  <a:solidFill>
                    <a:schemeClr val="tx1"/>
                  </a:solidFill>
                  <a:latin typeface="Gill Sans MT" panose="020B0502020104020203" pitchFamily="34" charset="0"/>
                </a:defRPr>
              </a:lvl5pPr>
              <a:lvl6pPr marL="2514600" indent="-228600" eaLnBrk="0" fontAlgn="base" hangingPunct="0">
                <a:spcBef>
                  <a:spcPct val="0"/>
                </a:spcBef>
                <a:spcAft>
                  <a:spcPct val="0"/>
                </a:spcAft>
                <a:defRPr sz="2400">
                  <a:solidFill>
                    <a:schemeClr val="tx1"/>
                  </a:solidFill>
                  <a:latin typeface="Gill Sans MT" panose="020B0502020104020203" pitchFamily="34" charset="0"/>
                </a:defRPr>
              </a:lvl6pPr>
              <a:lvl7pPr marL="2971800" indent="-228600" eaLnBrk="0" fontAlgn="base" hangingPunct="0">
                <a:spcBef>
                  <a:spcPct val="0"/>
                </a:spcBef>
                <a:spcAft>
                  <a:spcPct val="0"/>
                </a:spcAft>
                <a:defRPr sz="2400">
                  <a:solidFill>
                    <a:schemeClr val="tx1"/>
                  </a:solidFill>
                  <a:latin typeface="Gill Sans MT" panose="020B0502020104020203" pitchFamily="34" charset="0"/>
                </a:defRPr>
              </a:lvl7pPr>
              <a:lvl8pPr marL="3429000" indent="-228600" eaLnBrk="0" fontAlgn="base" hangingPunct="0">
                <a:spcBef>
                  <a:spcPct val="0"/>
                </a:spcBef>
                <a:spcAft>
                  <a:spcPct val="0"/>
                </a:spcAft>
                <a:defRPr sz="2400">
                  <a:solidFill>
                    <a:schemeClr val="tx1"/>
                  </a:solidFill>
                  <a:latin typeface="Gill Sans MT" panose="020B0502020104020203" pitchFamily="34" charset="0"/>
                </a:defRPr>
              </a:lvl8pPr>
              <a:lvl9pPr marL="3886200" indent="-228600" eaLnBrk="0" fontAlgn="base" hangingPunct="0">
                <a:spcBef>
                  <a:spcPct val="0"/>
                </a:spcBef>
                <a:spcAft>
                  <a:spcPct val="0"/>
                </a:spcAft>
                <a:defRPr sz="2400">
                  <a:solidFill>
                    <a:schemeClr val="tx1"/>
                  </a:solidFill>
                  <a:latin typeface="Gill Sans MT" panose="020B0502020104020203" pitchFamily="34" charset="0"/>
                </a:defRPr>
              </a:lvl9pPr>
            </a:lstStyle>
            <a:p>
              <a:endParaRPr lang="en-US" altLang="en-US"/>
            </a:p>
          </p:txBody>
        </p:sp>
        <p:sp>
          <p:nvSpPr>
            <p:cNvPr id="37911" name="Text Box 57"/>
            <p:cNvSpPr txBox="1">
              <a:spLocks noChangeArrowheads="1"/>
            </p:cNvSpPr>
            <p:nvPr/>
          </p:nvSpPr>
          <p:spPr bwMode="auto">
            <a:xfrm>
              <a:off x="3592" y="3046"/>
              <a:ext cx="168"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Gill Sans MT" panose="020B0502020104020203" pitchFamily="34" charset="0"/>
                </a:defRPr>
              </a:lvl1pPr>
              <a:lvl2pPr marL="742950" indent="-285750">
                <a:defRPr sz="2400">
                  <a:solidFill>
                    <a:schemeClr val="tx1"/>
                  </a:solidFill>
                  <a:latin typeface="Gill Sans MT" panose="020B0502020104020203" pitchFamily="34" charset="0"/>
                </a:defRPr>
              </a:lvl2pPr>
              <a:lvl3pPr marL="1143000" indent="-228600">
                <a:defRPr sz="2400">
                  <a:solidFill>
                    <a:schemeClr val="tx1"/>
                  </a:solidFill>
                  <a:latin typeface="Gill Sans MT" panose="020B0502020104020203" pitchFamily="34" charset="0"/>
                </a:defRPr>
              </a:lvl3pPr>
              <a:lvl4pPr marL="1600200" indent="-228600">
                <a:defRPr sz="2400">
                  <a:solidFill>
                    <a:schemeClr val="tx1"/>
                  </a:solidFill>
                  <a:latin typeface="Gill Sans MT" panose="020B0502020104020203" pitchFamily="34" charset="0"/>
                </a:defRPr>
              </a:lvl4pPr>
              <a:lvl5pPr marL="2057400" indent="-228600">
                <a:defRPr sz="2400">
                  <a:solidFill>
                    <a:schemeClr val="tx1"/>
                  </a:solidFill>
                  <a:latin typeface="Gill Sans MT" panose="020B0502020104020203" pitchFamily="34" charset="0"/>
                </a:defRPr>
              </a:lvl5pPr>
              <a:lvl6pPr marL="2514600" indent="-228600" eaLnBrk="0" fontAlgn="base" hangingPunct="0">
                <a:spcBef>
                  <a:spcPct val="0"/>
                </a:spcBef>
                <a:spcAft>
                  <a:spcPct val="0"/>
                </a:spcAft>
                <a:defRPr sz="2400">
                  <a:solidFill>
                    <a:schemeClr val="tx1"/>
                  </a:solidFill>
                  <a:latin typeface="Gill Sans MT" panose="020B0502020104020203" pitchFamily="34" charset="0"/>
                </a:defRPr>
              </a:lvl6pPr>
              <a:lvl7pPr marL="2971800" indent="-228600" eaLnBrk="0" fontAlgn="base" hangingPunct="0">
                <a:spcBef>
                  <a:spcPct val="0"/>
                </a:spcBef>
                <a:spcAft>
                  <a:spcPct val="0"/>
                </a:spcAft>
                <a:defRPr sz="2400">
                  <a:solidFill>
                    <a:schemeClr val="tx1"/>
                  </a:solidFill>
                  <a:latin typeface="Gill Sans MT" panose="020B0502020104020203" pitchFamily="34" charset="0"/>
                </a:defRPr>
              </a:lvl7pPr>
              <a:lvl8pPr marL="3429000" indent="-228600" eaLnBrk="0" fontAlgn="base" hangingPunct="0">
                <a:spcBef>
                  <a:spcPct val="0"/>
                </a:spcBef>
                <a:spcAft>
                  <a:spcPct val="0"/>
                </a:spcAft>
                <a:defRPr sz="2400">
                  <a:solidFill>
                    <a:schemeClr val="tx1"/>
                  </a:solidFill>
                  <a:latin typeface="Gill Sans MT" panose="020B0502020104020203" pitchFamily="34" charset="0"/>
                </a:defRPr>
              </a:lvl8pPr>
              <a:lvl9pPr marL="3886200" indent="-228600" eaLnBrk="0" fontAlgn="base" hangingPunct="0">
                <a:spcBef>
                  <a:spcPct val="0"/>
                </a:spcBef>
                <a:spcAft>
                  <a:spcPct val="0"/>
                </a:spcAft>
                <a:defRPr sz="2400">
                  <a:solidFill>
                    <a:schemeClr val="tx1"/>
                  </a:solidFill>
                  <a:latin typeface="Gill Sans MT" panose="020B0502020104020203" pitchFamily="34" charset="0"/>
                </a:defRPr>
              </a:lvl9pPr>
            </a:lstStyle>
            <a:p>
              <a:r>
                <a:rPr lang="zh-TW" altLang="en-US">
                  <a:latin typeface="Garamond" panose="02020404030301010803" pitchFamily="18" charset="0"/>
                  <a:sym typeface="Symbol" panose="05050102010706020507" pitchFamily="18" charset="2"/>
                </a:rPr>
                <a:t></a:t>
              </a:r>
              <a:endParaRPr lang="zh-TW" altLang="en-US">
                <a:latin typeface="Garamond" panose="02020404030301010803" pitchFamily="18" charset="0"/>
              </a:endParaRPr>
            </a:p>
          </p:txBody>
        </p:sp>
        <p:sp>
          <p:nvSpPr>
            <p:cNvPr id="37912" name="Line 58"/>
            <p:cNvSpPr>
              <a:spLocks noChangeShapeType="1"/>
            </p:cNvSpPr>
            <p:nvPr/>
          </p:nvSpPr>
          <p:spPr bwMode="auto">
            <a:xfrm flipV="1">
              <a:off x="3504" y="3526"/>
              <a:ext cx="384" cy="384"/>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7913" name="Line 59"/>
            <p:cNvSpPr>
              <a:spLocks noChangeShapeType="1"/>
            </p:cNvSpPr>
            <p:nvPr/>
          </p:nvSpPr>
          <p:spPr bwMode="auto">
            <a:xfrm flipV="1">
              <a:off x="1918" y="3142"/>
              <a:ext cx="384" cy="384"/>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7914" name="Line 60"/>
            <p:cNvSpPr>
              <a:spLocks noChangeShapeType="1"/>
            </p:cNvSpPr>
            <p:nvPr/>
          </p:nvSpPr>
          <p:spPr bwMode="auto">
            <a:xfrm>
              <a:off x="1918" y="3526"/>
              <a:ext cx="384" cy="384"/>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7915" name="Text Box 61"/>
            <p:cNvSpPr txBox="1">
              <a:spLocks noChangeArrowheads="1"/>
            </p:cNvSpPr>
            <p:nvPr/>
          </p:nvSpPr>
          <p:spPr bwMode="auto">
            <a:xfrm>
              <a:off x="3600" y="3622"/>
              <a:ext cx="168"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Gill Sans MT" panose="020B0502020104020203" pitchFamily="34" charset="0"/>
                </a:defRPr>
              </a:lvl1pPr>
              <a:lvl2pPr marL="742950" indent="-285750">
                <a:defRPr sz="2400">
                  <a:solidFill>
                    <a:schemeClr val="tx1"/>
                  </a:solidFill>
                  <a:latin typeface="Gill Sans MT" panose="020B0502020104020203" pitchFamily="34" charset="0"/>
                </a:defRPr>
              </a:lvl2pPr>
              <a:lvl3pPr marL="1143000" indent="-228600">
                <a:defRPr sz="2400">
                  <a:solidFill>
                    <a:schemeClr val="tx1"/>
                  </a:solidFill>
                  <a:latin typeface="Gill Sans MT" panose="020B0502020104020203" pitchFamily="34" charset="0"/>
                </a:defRPr>
              </a:lvl3pPr>
              <a:lvl4pPr marL="1600200" indent="-228600">
                <a:defRPr sz="2400">
                  <a:solidFill>
                    <a:schemeClr val="tx1"/>
                  </a:solidFill>
                  <a:latin typeface="Gill Sans MT" panose="020B0502020104020203" pitchFamily="34" charset="0"/>
                </a:defRPr>
              </a:lvl4pPr>
              <a:lvl5pPr marL="2057400" indent="-228600">
                <a:defRPr sz="2400">
                  <a:solidFill>
                    <a:schemeClr val="tx1"/>
                  </a:solidFill>
                  <a:latin typeface="Gill Sans MT" panose="020B0502020104020203" pitchFamily="34" charset="0"/>
                </a:defRPr>
              </a:lvl5pPr>
              <a:lvl6pPr marL="2514600" indent="-228600" eaLnBrk="0" fontAlgn="base" hangingPunct="0">
                <a:spcBef>
                  <a:spcPct val="0"/>
                </a:spcBef>
                <a:spcAft>
                  <a:spcPct val="0"/>
                </a:spcAft>
                <a:defRPr sz="2400">
                  <a:solidFill>
                    <a:schemeClr val="tx1"/>
                  </a:solidFill>
                  <a:latin typeface="Gill Sans MT" panose="020B0502020104020203" pitchFamily="34" charset="0"/>
                </a:defRPr>
              </a:lvl6pPr>
              <a:lvl7pPr marL="2971800" indent="-228600" eaLnBrk="0" fontAlgn="base" hangingPunct="0">
                <a:spcBef>
                  <a:spcPct val="0"/>
                </a:spcBef>
                <a:spcAft>
                  <a:spcPct val="0"/>
                </a:spcAft>
                <a:defRPr sz="2400">
                  <a:solidFill>
                    <a:schemeClr val="tx1"/>
                  </a:solidFill>
                  <a:latin typeface="Gill Sans MT" panose="020B0502020104020203" pitchFamily="34" charset="0"/>
                </a:defRPr>
              </a:lvl7pPr>
              <a:lvl8pPr marL="3429000" indent="-228600" eaLnBrk="0" fontAlgn="base" hangingPunct="0">
                <a:spcBef>
                  <a:spcPct val="0"/>
                </a:spcBef>
                <a:spcAft>
                  <a:spcPct val="0"/>
                </a:spcAft>
                <a:defRPr sz="2400">
                  <a:solidFill>
                    <a:schemeClr val="tx1"/>
                  </a:solidFill>
                  <a:latin typeface="Gill Sans MT" panose="020B0502020104020203" pitchFamily="34" charset="0"/>
                </a:defRPr>
              </a:lvl8pPr>
              <a:lvl9pPr marL="3886200" indent="-228600" eaLnBrk="0" fontAlgn="base" hangingPunct="0">
                <a:spcBef>
                  <a:spcPct val="0"/>
                </a:spcBef>
                <a:spcAft>
                  <a:spcPct val="0"/>
                </a:spcAft>
                <a:defRPr sz="2400">
                  <a:solidFill>
                    <a:schemeClr val="tx1"/>
                  </a:solidFill>
                  <a:latin typeface="Gill Sans MT" panose="020B0502020104020203" pitchFamily="34" charset="0"/>
                </a:defRPr>
              </a:lvl9pPr>
            </a:lstStyle>
            <a:p>
              <a:r>
                <a:rPr lang="zh-TW" altLang="en-US">
                  <a:latin typeface="Garamond" panose="02020404030301010803" pitchFamily="18" charset="0"/>
                  <a:sym typeface="Symbol" panose="05050102010706020507" pitchFamily="18" charset="2"/>
                </a:rPr>
                <a:t></a:t>
              </a:r>
              <a:endParaRPr lang="zh-TW" altLang="en-US">
                <a:latin typeface="Garamond" panose="02020404030301010803" pitchFamily="18" charset="0"/>
              </a:endParaRPr>
            </a:p>
          </p:txBody>
        </p:sp>
        <p:sp>
          <p:nvSpPr>
            <p:cNvPr id="37916" name="Text Box 62"/>
            <p:cNvSpPr txBox="1">
              <a:spLocks noChangeArrowheads="1"/>
            </p:cNvSpPr>
            <p:nvPr/>
          </p:nvSpPr>
          <p:spPr bwMode="auto">
            <a:xfrm>
              <a:off x="1966" y="3622"/>
              <a:ext cx="168"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Gill Sans MT" panose="020B0502020104020203" pitchFamily="34" charset="0"/>
                </a:defRPr>
              </a:lvl1pPr>
              <a:lvl2pPr marL="742950" indent="-285750">
                <a:defRPr sz="2400">
                  <a:solidFill>
                    <a:schemeClr val="tx1"/>
                  </a:solidFill>
                  <a:latin typeface="Gill Sans MT" panose="020B0502020104020203" pitchFamily="34" charset="0"/>
                </a:defRPr>
              </a:lvl2pPr>
              <a:lvl3pPr marL="1143000" indent="-228600">
                <a:defRPr sz="2400">
                  <a:solidFill>
                    <a:schemeClr val="tx1"/>
                  </a:solidFill>
                  <a:latin typeface="Gill Sans MT" panose="020B0502020104020203" pitchFamily="34" charset="0"/>
                </a:defRPr>
              </a:lvl3pPr>
              <a:lvl4pPr marL="1600200" indent="-228600">
                <a:defRPr sz="2400">
                  <a:solidFill>
                    <a:schemeClr val="tx1"/>
                  </a:solidFill>
                  <a:latin typeface="Gill Sans MT" panose="020B0502020104020203" pitchFamily="34" charset="0"/>
                </a:defRPr>
              </a:lvl4pPr>
              <a:lvl5pPr marL="2057400" indent="-228600">
                <a:defRPr sz="2400">
                  <a:solidFill>
                    <a:schemeClr val="tx1"/>
                  </a:solidFill>
                  <a:latin typeface="Gill Sans MT" panose="020B0502020104020203" pitchFamily="34" charset="0"/>
                </a:defRPr>
              </a:lvl5pPr>
              <a:lvl6pPr marL="2514600" indent="-228600" eaLnBrk="0" fontAlgn="base" hangingPunct="0">
                <a:spcBef>
                  <a:spcPct val="0"/>
                </a:spcBef>
                <a:spcAft>
                  <a:spcPct val="0"/>
                </a:spcAft>
                <a:defRPr sz="2400">
                  <a:solidFill>
                    <a:schemeClr val="tx1"/>
                  </a:solidFill>
                  <a:latin typeface="Gill Sans MT" panose="020B0502020104020203" pitchFamily="34" charset="0"/>
                </a:defRPr>
              </a:lvl6pPr>
              <a:lvl7pPr marL="2971800" indent="-228600" eaLnBrk="0" fontAlgn="base" hangingPunct="0">
                <a:spcBef>
                  <a:spcPct val="0"/>
                </a:spcBef>
                <a:spcAft>
                  <a:spcPct val="0"/>
                </a:spcAft>
                <a:defRPr sz="2400">
                  <a:solidFill>
                    <a:schemeClr val="tx1"/>
                  </a:solidFill>
                  <a:latin typeface="Gill Sans MT" panose="020B0502020104020203" pitchFamily="34" charset="0"/>
                </a:defRPr>
              </a:lvl7pPr>
              <a:lvl8pPr marL="3429000" indent="-228600" eaLnBrk="0" fontAlgn="base" hangingPunct="0">
                <a:spcBef>
                  <a:spcPct val="0"/>
                </a:spcBef>
                <a:spcAft>
                  <a:spcPct val="0"/>
                </a:spcAft>
                <a:defRPr sz="2400">
                  <a:solidFill>
                    <a:schemeClr val="tx1"/>
                  </a:solidFill>
                  <a:latin typeface="Gill Sans MT" panose="020B0502020104020203" pitchFamily="34" charset="0"/>
                </a:defRPr>
              </a:lvl8pPr>
              <a:lvl9pPr marL="3886200" indent="-228600" eaLnBrk="0" fontAlgn="base" hangingPunct="0">
                <a:spcBef>
                  <a:spcPct val="0"/>
                </a:spcBef>
                <a:spcAft>
                  <a:spcPct val="0"/>
                </a:spcAft>
                <a:defRPr sz="2400">
                  <a:solidFill>
                    <a:schemeClr val="tx1"/>
                  </a:solidFill>
                  <a:latin typeface="Gill Sans MT" panose="020B0502020104020203" pitchFamily="34" charset="0"/>
                </a:defRPr>
              </a:lvl9pPr>
            </a:lstStyle>
            <a:p>
              <a:r>
                <a:rPr lang="zh-TW" altLang="en-US">
                  <a:latin typeface="Garamond" panose="02020404030301010803" pitchFamily="18" charset="0"/>
                  <a:sym typeface="Symbol" panose="05050102010706020507" pitchFamily="18" charset="2"/>
                </a:rPr>
                <a:t></a:t>
              </a:r>
              <a:endParaRPr lang="zh-TW" altLang="en-US">
                <a:latin typeface="Garamond" panose="02020404030301010803" pitchFamily="18" charset="0"/>
              </a:endParaRPr>
            </a:p>
          </p:txBody>
        </p:sp>
        <p:sp>
          <p:nvSpPr>
            <p:cNvPr id="37917" name="Text Box 63"/>
            <p:cNvSpPr txBox="1">
              <a:spLocks noChangeArrowheads="1"/>
            </p:cNvSpPr>
            <p:nvPr/>
          </p:nvSpPr>
          <p:spPr bwMode="auto">
            <a:xfrm>
              <a:off x="2006" y="3094"/>
              <a:ext cx="168"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Gill Sans MT" panose="020B0502020104020203" pitchFamily="34" charset="0"/>
                </a:defRPr>
              </a:lvl1pPr>
              <a:lvl2pPr marL="742950" indent="-285750">
                <a:defRPr sz="2400">
                  <a:solidFill>
                    <a:schemeClr val="tx1"/>
                  </a:solidFill>
                  <a:latin typeface="Gill Sans MT" panose="020B0502020104020203" pitchFamily="34" charset="0"/>
                </a:defRPr>
              </a:lvl2pPr>
              <a:lvl3pPr marL="1143000" indent="-228600">
                <a:defRPr sz="2400">
                  <a:solidFill>
                    <a:schemeClr val="tx1"/>
                  </a:solidFill>
                  <a:latin typeface="Gill Sans MT" panose="020B0502020104020203" pitchFamily="34" charset="0"/>
                </a:defRPr>
              </a:lvl3pPr>
              <a:lvl4pPr marL="1600200" indent="-228600">
                <a:defRPr sz="2400">
                  <a:solidFill>
                    <a:schemeClr val="tx1"/>
                  </a:solidFill>
                  <a:latin typeface="Gill Sans MT" panose="020B0502020104020203" pitchFamily="34" charset="0"/>
                </a:defRPr>
              </a:lvl4pPr>
              <a:lvl5pPr marL="2057400" indent="-228600">
                <a:defRPr sz="2400">
                  <a:solidFill>
                    <a:schemeClr val="tx1"/>
                  </a:solidFill>
                  <a:latin typeface="Gill Sans MT" panose="020B0502020104020203" pitchFamily="34" charset="0"/>
                </a:defRPr>
              </a:lvl5pPr>
              <a:lvl6pPr marL="2514600" indent="-228600" eaLnBrk="0" fontAlgn="base" hangingPunct="0">
                <a:spcBef>
                  <a:spcPct val="0"/>
                </a:spcBef>
                <a:spcAft>
                  <a:spcPct val="0"/>
                </a:spcAft>
                <a:defRPr sz="2400">
                  <a:solidFill>
                    <a:schemeClr val="tx1"/>
                  </a:solidFill>
                  <a:latin typeface="Gill Sans MT" panose="020B0502020104020203" pitchFamily="34" charset="0"/>
                </a:defRPr>
              </a:lvl6pPr>
              <a:lvl7pPr marL="2971800" indent="-228600" eaLnBrk="0" fontAlgn="base" hangingPunct="0">
                <a:spcBef>
                  <a:spcPct val="0"/>
                </a:spcBef>
                <a:spcAft>
                  <a:spcPct val="0"/>
                </a:spcAft>
                <a:defRPr sz="2400">
                  <a:solidFill>
                    <a:schemeClr val="tx1"/>
                  </a:solidFill>
                  <a:latin typeface="Gill Sans MT" panose="020B0502020104020203" pitchFamily="34" charset="0"/>
                </a:defRPr>
              </a:lvl7pPr>
              <a:lvl8pPr marL="3429000" indent="-228600" eaLnBrk="0" fontAlgn="base" hangingPunct="0">
                <a:spcBef>
                  <a:spcPct val="0"/>
                </a:spcBef>
                <a:spcAft>
                  <a:spcPct val="0"/>
                </a:spcAft>
                <a:defRPr sz="2400">
                  <a:solidFill>
                    <a:schemeClr val="tx1"/>
                  </a:solidFill>
                  <a:latin typeface="Gill Sans MT" panose="020B0502020104020203" pitchFamily="34" charset="0"/>
                </a:defRPr>
              </a:lvl8pPr>
              <a:lvl9pPr marL="3886200" indent="-228600" eaLnBrk="0" fontAlgn="base" hangingPunct="0">
                <a:spcBef>
                  <a:spcPct val="0"/>
                </a:spcBef>
                <a:spcAft>
                  <a:spcPct val="0"/>
                </a:spcAft>
                <a:defRPr sz="2400">
                  <a:solidFill>
                    <a:schemeClr val="tx1"/>
                  </a:solidFill>
                  <a:latin typeface="Gill Sans MT" panose="020B0502020104020203" pitchFamily="34" charset="0"/>
                </a:defRPr>
              </a:lvl9pPr>
            </a:lstStyle>
            <a:p>
              <a:r>
                <a:rPr lang="zh-TW" altLang="en-US">
                  <a:latin typeface="Garamond" panose="02020404030301010803" pitchFamily="18" charset="0"/>
                  <a:sym typeface="Symbol" panose="05050102010706020507" pitchFamily="18" charset="2"/>
                </a:rPr>
                <a:t></a:t>
              </a:r>
              <a:endParaRPr lang="zh-TW" altLang="en-US">
                <a:latin typeface="Garamond" panose="02020404030301010803" pitchFamily="18" charset="0"/>
              </a:endParaRPr>
            </a:p>
          </p:txBody>
        </p:sp>
        <p:sp>
          <p:nvSpPr>
            <p:cNvPr id="37918" name="Oval 64"/>
            <p:cNvSpPr>
              <a:spLocks noChangeArrowheads="1"/>
            </p:cNvSpPr>
            <p:nvPr/>
          </p:nvSpPr>
          <p:spPr bwMode="auto">
            <a:xfrm>
              <a:off x="2302" y="2928"/>
              <a:ext cx="384" cy="384"/>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Gill Sans MT" panose="020B0502020104020203" pitchFamily="34" charset="0"/>
                </a:defRPr>
              </a:lvl1pPr>
              <a:lvl2pPr marL="742950" indent="-285750">
                <a:defRPr sz="2400">
                  <a:solidFill>
                    <a:schemeClr val="tx1"/>
                  </a:solidFill>
                  <a:latin typeface="Gill Sans MT" panose="020B0502020104020203" pitchFamily="34" charset="0"/>
                </a:defRPr>
              </a:lvl2pPr>
              <a:lvl3pPr marL="1143000" indent="-228600">
                <a:defRPr sz="2400">
                  <a:solidFill>
                    <a:schemeClr val="tx1"/>
                  </a:solidFill>
                  <a:latin typeface="Gill Sans MT" panose="020B0502020104020203" pitchFamily="34" charset="0"/>
                </a:defRPr>
              </a:lvl3pPr>
              <a:lvl4pPr marL="1600200" indent="-228600">
                <a:defRPr sz="2400">
                  <a:solidFill>
                    <a:schemeClr val="tx1"/>
                  </a:solidFill>
                  <a:latin typeface="Gill Sans MT" panose="020B0502020104020203" pitchFamily="34" charset="0"/>
                </a:defRPr>
              </a:lvl4pPr>
              <a:lvl5pPr marL="2057400" indent="-228600">
                <a:defRPr sz="2400">
                  <a:solidFill>
                    <a:schemeClr val="tx1"/>
                  </a:solidFill>
                  <a:latin typeface="Gill Sans MT" panose="020B0502020104020203" pitchFamily="34" charset="0"/>
                </a:defRPr>
              </a:lvl5pPr>
              <a:lvl6pPr marL="2514600" indent="-228600" eaLnBrk="0" fontAlgn="base" hangingPunct="0">
                <a:spcBef>
                  <a:spcPct val="0"/>
                </a:spcBef>
                <a:spcAft>
                  <a:spcPct val="0"/>
                </a:spcAft>
                <a:defRPr sz="2400">
                  <a:solidFill>
                    <a:schemeClr val="tx1"/>
                  </a:solidFill>
                  <a:latin typeface="Gill Sans MT" panose="020B0502020104020203" pitchFamily="34" charset="0"/>
                </a:defRPr>
              </a:lvl6pPr>
              <a:lvl7pPr marL="2971800" indent="-228600" eaLnBrk="0" fontAlgn="base" hangingPunct="0">
                <a:spcBef>
                  <a:spcPct val="0"/>
                </a:spcBef>
                <a:spcAft>
                  <a:spcPct val="0"/>
                </a:spcAft>
                <a:defRPr sz="2400">
                  <a:solidFill>
                    <a:schemeClr val="tx1"/>
                  </a:solidFill>
                  <a:latin typeface="Gill Sans MT" panose="020B0502020104020203" pitchFamily="34" charset="0"/>
                </a:defRPr>
              </a:lvl7pPr>
              <a:lvl8pPr marL="3429000" indent="-228600" eaLnBrk="0" fontAlgn="base" hangingPunct="0">
                <a:spcBef>
                  <a:spcPct val="0"/>
                </a:spcBef>
                <a:spcAft>
                  <a:spcPct val="0"/>
                </a:spcAft>
                <a:defRPr sz="2400">
                  <a:solidFill>
                    <a:schemeClr val="tx1"/>
                  </a:solidFill>
                  <a:latin typeface="Gill Sans MT" panose="020B0502020104020203" pitchFamily="34" charset="0"/>
                </a:defRPr>
              </a:lvl8pPr>
              <a:lvl9pPr marL="3886200" indent="-228600" eaLnBrk="0" fontAlgn="base" hangingPunct="0">
                <a:spcBef>
                  <a:spcPct val="0"/>
                </a:spcBef>
                <a:spcAft>
                  <a:spcPct val="0"/>
                </a:spcAft>
                <a:defRPr sz="2400">
                  <a:solidFill>
                    <a:schemeClr val="tx1"/>
                  </a:solidFill>
                  <a:latin typeface="Gill Sans MT" panose="020B0502020104020203" pitchFamily="34" charset="0"/>
                </a:defRPr>
              </a:lvl9pPr>
            </a:lstStyle>
            <a:p>
              <a:endParaRPr lang="en-US" altLang="en-US"/>
            </a:p>
          </p:txBody>
        </p:sp>
        <p:sp>
          <p:nvSpPr>
            <p:cNvPr id="37919" name="Rectangle 65"/>
            <p:cNvSpPr>
              <a:spLocks noChangeArrowheads="1"/>
            </p:cNvSpPr>
            <p:nvPr/>
          </p:nvSpPr>
          <p:spPr bwMode="auto">
            <a:xfrm>
              <a:off x="2362" y="2937"/>
              <a:ext cx="227"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Gill Sans MT" panose="020B0502020104020203" pitchFamily="34" charset="0"/>
                </a:defRPr>
              </a:lvl1pPr>
              <a:lvl2pPr marL="742950" indent="-285750">
                <a:defRPr sz="2400">
                  <a:solidFill>
                    <a:schemeClr val="tx1"/>
                  </a:solidFill>
                  <a:latin typeface="Gill Sans MT" panose="020B0502020104020203" pitchFamily="34" charset="0"/>
                </a:defRPr>
              </a:lvl2pPr>
              <a:lvl3pPr marL="1143000" indent="-228600">
                <a:defRPr sz="2400">
                  <a:solidFill>
                    <a:schemeClr val="tx1"/>
                  </a:solidFill>
                  <a:latin typeface="Gill Sans MT" panose="020B0502020104020203" pitchFamily="34" charset="0"/>
                </a:defRPr>
              </a:lvl3pPr>
              <a:lvl4pPr marL="1600200" indent="-228600">
                <a:defRPr sz="2400">
                  <a:solidFill>
                    <a:schemeClr val="tx1"/>
                  </a:solidFill>
                  <a:latin typeface="Gill Sans MT" panose="020B0502020104020203" pitchFamily="34" charset="0"/>
                </a:defRPr>
              </a:lvl4pPr>
              <a:lvl5pPr marL="2057400" indent="-228600">
                <a:defRPr sz="2400">
                  <a:solidFill>
                    <a:schemeClr val="tx1"/>
                  </a:solidFill>
                  <a:latin typeface="Gill Sans MT" panose="020B0502020104020203" pitchFamily="34" charset="0"/>
                </a:defRPr>
              </a:lvl5pPr>
              <a:lvl6pPr marL="2514600" indent="-228600" eaLnBrk="0" fontAlgn="base" hangingPunct="0">
                <a:spcBef>
                  <a:spcPct val="0"/>
                </a:spcBef>
                <a:spcAft>
                  <a:spcPct val="0"/>
                </a:spcAft>
                <a:defRPr sz="2400">
                  <a:solidFill>
                    <a:schemeClr val="tx1"/>
                  </a:solidFill>
                  <a:latin typeface="Gill Sans MT" panose="020B0502020104020203" pitchFamily="34" charset="0"/>
                </a:defRPr>
              </a:lvl6pPr>
              <a:lvl7pPr marL="2971800" indent="-228600" eaLnBrk="0" fontAlgn="base" hangingPunct="0">
                <a:spcBef>
                  <a:spcPct val="0"/>
                </a:spcBef>
                <a:spcAft>
                  <a:spcPct val="0"/>
                </a:spcAft>
                <a:defRPr sz="2400">
                  <a:solidFill>
                    <a:schemeClr val="tx1"/>
                  </a:solidFill>
                  <a:latin typeface="Gill Sans MT" panose="020B0502020104020203" pitchFamily="34" charset="0"/>
                </a:defRPr>
              </a:lvl7pPr>
              <a:lvl8pPr marL="3429000" indent="-228600" eaLnBrk="0" fontAlgn="base" hangingPunct="0">
                <a:spcBef>
                  <a:spcPct val="0"/>
                </a:spcBef>
                <a:spcAft>
                  <a:spcPct val="0"/>
                </a:spcAft>
                <a:defRPr sz="2400">
                  <a:solidFill>
                    <a:schemeClr val="tx1"/>
                  </a:solidFill>
                  <a:latin typeface="Gill Sans MT" panose="020B0502020104020203" pitchFamily="34" charset="0"/>
                </a:defRPr>
              </a:lvl8pPr>
              <a:lvl9pPr marL="3886200" indent="-228600" eaLnBrk="0" fontAlgn="base" hangingPunct="0">
                <a:spcBef>
                  <a:spcPct val="0"/>
                </a:spcBef>
                <a:spcAft>
                  <a:spcPct val="0"/>
                </a:spcAft>
                <a:defRPr sz="2400">
                  <a:solidFill>
                    <a:schemeClr val="tx1"/>
                  </a:solidFill>
                  <a:latin typeface="Gill Sans MT" panose="020B0502020104020203" pitchFamily="34" charset="0"/>
                </a:defRPr>
              </a:lvl9pPr>
            </a:lstStyle>
            <a:p>
              <a:r>
                <a:rPr lang="en-US" altLang="zh-TW">
                  <a:latin typeface="Garamond" panose="02020404030301010803" pitchFamily="18" charset="0"/>
                  <a:sym typeface="Symbol" panose="05050102010706020507" pitchFamily="18" charset="2"/>
                </a:rPr>
                <a:t>q</a:t>
              </a:r>
              <a:r>
                <a:rPr lang="en-US" altLang="zh-TW" baseline="-25000">
                  <a:latin typeface="Garamond" panose="02020404030301010803" pitchFamily="18" charset="0"/>
                  <a:sym typeface="Symbol" panose="05050102010706020507" pitchFamily="18" charset="2"/>
                </a:rPr>
                <a:t>2</a:t>
              </a:r>
              <a:endParaRPr lang="en-US" altLang="zh-TW" baseline="-25000">
                <a:latin typeface="Garamond" panose="02020404030301010803" pitchFamily="18" charset="0"/>
                <a:sym typeface="Symbol" panose="05050102010706020507" pitchFamily="18" charset="2"/>
              </a:endParaRPr>
            </a:p>
          </p:txBody>
        </p:sp>
        <p:sp>
          <p:nvSpPr>
            <p:cNvPr id="37920" name="Oval 66"/>
            <p:cNvSpPr>
              <a:spLocks noChangeArrowheads="1"/>
            </p:cNvSpPr>
            <p:nvPr/>
          </p:nvSpPr>
          <p:spPr bwMode="auto">
            <a:xfrm>
              <a:off x="3120" y="2928"/>
              <a:ext cx="384" cy="384"/>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Gill Sans MT" panose="020B0502020104020203" pitchFamily="34" charset="0"/>
                </a:defRPr>
              </a:lvl1pPr>
              <a:lvl2pPr marL="742950" indent="-285750">
                <a:defRPr sz="2400">
                  <a:solidFill>
                    <a:schemeClr val="tx1"/>
                  </a:solidFill>
                  <a:latin typeface="Gill Sans MT" panose="020B0502020104020203" pitchFamily="34" charset="0"/>
                </a:defRPr>
              </a:lvl2pPr>
              <a:lvl3pPr marL="1143000" indent="-228600">
                <a:defRPr sz="2400">
                  <a:solidFill>
                    <a:schemeClr val="tx1"/>
                  </a:solidFill>
                  <a:latin typeface="Gill Sans MT" panose="020B0502020104020203" pitchFamily="34" charset="0"/>
                </a:defRPr>
              </a:lvl3pPr>
              <a:lvl4pPr marL="1600200" indent="-228600">
                <a:defRPr sz="2400">
                  <a:solidFill>
                    <a:schemeClr val="tx1"/>
                  </a:solidFill>
                  <a:latin typeface="Gill Sans MT" panose="020B0502020104020203" pitchFamily="34" charset="0"/>
                </a:defRPr>
              </a:lvl4pPr>
              <a:lvl5pPr marL="2057400" indent="-228600">
                <a:defRPr sz="2400">
                  <a:solidFill>
                    <a:schemeClr val="tx1"/>
                  </a:solidFill>
                  <a:latin typeface="Gill Sans MT" panose="020B0502020104020203" pitchFamily="34" charset="0"/>
                </a:defRPr>
              </a:lvl5pPr>
              <a:lvl6pPr marL="2514600" indent="-228600" eaLnBrk="0" fontAlgn="base" hangingPunct="0">
                <a:spcBef>
                  <a:spcPct val="0"/>
                </a:spcBef>
                <a:spcAft>
                  <a:spcPct val="0"/>
                </a:spcAft>
                <a:defRPr sz="2400">
                  <a:solidFill>
                    <a:schemeClr val="tx1"/>
                  </a:solidFill>
                  <a:latin typeface="Gill Sans MT" panose="020B0502020104020203" pitchFamily="34" charset="0"/>
                </a:defRPr>
              </a:lvl6pPr>
              <a:lvl7pPr marL="2971800" indent="-228600" eaLnBrk="0" fontAlgn="base" hangingPunct="0">
                <a:spcBef>
                  <a:spcPct val="0"/>
                </a:spcBef>
                <a:spcAft>
                  <a:spcPct val="0"/>
                </a:spcAft>
                <a:defRPr sz="2400">
                  <a:solidFill>
                    <a:schemeClr val="tx1"/>
                  </a:solidFill>
                  <a:latin typeface="Gill Sans MT" panose="020B0502020104020203" pitchFamily="34" charset="0"/>
                </a:defRPr>
              </a:lvl7pPr>
              <a:lvl8pPr marL="3429000" indent="-228600" eaLnBrk="0" fontAlgn="base" hangingPunct="0">
                <a:spcBef>
                  <a:spcPct val="0"/>
                </a:spcBef>
                <a:spcAft>
                  <a:spcPct val="0"/>
                </a:spcAft>
                <a:defRPr sz="2400">
                  <a:solidFill>
                    <a:schemeClr val="tx1"/>
                  </a:solidFill>
                  <a:latin typeface="Gill Sans MT" panose="020B0502020104020203" pitchFamily="34" charset="0"/>
                </a:defRPr>
              </a:lvl8pPr>
              <a:lvl9pPr marL="3886200" indent="-228600" eaLnBrk="0" fontAlgn="base" hangingPunct="0">
                <a:spcBef>
                  <a:spcPct val="0"/>
                </a:spcBef>
                <a:spcAft>
                  <a:spcPct val="0"/>
                </a:spcAft>
                <a:defRPr sz="2400">
                  <a:solidFill>
                    <a:schemeClr val="tx1"/>
                  </a:solidFill>
                  <a:latin typeface="Gill Sans MT" panose="020B0502020104020203" pitchFamily="34" charset="0"/>
                </a:defRPr>
              </a:lvl9pPr>
            </a:lstStyle>
            <a:p>
              <a:endParaRPr lang="en-US" altLang="en-US"/>
            </a:p>
          </p:txBody>
        </p:sp>
        <p:sp>
          <p:nvSpPr>
            <p:cNvPr id="37921" name="Line 67"/>
            <p:cNvSpPr>
              <a:spLocks noChangeShapeType="1"/>
            </p:cNvSpPr>
            <p:nvPr/>
          </p:nvSpPr>
          <p:spPr bwMode="auto">
            <a:xfrm>
              <a:off x="2688" y="3120"/>
              <a:ext cx="432"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7922" name="Rectangle 68"/>
            <p:cNvSpPr>
              <a:spLocks noChangeArrowheads="1"/>
            </p:cNvSpPr>
            <p:nvPr/>
          </p:nvSpPr>
          <p:spPr bwMode="auto">
            <a:xfrm>
              <a:off x="3180" y="2937"/>
              <a:ext cx="227"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Gill Sans MT" panose="020B0502020104020203" pitchFamily="34" charset="0"/>
                </a:defRPr>
              </a:lvl1pPr>
              <a:lvl2pPr marL="742950" indent="-285750">
                <a:defRPr sz="2400">
                  <a:solidFill>
                    <a:schemeClr val="tx1"/>
                  </a:solidFill>
                  <a:latin typeface="Gill Sans MT" panose="020B0502020104020203" pitchFamily="34" charset="0"/>
                </a:defRPr>
              </a:lvl2pPr>
              <a:lvl3pPr marL="1143000" indent="-228600">
                <a:defRPr sz="2400">
                  <a:solidFill>
                    <a:schemeClr val="tx1"/>
                  </a:solidFill>
                  <a:latin typeface="Gill Sans MT" panose="020B0502020104020203" pitchFamily="34" charset="0"/>
                </a:defRPr>
              </a:lvl3pPr>
              <a:lvl4pPr marL="1600200" indent="-228600">
                <a:defRPr sz="2400">
                  <a:solidFill>
                    <a:schemeClr val="tx1"/>
                  </a:solidFill>
                  <a:latin typeface="Gill Sans MT" panose="020B0502020104020203" pitchFamily="34" charset="0"/>
                </a:defRPr>
              </a:lvl4pPr>
              <a:lvl5pPr marL="2057400" indent="-228600">
                <a:defRPr sz="2400">
                  <a:solidFill>
                    <a:schemeClr val="tx1"/>
                  </a:solidFill>
                  <a:latin typeface="Gill Sans MT" panose="020B0502020104020203" pitchFamily="34" charset="0"/>
                </a:defRPr>
              </a:lvl5pPr>
              <a:lvl6pPr marL="2514600" indent="-228600" eaLnBrk="0" fontAlgn="base" hangingPunct="0">
                <a:spcBef>
                  <a:spcPct val="0"/>
                </a:spcBef>
                <a:spcAft>
                  <a:spcPct val="0"/>
                </a:spcAft>
                <a:defRPr sz="2400">
                  <a:solidFill>
                    <a:schemeClr val="tx1"/>
                  </a:solidFill>
                  <a:latin typeface="Gill Sans MT" panose="020B0502020104020203" pitchFamily="34" charset="0"/>
                </a:defRPr>
              </a:lvl6pPr>
              <a:lvl7pPr marL="2971800" indent="-228600" eaLnBrk="0" fontAlgn="base" hangingPunct="0">
                <a:spcBef>
                  <a:spcPct val="0"/>
                </a:spcBef>
                <a:spcAft>
                  <a:spcPct val="0"/>
                </a:spcAft>
                <a:defRPr sz="2400">
                  <a:solidFill>
                    <a:schemeClr val="tx1"/>
                  </a:solidFill>
                  <a:latin typeface="Gill Sans MT" panose="020B0502020104020203" pitchFamily="34" charset="0"/>
                </a:defRPr>
              </a:lvl7pPr>
              <a:lvl8pPr marL="3429000" indent="-228600" eaLnBrk="0" fontAlgn="base" hangingPunct="0">
                <a:spcBef>
                  <a:spcPct val="0"/>
                </a:spcBef>
                <a:spcAft>
                  <a:spcPct val="0"/>
                </a:spcAft>
                <a:defRPr sz="2400">
                  <a:solidFill>
                    <a:schemeClr val="tx1"/>
                  </a:solidFill>
                  <a:latin typeface="Gill Sans MT" panose="020B0502020104020203" pitchFamily="34" charset="0"/>
                </a:defRPr>
              </a:lvl8pPr>
              <a:lvl9pPr marL="3886200" indent="-228600" eaLnBrk="0" fontAlgn="base" hangingPunct="0">
                <a:spcBef>
                  <a:spcPct val="0"/>
                </a:spcBef>
                <a:spcAft>
                  <a:spcPct val="0"/>
                </a:spcAft>
                <a:defRPr sz="2400">
                  <a:solidFill>
                    <a:schemeClr val="tx1"/>
                  </a:solidFill>
                  <a:latin typeface="Gill Sans MT" panose="020B0502020104020203" pitchFamily="34" charset="0"/>
                </a:defRPr>
              </a:lvl9pPr>
            </a:lstStyle>
            <a:p>
              <a:r>
                <a:rPr lang="en-US" altLang="zh-TW">
                  <a:latin typeface="Garamond" panose="02020404030301010803" pitchFamily="18" charset="0"/>
                  <a:sym typeface="Symbol" panose="05050102010706020507" pitchFamily="18" charset="2"/>
                </a:rPr>
                <a:t>q</a:t>
              </a:r>
              <a:r>
                <a:rPr lang="en-US" altLang="zh-TW" baseline="-25000">
                  <a:latin typeface="Garamond" panose="02020404030301010803" pitchFamily="18" charset="0"/>
                  <a:sym typeface="Symbol" panose="05050102010706020507" pitchFamily="18" charset="2"/>
                </a:rPr>
                <a:t>3</a:t>
              </a:r>
              <a:endParaRPr lang="en-US" altLang="zh-TW" baseline="-25000">
                <a:latin typeface="Garamond" panose="02020404030301010803" pitchFamily="18" charset="0"/>
                <a:sym typeface="Symbol" panose="05050102010706020507" pitchFamily="18" charset="2"/>
              </a:endParaRPr>
            </a:p>
          </p:txBody>
        </p:sp>
        <p:sp>
          <p:nvSpPr>
            <p:cNvPr id="37923" name="Text Box 69"/>
            <p:cNvSpPr txBox="1">
              <a:spLocks noChangeArrowheads="1"/>
            </p:cNvSpPr>
            <p:nvPr/>
          </p:nvSpPr>
          <p:spPr bwMode="auto">
            <a:xfrm>
              <a:off x="2784" y="2889"/>
              <a:ext cx="17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Gill Sans MT" panose="020B0502020104020203" pitchFamily="34" charset="0"/>
                </a:defRPr>
              </a:lvl1pPr>
              <a:lvl2pPr marL="742950" indent="-285750">
                <a:defRPr sz="2400">
                  <a:solidFill>
                    <a:schemeClr val="tx1"/>
                  </a:solidFill>
                  <a:latin typeface="Gill Sans MT" panose="020B0502020104020203" pitchFamily="34" charset="0"/>
                </a:defRPr>
              </a:lvl2pPr>
              <a:lvl3pPr marL="1143000" indent="-228600">
                <a:defRPr sz="2400">
                  <a:solidFill>
                    <a:schemeClr val="tx1"/>
                  </a:solidFill>
                  <a:latin typeface="Gill Sans MT" panose="020B0502020104020203" pitchFamily="34" charset="0"/>
                </a:defRPr>
              </a:lvl3pPr>
              <a:lvl4pPr marL="1600200" indent="-228600">
                <a:defRPr sz="2400">
                  <a:solidFill>
                    <a:schemeClr val="tx1"/>
                  </a:solidFill>
                  <a:latin typeface="Gill Sans MT" panose="020B0502020104020203" pitchFamily="34" charset="0"/>
                </a:defRPr>
              </a:lvl4pPr>
              <a:lvl5pPr marL="2057400" indent="-228600">
                <a:defRPr sz="2400">
                  <a:solidFill>
                    <a:schemeClr val="tx1"/>
                  </a:solidFill>
                  <a:latin typeface="Gill Sans MT" panose="020B0502020104020203" pitchFamily="34" charset="0"/>
                </a:defRPr>
              </a:lvl5pPr>
              <a:lvl6pPr marL="2514600" indent="-228600" eaLnBrk="0" fontAlgn="base" hangingPunct="0">
                <a:spcBef>
                  <a:spcPct val="0"/>
                </a:spcBef>
                <a:spcAft>
                  <a:spcPct val="0"/>
                </a:spcAft>
                <a:defRPr sz="2400">
                  <a:solidFill>
                    <a:schemeClr val="tx1"/>
                  </a:solidFill>
                  <a:latin typeface="Gill Sans MT" panose="020B0502020104020203" pitchFamily="34" charset="0"/>
                </a:defRPr>
              </a:lvl6pPr>
              <a:lvl7pPr marL="2971800" indent="-228600" eaLnBrk="0" fontAlgn="base" hangingPunct="0">
                <a:spcBef>
                  <a:spcPct val="0"/>
                </a:spcBef>
                <a:spcAft>
                  <a:spcPct val="0"/>
                </a:spcAft>
                <a:defRPr sz="2400">
                  <a:solidFill>
                    <a:schemeClr val="tx1"/>
                  </a:solidFill>
                  <a:latin typeface="Gill Sans MT" panose="020B0502020104020203" pitchFamily="34" charset="0"/>
                </a:defRPr>
              </a:lvl7pPr>
              <a:lvl8pPr marL="3429000" indent="-228600" eaLnBrk="0" fontAlgn="base" hangingPunct="0">
                <a:spcBef>
                  <a:spcPct val="0"/>
                </a:spcBef>
                <a:spcAft>
                  <a:spcPct val="0"/>
                </a:spcAft>
                <a:defRPr sz="2400">
                  <a:solidFill>
                    <a:schemeClr val="tx1"/>
                  </a:solidFill>
                  <a:latin typeface="Gill Sans MT" panose="020B0502020104020203" pitchFamily="34" charset="0"/>
                </a:defRPr>
              </a:lvl8pPr>
              <a:lvl9pPr marL="3886200" indent="-228600" eaLnBrk="0" fontAlgn="base" hangingPunct="0">
                <a:spcBef>
                  <a:spcPct val="0"/>
                </a:spcBef>
                <a:spcAft>
                  <a:spcPct val="0"/>
                </a:spcAft>
                <a:defRPr sz="2400">
                  <a:solidFill>
                    <a:schemeClr val="tx1"/>
                  </a:solidFill>
                  <a:latin typeface="Gill Sans MT" panose="020B0502020104020203" pitchFamily="34" charset="0"/>
                </a:defRPr>
              </a:lvl9pPr>
            </a:lstStyle>
            <a:p>
              <a:r>
                <a:rPr lang="en-US" altLang="zh-TW">
                  <a:latin typeface="Garamond" panose="02020404030301010803" pitchFamily="18" charset="0"/>
                </a:rPr>
                <a:t>0</a:t>
              </a:r>
              <a:endParaRPr lang="en-US" altLang="zh-TW">
                <a:latin typeface="Garamond" panose="02020404030301010803" pitchFamily="18" charset="0"/>
              </a:endParaRPr>
            </a:p>
          </p:txBody>
        </p:sp>
        <p:sp>
          <p:nvSpPr>
            <p:cNvPr id="37924" name="Oval 70"/>
            <p:cNvSpPr>
              <a:spLocks noChangeArrowheads="1"/>
            </p:cNvSpPr>
            <p:nvPr/>
          </p:nvSpPr>
          <p:spPr bwMode="auto">
            <a:xfrm>
              <a:off x="2302" y="3696"/>
              <a:ext cx="384" cy="384"/>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Gill Sans MT" panose="020B0502020104020203" pitchFamily="34" charset="0"/>
                </a:defRPr>
              </a:lvl1pPr>
              <a:lvl2pPr marL="742950" indent="-285750">
                <a:defRPr sz="2400">
                  <a:solidFill>
                    <a:schemeClr val="tx1"/>
                  </a:solidFill>
                  <a:latin typeface="Gill Sans MT" panose="020B0502020104020203" pitchFamily="34" charset="0"/>
                </a:defRPr>
              </a:lvl2pPr>
              <a:lvl3pPr marL="1143000" indent="-228600">
                <a:defRPr sz="2400">
                  <a:solidFill>
                    <a:schemeClr val="tx1"/>
                  </a:solidFill>
                  <a:latin typeface="Gill Sans MT" panose="020B0502020104020203" pitchFamily="34" charset="0"/>
                </a:defRPr>
              </a:lvl3pPr>
              <a:lvl4pPr marL="1600200" indent="-228600">
                <a:defRPr sz="2400">
                  <a:solidFill>
                    <a:schemeClr val="tx1"/>
                  </a:solidFill>
                  <a:latin typeface="Gill Sans MT" panose="020B0502020104020203" pitchFamily="34" charset="0"/>
                </a:defRPr>
              </a:lvl4pPr>
              <a:lvl5pPr marL="2057400" indent="-228600">
                <a:defRPr sz="2400">
                  <a:solidFill>
                    <a:schemeClr val="tx1"/>
                  </a:solidFill>
                  <a:latin typeface="Gill Sans MT" panose="020B0502020104020203" pitchFamily="34" charset="0"/>
                </a:defRPr>
              </a:lvl5pPr>
              <a:lvl6pPr marL="2514600" indent="-228600" eaLnBrk="0" fontAlgn="base" hangingPunct="0">
                <a:spcBef>
                  <a:spcPct val="0"/>
                </a:spcBef>
                <a:spcAft>
                  <a:spcPct val="0"/>
                </a:spcAft>
                <a:defRPr sz="2400">
                  <a:solidFill>
                    <a:schemeClr val="tx1"/>
                  </a:solidFill>
                  <a:latin typeface="Gill Sans MT" panose="020B0502020104020203" pitchFamily="34" charset="0"/>
                </a:defRPr>
              </a:lvl6pPr>
              <a:lvl7pPr marL="2971800" indent="-228600" eaLnBrk="0" fontAlgn="base" hangingPunct="0">
                <a:spcBef>
                  <a:spcPct val="0"/>
                </a:spcBef>
                <a:spcAft>
                  <a:spcPct val="0"/>
                </a:spcAft>
                <a:defRPr sz="2400">
                  <a:solidFill>
                    <a:schemeClr val="tx1"/>
                  </a:solidFill>
                  <a:latin typeface="Gill Sans MT" panose="020B0502020104020203" pitchFamily="34" charset="0"/>
                </a:defRPr>
              </a:lvl7pPr>
              <a:lvl8pPr marL="3429000" indent="-228600" eaLnBrk="0" fontAlgn="base" hangingPunct="0">
                <a:spcBef>
                  <a:spcPct val="0"/>
                </a:spcBef>
                <a:spcAft>
                  <a:spcPct val="0"/>
                </a:spcAft>
                <a:defRPr sz="2400">
                  <a:solidFill>
                    <a:schemeClr val="tx1"/>
                  </a:solidFill>
                  <a:latin typeface="Gill Sans MT" panose="020B0502020104020203" pitchFamily="34" charset="0"/>
                </a:defRPr>
              </a:lvl8pPr>
              <a:lvl9pPr marL="3886200" indent="-228600" eaLnBrk="0" fontAlgn="base" hangingPunct="0">
                <a:spcBef>
                  <a:spcPct val="0"/>
                </a:spcBef>
                <a:spcAft>
                  <a:spcPct val="0"/>
                </a:spcAft>
                <a:defRPr sz="2400">
                  <a:solidFill>
                    <a:schemeClr val="tx1"/>
                  </a:solidFill>
                  <a:latin typeface="Gill Sans MT" panose="020B0502020104020203" pitchFamily="34" charset="0"/>
                </a:defRPr>
              </a:lvl9pPr>
            </a:lstStyle>
            <a:p>
              <a:endParaRPr lang="en-US" altLang="en-US"/>
            </a:p>
          </p:txBody>
        </p:sp>
        <p:sp>
          <p:nvSpPr>
            <p:cNvPr id="37925" name="Rectangle 71"/>
            <p:cNvSpPr>
              <a:spLocks noChangeArrowheads="1"/>
            </p:cNvSpPr>
            <p:nvPr/>
          </p:nvSpPr>
          <p:spPr bwMode="auto">
            <a:xfrm>
              <a:off x="2362" y="3705"/>
              <a:ext cx="227"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Gill Sans MT" panose="020B0502020104020203" pitchFamily="34" charset="0"/>
                </a:defRPr>
              </a:lvl1pPr>
              <a:lvl2pPr marL="742950" indent="-285750">
                <a:defRPr sz="2400">
                  <a:solidFill>
                    <a:schemeClr val="tx1"/>
                  </a:solidFill>
                  <a:latin typeface="Gill Sans MT" panose="020B0502020104020203" pitchFamily="34" charset="0"/>
                </a:defRPr>
              </a:lvl2pPr>
              <a:lvl3pPr marL="1143000" indent="-228600">
                <a:defRPr sz="2400">
                  <a:solidFill>
                    <a:schemeClr val="tx1"/>
                  </a:solidFill>
                  <a:latin typeface="Gill Sans MT" panose="020B0502020104020203" pitchFamily="34" charset="0"/>
                </a:defRPr>
              </a:lvl3pPr>
              <a:lvl4pPr marL="1600200" indent="-228600">
                <a:defRPr sz="2400">
                  <a:solidFill>
                    <a:schemeClr val="tx1"/>
                  </a:solidFill>
                  <a:latin typeface="Gill Sans MT" panose="020B0502020104020203" pitchFamily="34" charset="0"/>
                </a:defRPr>
              </a:lvl4pPr>
              <a:lvl5pPr marL="2057400" indent="-228600">
                <a:defRPr sz="2400">
                  <a:solidFill>
                    <a:schemeClr val="tx1"/>
                  </a:solidFill>
                  <a:latin typeface="Gill Sans MT" panose="020B0502020104020203" pitchFamily="34" charset="0"/>
                </a:defRPr>
              </a:lvl5pPr>
              <a:lvl6pPr marL="2514600" indent="-228600" eaLnBrk="0" fontAlgn="base" hangingPunct="0">
                <a:spcBef>
                  <a:spcPct val="0"/>
                </a:spcBef>
                <a:spcAft>
                  <a:spcPct val="0"/>
                </a:spcAft>
                <a:defRPr sz="2400">
                  <a:solidFill>
                    <a:schemeClr val="tx1"/>
                  </a:solidFill>
                  <a:latin typeface="Gill Sans MT" panose="020B0502020104020203" pitchFamily="34" charset="0"/>
                </a:defRPr>
              </a:lvl6pPr>
              <a:lvl7pPr marL="2971800" indent="-228600" eaLnBrk="0" fontAlgn="base" hangingPunct="0">
                <a:spcBef>
                  <a:spcPct val="0"/>
                </a:spcBef>
                <a:spcAft>
                  <a:spcPct val="0"/>
                </a:spcAft>
                <a:defRPr sz="2400">
                  <a:solidFill>
                    <a:schemeClr val="tx1"/>
                  </a:solidFill>
                  <a:latin typeface="Gill Sans MT" panose="020B0502020104020203" pitchFamily="34" charset="0"/>
                </a:defRPr>
              </a:lvl7pPr>
              <a:lvl8pPr marL="3429000" indent="-228600" eaLnBrk="0" fontAlgn="base" hangingPunct="0">
                <a:spcBef>
                  <a:spcPct val="0"/>
                </a:spcBef>
                <a:spcAft>
                  <a:spcPct val="0"/>
                </a:spcAft>
                <a:defRPr sz="2400">
                  <a:solidFill>
                    <a:schemeClr val="tx1"/>
                  </a:solidFill>
                  <a:latin typeface="Gill Sans MT" panose="020B0502020104020203" pitchFamily="34" charset="0"/>
                </a:defRPr>
              </a:lvl8pPr>
              <a:lvl9pPr marL="3886200" indent="-228600" eaLnBrk="0" fontAlgn="base" hangingPunct="0">
                <a:spcBef>
                  <a:spcPct val="0"/>
                </a:spcBef>
                <a:spcAft>
                  <a:spcPct val="0"/>
                </a:spcAft>
                <a:defRPr sz="2400">
                  <a:solidFill>
                    <a:schemeClr val="tx1"/>
                  </a:solidFill>
                  <a:latin typeface="Gill Sans MT" panose="020B0502020104020203" pitchFamily="34" charset="0"/>
                </a:defRPr>
              </a:lvl9pPr>
            </a:lstStyle>
            <a:p>
              <a:r>
                <a:rPr lang="en-US" altLang="zh-TW">
                  <a:latin typeface="Garamond" panose="02020404030301010803" pitchFamily="18" charset="0"/>
                  <a:sym typeface="Symbol" panose="05050102010706020507" pitchFamily="18" charset="2"/>
                </a:rPr>
                <a:t>q</a:t>
              </a:r>
              <a:r>
                <a:rPr lang="en-US" altLang="zh-TW" baseline="-25000">
                  <a:latin typeface="Garamond" panose="02020404030301010803" pitchFamily="18" charset="0"/>
                  <a:sym typeface="Symbol" panose="05050102010706020507" pitchFamily="18" charset="2"/>
                </a:rPr>
                <a:t>4</a:t>
              </a:r>
              <a:endParaRPr lang="en-US" altLang="zh-TW" baseline="-25000">
                <a:latin typeface="Garamond" panose="02020404030301010803" pitchFamily="18" charset="0"/>
                <a:sym typeface="Symbol" panose="05050102010706020507" pitchFamily="18" charset="2"/>
              </a:endParaRPr>
            </a:p>
          </p:txBody>
        </p:sp>
        <p:sp>
          <p:nvSpPr>
            <p:cNvPr id="37926" name="Oval 72"/>
            <p:cNvSpPr>
              <a:spLocks noChangeArrowheads="1"/>
            </p:cNvSpPr>
            <p:nvPr/>
          </p:nvSpPr>
          <p:spPr bwMode="auto">
            <a:xfrm>
              <a:off x="3120" y="3696"/>
              <a:ext cx="384" cy="384"/>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Gill Sans MT" panose="020B0502020104020203" pitchFamily="34" charset="0"/>
                </a:defRPr>
              </a:lvl1pPr>
              <a:lvl2pPr marL="742950" indent="-285750">
                <a:defRPr sz="2400">
                  <a:solidFill>
                    <a:schemeClr val="tx1"/>
                  </a:solidFill>
                  <a:latin typeface="Gill Sans MT" panose="020B0502020104020203" pitchFamily="34" charset="0"/>
                </a:defRPr>
              </a:lvl2pPr>
              <a:lvl3pPr marL="1143000" indent="-228600">
                <a:defRPr sz="2400">
                  <a:solidFill>
                    <a:schemeClr val="tx1"/>
                  </a:solidFill>
                  <a:latin typeface="Gill Sans MT" panose="020B0502020104020203" pitchFamily="34" charset="0"/>
                </a:defRPr>
              </a:lvl3pPr>
              <a:lvl4pPr marL="1600200" indent="-228600">
                <a:defRPr sz="2400">
                  <a:solidFill>
                    <a:schemeClr val="tx1"/>
                  </a:solidFill>
                  <a:latin typeface="Gill Sans MT" panose="020B0502020104020203" pitchFamily="34" charset="0"/>
                </a:defRPr>
              </a:lvl4pPr>
              <a:lvl5pPr marL="2057400" indent="-228600">
                <a:defRPr sz="2400">
                  <a:solidFill>
                    <a:schemeClr val="tx1"/>
                  </a:solidFill>
                  <a:latin typeface="Gill Sans MT" panose="020B0502020104020203" pitchFamily="34" charset="0"/>
                </a:defRPr>
              </a:lvl5pPr>
              <a:lvl6pPr marL="2514600" indent="-228600" eaLnBrk="0" fontAlgn="base" hangingPunct="0">
                <a:spcBef>
                  <a:spcPct val="0"/>
                </a:spcBef>
                <a:spcAft>
                  <a:spcPct val="0"/>
                </a:spcAft>
                <a:defRPr sz="2400">
                  <a:solidFill>
                    <a:schemeClr val="tx1"/>
                  </a:solidFill>
                  <a:latin typeface="Gill Sans MT" panose="020B0502020104020203" pitchFamily="34" charset="0"/>
                </a:defRPr>
              </a:lvl6pPr>
              <a:lvl7pPr marL="2971800" indent="-228600" eaLnBrk="0" fontAlgn="base" hangingPunct="0">
                <a:spcBef>
                  <a:spcPct val="0"/>
                </a:spcBef>
                <a:spcAft>
                  <a:spcPct val="0"/>
                </a:spcAft>
                <a:defRPr sz="2400">
                  <a:solidFill>
                    <a:schemeClr val="tx1"/>
                  </a:solidFill>
                  <a:latin typeface="Gill Sans MT" panose="020B0502020104020203" pitchFamily="34" charset="0"/>
                </a:defRPr>
              </a:lvl7pPr>
              <a:lvl8pPr marL="3429000" indent="-228600" eaLnBrk="0" fontAlgn="base" hangingPunct="0">
                <a:spcBef>
                  <a:spcPct val="0"/>
                </a:spcBef>
                <a:spcAft>
                  <a:spcPct val="0"/>
                </a:spcAft>
                <a:defRPr sz="2400">
                  <a:solidFill>
                    <a:schemeClr val="tx1"/>
                  </a:solidFill>
                  <a:latin typeface="Gill Sans MT" panose="020B0502020104020203" pitchFamily="34" charset="0"/>
                </a:defRPr>
              </a:lvl8pPr>
              <a:lvl9pPr marL="3886200" indent="-228600" eaLnBrk="0" fontAlgn="base" hangingPunct="0">
                <a:spcBef>
                  <a:spcPct val="0"/>
                </a:spcBef>
                <a:spcAft>
                  <a:spcPct val="0"/>
                </a:spcAft>
                <a:defRPr sz="2400">
                  <a:solidFill>
                    <a:schemeClr val="tx1"/>
                  </a:solidFill>
                  <a:latin typeface="Gill Sans MT" panose="020B0502020104020203" pitchFamily="34" charset="0"/>
                </a:defRPr>
              </a:lvl9pPr>
            </a:lstStyle>
            <a:p>
              <a:endParaRPr lang="en-US" altLang="en-US"/>
            </a:p>
          </p:txBody>
        </p:sp>
        <p:sp>
          <p:nvSpPr>
            <p:cNvPr id="37927" name="Line 73"/>
            <p:cNvSpPr>
              <a:spLocks noChangeShapeType="1"/>
            </p:cNvSpPr>
            <p:nvPr/>
          </p:nvSpPr>
          <p:spPr bwMode="auto">
            <a:xfrm>
              <a:off x="2688" y="3888"/>
              <a:ext cx="432"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7928" name="Rectangle 74"/>
            <p:cNvSpPr>
              <a:spLocks noChangeArrowheads="1"/>
            </p:cNvSpPr>
            <p:nvPr/>
          </p:nvSpPr>
          <p:spPr bwMode="auto">
            <a:xfrm>
              <a:off x="3180" y="3705"/>
              <a:ext cx="227"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Gill Sans MT" panose="020B0502020104020203" pitchFamily="34" charset="0"/>
                </a:defRPr>
              </a:lvl1pPr>
              <a:lvl2pPr marL="742950" indent="-285750">
                <a:defRPr sz="2400">
                  <a:solidFill>
                    <a:schemeClr val="tx1"/>
                  </a:solidFill>
                  <a:latin typeface="Gill Sans MT" panose="020B0502020104020203" pitchFamily="34" charset="0"/>
                </a:defRPr>
              </a:lvl2pPr>
              <a:lvl3pPr marL="1143000" indent="-228600">
                <a:defRPr sz="2400">
                  <a:solidFill>
                    <a:schemeClr val="tx1"/>
                  </a:solidFill>
                  <a:latin typeface="Gill Sans MT" panose="020B0502020104020203" pitchFamily="34" charset="0"/>
                </a:defRPr>
              </a:lvl3pPr>
              <a:lvl4pPr marL="1600200" indent="-228600">
                <a:defRPr sz="2400">
                  <a:solidFill>
                    <a:schemeClr val="tx1"/>
                  </a:solidFill>
                  <a:latin typeface="Gill Sans MT" panose="020B0502020104020203" pitchFamily="34" charset="0"/>
                </a:defRPr>
              </a:lvl4pPr>
              <a:lvl5pPr marL="2057400" indent="-228600">
                <a:defRPr sz="2400">
                  <a:solidFill>
                    <a:schemeClr val="tx1"/>
                  </a:solidFill>
                  <a:latin typeface="Gill Sans MT" panose="020B0502020104020203" pitchFamily="34" charset="0"/>
                </a:defRPr>
              </a:lvl5pPr>
              <a:lvl6pPr marL="2514600" indent="-228600" eaLnBrk="0" fontAlgn="base" hangingPunct="0">
                <a:spcBef>
                  <a:spcPct val="0"/>
                </a:spcBef>
                <a:spcAft>
                  <a:spcPct val="0"/>
                </a:spcAft>
                <a:defRPr sz="2400">
                  <a:solidFill>
                    <a:schemeClr val="tx1"/>
                  </a:solidFill>
                  <a:latin typeface="Gill Sans MT" panose="020B0502020104020203" pitchFamily="34" charset="0"/>
                </a:defRPr>
              </a:lvl6pPr>
              <a:lvl7pPr marL="2971800" indent="-228600" eaLnBrk="0" fontAlgn="base" hangingPunct="0">
                <a:spcBef>
                  <a:spcPct val="0"/>
                </a:spcBef>
                <a:spcAft>
                  <a:spcPct val="0"/>
                </a:spcAft>
                <a:defRPr sz="2400">
                  <a:solidFill>
                    <a:schemeClr val="tx1"/>
                  </a:solidFill>
                  <a:latin typeface="Gill Sans MT" panose="020B0502020104020203" pitchFamily="34" charset="0"/>
                </a:defRPr>
              </a:lvl7pPr>
              <a:lvl8pPr marL="3429000" indent="-228600" eaLnBrk="0" fontAlgn="base" hangingPunct="0">
                <a:spcBef>
                  <a:spcPct val="0"/>
                </a:spcBef>
                <a:spcAft>
                  <a:spcPct val="0"/>
                </a:spcAft>
                <a:defRPr sz="2400">
                  <a:solidFill>
                    <a:schemeClr val="tx1"/>
                  </a:solidFill>
                  <a:latin typeface="Gill Sans MT" panose="020B0502020104020203" pitchFamily="34" charset="0"/>
                </a:defRPr>
              </a:lvl8pPr>
              <a:lvl9pPr marL="3886200" indent="-228600" eaLnBrk="0" fontAlgn="base" hangingPunct="0">
                <a:spcBef>
                  <a:spcPct val="0"/>
                </a:spcBef>
                <a:spcAft>
                  <a:spcPct val="0"/>
                </a:spcAft>
                <a:defRPr sz="2400">
                  <a:solidFill>
                    <a:schemeClr val="tx1"/>
                  </a:solidFill>
                  <a:latin typeface="Gill Sans MT" panose="020B0502020104020203" pitchFamily="34" charset="0"/>
                </a:defRPr>
              </a:lvl9pPr>
            </a:lstStyle>
            <a:p>
              <a:r>
                <a:rPr lang="en-US" altLang="zh-TW">
                  <a:latin typeface="Garamond" panose="02020404030301010803" pitchFamily="18" charset="0"/>
                  <a:sym typeface="Symbol" panose="05050102010706020507" pitchFamily="18" charset="2"/>
                </a:rPr>
                <a:t>q</a:t>
              </a:r>
              <a:r>
                <a:rPr lang="en-US" altLang="zh-TW" baseline="-25000">
                  <a:latin typeface="Garamond" panose="02020404030301010803" pitchFamily="18" charset="0"/>
                  <a:sym typeface="Symbol" panose="05050102010706020507" pitchFamily="18" charset="2"/>
                </a:rPr>
                <a:t>5</a:t>
              </a:r>
              <a:endParaRPr lang="en-US" altLang="zh-TW" baseline="-25000">
                <a:latin typeface="Garamond" panose="02020404030301010803" pitchFamily="18" charset="0"/>
                <a:sym typeface="Symbol" panose="05050102010706020507" pitchFamily="18" charset="2"/>
              </a:endParaRPr>
            </a:p>
          </p:txBody>
        </p:sp>
        <p:sp>
          <p:nvSpPr>
            <p:cNvPr id="37929" name="Text Box 75"/>
            <p:cNvSpPr txBox="1">
              <a:spLocks noChangeArrowheads="1"/>
            </p:cNvSpPr>
            <p:nvPr/>
          </p:nvSpPr>
          <p:spPr bwMode="auto">
            <a:xfrm>
              <a:off x="2784" y="3657"/>
              <a:ext cx="17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Gill Sans MT" panose="020B0502020104020203" pitchFamily="34" charset="0"/>
                </a:defRPr>
              </a:lvl1pPr>
              <a:lvl2pPr marL="742950" indent="-285750">
                <a:defRPr sz="2400">
                  <a:solidFill>
                    <a:schemeClr val="tx1"/>
                  </a:solidFill>
                  <a:latin typeface="Gill Sans MT" panose="020B0502020104020203" pitchFamily="34" charset="0"/>
                </a:defRPr>
              </a:lvl2pPr>
              <a:lvl3pPr marL="1143000" indent="-228600">
                <a:defRPr sz="2400">
                  <a:solidFill>
                    <a:schemeClr val="tx1"/>
                  </a:solidFill>
                  <a:latin typeface="Gill Sans MT" panose="020B0502020104020203" pitchFamily="34" charset="0"/>
                </a:defRPr>
              </a:lvl3pPr>
              <a:lvl4pPr marL="1600200" indent="-228600">
                <a:defRPr sz="2400">
                  <a:solidFill>
                    <a:schemeClr val="tx1"/>
                  </a:solidFill>
                  <a:latin typeface="Gill Sans MT" panose="020B0502020104020203" pitchFamily="34" charset="0"/>
                </a:defRPr>
              </a:lvl4pPr>
              <a:lvl5pPr marL="2057400" indent="-228600">
                <a:defRPr sz="2400">
                  <a:solidFill>
                    <a:schemeClr val="tx1"/>
                  </a:solidFill>
                  <a:latin typeface="Gill Sans MT" panose="020B0502020104020203" pitchFamily="34" charset="0"/>
                </a:defRPr>
              </a:lvl5pPr>
              <a:lvl6pPr marL="2514600" indent="-228600" eaLnBrk="0" fontAlgn="base" hangingPunct="0">
                <a:spcBef>
                  <a:spcPct val="0"/>
                </a:spcBef>
                <a:spcAft>
                  <a:spcPct val="0"/>
                </a:spcAft>
                <a:defRPr sz="2400">
                  <a:solidFill>
                    <a:schemeClr val="tx1"/>
                  </a:solidFill>
                  <a:latin typeface="Gill Sans MT" panose="020B0502020104020203" pitchFamily="34" charset="0"/>
                </a:defRPr>
              </a:lvl6pPr>
              <a:lvl7pPr marL="2971800" indent="-228600" eaLnBrk="0" fontAlgn="base" hangingPunct="0">
                <a:spcBef>
                  <a:spcPct val="0"/>
                </a:spcBef>
                <a:spcAft>
                  <a:spcPct val="0"/>
                </a:spcAft>
                <a:defRPr sz="2400">
                  <a:solidFill>
                    <a:schemeClr val="tx1"/>
                  </a:solidFill>
                  <a:latin typeface="Gill Sans MT" panose="020B0502020104020203" pitchFamily="34" charset="0"/>
                </a:defRPr>
              </a:lvl7pPr>
              <a:lvl8pPr marL="3429000" indent="-228600" eaLnBrk="0" fontAlgn="base" hangingPunct="0">
                <a:spcBef>
                  <a:spcPct val="0"/>
                </a:spcBef>
                <a:spcAft>
                  <a:spcPct val="0"/>
                </a:spcAft>
                <a:defRPr sz="2400">
                  <a:solidFill>
                    <a:schemeClr val="tx1"/>
                  </a:solidFill>
                  <a:latin typeface="Gill Sans MT" panose="020B0502020104020203" pitchFamily="34" charset="0"/>
                </a:defRPr>
              </a:lvl8pPr>
              <a:lvl9pPr marL="3886200" indent="-228600" eaLnBrk="0" fontAlgn="base" hangingPunct="0">
                <a:spcBef>
                  <a:spcPct val="0"/>
                </a:spcBef>
                <a:spcAft>
                  <a:spcPct val="0"/>
                </a:spcAft>
                <a:defRPr sz="2400">
                  <a:solidFill>
                    <a:schemeClr val="tx1"/>
                  </a:solidFill>
                  <a:latin typeface="Gill Sans MT" panose="020B0502020104020203" pitchFamily="34" charset="0"/>
                </a:defRPr>
              </a:lvl9pPr>
            </a:lstStyle>
            <a:p>
              <a:r>
                <a:rPr lang="en-US" altLang="zh-TW">
                  <a:latin typeface="Garamond" panose="02020404030301010803" pitchFamily="18" charset="0"/>
                </a:rPr>
                <a:t>1</a:t>
              </a:r>
              <a:endParaRPr lang="en-US" altLang="zh-TW">
                <a:latin typeface="Garamond" panose="02020404030301010803" pitchFamily="18" charset="0"/>
              </a:endParaRPr>
            </a:p>
          </p:txBody>
        </p:sp>
      </p:grpSp>
      <p:grpSp>
        <p:nvGrpSpPr>
          <p:cNvPr id="4" name="Group 76"/>
          <p:cNvGrpSpPr/>
          <p:nvPr/>
        </p:nvGrpSpPr>
        <p:grpSpPr bwMode="auto">
          <a:xfrm>
            <a:off x="6988175" y="1524000"/>
            <a:ext cx="3113088" cy="671513"/>
            <a:chOff x="1872" y="1449"/>
            <a:chExt cx="1634" cy="423"/>
          </a:xfrm>
        </p:grpSpPr>
        <p:sp>
          <p:nvSpPr>
            <p:cNvPr id="37896" name="Oval 31"/>
            <p:cNvSpPr>
              <a:spLocks noChangeArrowheads="1"/>
            </p:cNvSpPr>
            <p:nvPr/>
          </p:nvSpPr>
          <p:spPr bwMode="auto">
            <a:xfrm>
              <a:off x="2304" y="1488"/>
              <a:ext cx="384" cy="384"/>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Gill Sans MT" panose="020B0502020104020203" pitchFamily="34" charset="0"/>
                </a:defRPr>
              </a:lvl1pPr>
              <a:lvl2pPr marL="742950" indent="-285750">
                <a:defRPr sz="2400">
                  <a:solidFill>
                    <a:schemeClr val="tx1"/>
                  </a:solidFill>
                  <a:latin typeface="Gill Sans MT" panose="020B0502020104020203" pitchFamily="34" charset="0"/>
                </a:defRPr>
              </a:lvl2pPr>
              <a:lvl3pPr marL="1143000" indent="-228600">
                <a:defRPr sz="2400">
                  <a:solidFill>
                    <a:schemeClr val="tx1"/>
                  </a:solidFill>
                  <a:latin typeface="Gill Sans MT" panose="020B0502020104020203" pitchFamily="34" charset="0"/>
                </a:defRPr>
              </a:lvl3pPr>
              <a:lvl4pPr marL="1600200" indent="-228600">
                <a:defRPr sz="2400">
                  <a:solidFill>
                    <a:schemeClr val="tx1"/>
                  </a:solidFill>
                  <a:latin typeface="Gill Sans MT" panose="020B0502020104020203" pitchFamily="34" charset="0"/>
                </a:defRPr>
              </a:lvl4pPr>
              <a:lvl5pPr marL="2057400" indent="-228600">
                <a:defRPr sz="2400">
                  <a:solidFill>
                    <a:schemeClr val="tx1"/>
                  </a:solidFill>
                  <a:latin typeface="Gill Sans MT" panose="020B0502020104020203" pitchFamily="34" charset="0"/>
                </a:defRPr>
              </a:lvl5pPr>
              <a:lvl6pPr marL="2514600" indent="-228600" eaLnBrk="0" fontAlgn="base" hangingPunct="0">
                <a:spcBef>
                  <a:spcPct val="0"/>
                </a:spcBef>
                <a:spcAft>
                  <a:spcPct val="0"/>
                </a:spcAft>
                <a:defRPr sz="2400">
                  <a:solidFill>
                    <a:schemeClr val="tx1"/>
                  </a:solidFill>
                  <a:latin typeface="Gill Sans MT" panose="020B0502020104020203" pitchFamily="34" charset="0"/>
                </a:defRPr>
              </a:lvl6pPr>
              <a:lvl7pPr marL="2971800" indent="-228600" eaLnBrk="0" fontAlgn="base" hangingPunct="0">
                <a:spcBef>
                  <a:spcPct val="0"/>
                </a:spcBef>
                <a:spcAft>
                  <a:spcPct val="0"/>
                </a:spcAft>
                <a:defRPr sz="2400">
                  <a:solidFill>
                    <a:schemeClr val="tx1"/>
                  </a:solidFill>
                  <a:latin typeface="Gill Sans MT" panose="020B0502020104020203" pitchFamily="34" charset="0"/>
                </a:defRPr>
              </a:lvl7pPr>
              <a:lvl8pPr marL="3429000" indent="-228600" eaLnBrk="0" fontAlgn="base" hangingPunct="0">
                <a:spcBef>
                  <a:spcPct val="0"/>
                </a:spcBef>
                <a:spcAft>
                  <a:spcPct val="0"/>
                </a:spcAft>
                <a:defRPr sz="2400">
                  <a:solidFill>
                    <a:schemeClr val="tx1"/>
                  </a:solidFill>
                  <a:latin typeface="Gill Sans MT" panose="020B0502020104020203" pitchFamily="34" charset="0"/>
                </a:defRPr>
              </a:lvl8pPr>
              <a:lvl9pPr marL="3886200" indent="-228600" eaLnBrk="0" fontAlgn="base" hangingPunct="0">
                <a:spcBef>
                  <a:spcPct val="0"/>
                </a:spcBef>
                <a:spcAft>
                  <a:spcPct val="0"/>
                </a:spcAft>
                <a:defRPr sz="2400">
                  <a:solidFill>
                    <a:schemeClr val="tx1"/>
                  </a:solidFill>
                  <a:latin typeface="Gill Sans MT" panose="020B0502020104020203" pitchFamily="34" charset="0"/>
                </a:defRPr>
              </a:lvl9pPr>
            </a:lstStyle>
            <a:p>
              <a:endParaRPr lang="en-US" altLang="en-US"/>
            </a:p>
          </p:txBody>
        </p:sp>
        <p:sp>
          <p:nvSpPr>
            <p:cNvPr id="37897" name="Line 32"/>
            <p:cNvSpPr>
              <a:spLocks noChangeShapeType="1"/>
            </p:cNvSpPr>
            <p:nvPr/>
          </p:nvSpPr>
          <p:spPr bwMode="auto">
            <a:xfrm>
              <a:off x="1872" y="1680"/>
              <a:ext cx="432"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7898" name="Rectangle 34"/>
            <p:cNvSpPr>
              <a:spLocks noChangeArrowheads="1"/>
            </p:cNvSpPr>
            <p:nvPr/>
          </p:nvSpPr>
          <p:spPr bwMode="auto">
            <a:xfrm>
              <a:off x="2364" y="1497"/>
              <a:ext cx="227"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Gill Sans MT" panose="020B0502020104020203" pitchFamily="34" charset="0"/>
                </a:defRPr>
              </a:lvl1pPr>
              <a:lvl2pPr marL="742950" indent="-285750">
                <a:defRPr sz="2400">
                  <a:solidFill>
                    <a:schemeClr val="tx1"/>
                  </a:solidFill>
                  <a:latin typeface="Gill Sans MT" panose="020B0502020104020203" pitchFamily="34" charset="0"/>
                </a:defRPr>
              </a:lvl2pPr>
              <a:lvl3pPr marL="1143000" indent="-228600">
                <a:defRPr sz="2400">
                  <a:solidFill>
                    <a:schemeClr val="tx1"/>
                  </a:solidFill>
                  <a:latin typeface="Gill Sans MT" panose="020B0502020104020203" pitchFamily="34" charset="0"/>
                </a:defRPr>
              </a:lvl3pPr>
              <a:lvl4pPr marL="1600200" indent="-228600">
                <a:defRPr sz="2400">
                  <a:solidFill>
                    <a:schemeClr val="tx1"/>
                  </a:solidFill>
                  <a:latin typeface="Gill Sans MT" panose="020B0502020104020203" pitchFamily="34" charset="0"/>
                </a:defRPr>
              </a:lvl4pPr>
              <a:lvl5pPr marL="2057400" indent="-228600">
                <a:defRPr sz="2400">
                  <a:solidFill>
                    <a:schemeClr val="tx1"/>
                  </a:solidFill>
                  <a:latin typeface="Gill Sans MT" panose="020B0502020104020203" pitchFamily="34" charset="0"/>
                </a:defRPr>
              </a:lvl5pPr>
              <a:lvl6pPr marL="2514600" indent="-228600" eaLnBrk="0" fontAlgn="base" hangingPunct="0">
                <a:spcBef>
                  <a:spcPct val="0"/>
                </a:spcBef>
                <a:spcAft>
                  <a:spcPct val="0"/>
                </a:spcAft>
                <a:defRPr sz="2400">
                  <a:solidFill>
                    <a:schemeClr val="tx1"/>
                  </a:solidFill>
                  <a:latin typeface="Gill Sans MT" panose="020B0502020104020203" pitchFamily="34" charset="0"/>
                </a:defRPr>
              </a:lvl6pPr>
              <a:lvl7pPr marL="2971800" indent="-228600" eaLnBrk="0" fontAlgn="base" hangingPunct="0">
                <a:spcBef>
                  <a:spcPct val="0"/>
                </a:spcBef>
                <a:spcAft>
                  <a:spcPct val="0"/>
                </a:spcAft>
                <a:defRPr sz="2400">
                  <a:solidFill>
                    <a:schemeClr val="tx1"/>
                  </a:solidFill>
                  <a:latin typeface="Gill Sans MT" panose="020B0502020104020203" pitchFamily="34" charset="0"/>
                </a:defRPr>
              </a:lvl7pPr>
              <a:lvl8pPr marL="3429000" indent="-228600" eaLnBrk="0" fontAlgn="base" hangingPunct="0">
                <a:spcBef>
                  <a:spcPct val="0"/>
                </a:spcBef>
                <a:spcAft>
                  <a:spcPct val="0"/>
                </a:spcAft>
                <a:defRPr sz="2400">
                  <a:solidFill>
                    <a:schemeClr val="tx1"/>
                  </a:solidFill>
                  <a:latin typeface="Gill Sans MT" panose="020B0502020104020203" pitchFamily="34" charset="0"/>
                </a:defRPr>
              </a:lvl8pPr>
              <a:lvl9pPr marL="3886200" indent="-228600" eaLnBrk="0" fontAlgn="base" hangingPunct="0">
                <a:spcBef>
                  <a:spcPct val="0"/>
                </a:spcBef>
                <a:spcAft>
                  <a:spcPct val="0"/>
                </a:spcAft>
                <a:defRPr sz="2400">
                  <a:solidFill>
                    <a:schemeClr val="tx1"/>
                  </a:solidFill>
                  <a:latin typeface="Gill Sans MT" panose="020B0502020104020203" pitchFamily="34" charset="0"/>
                </a:defRPr>
              </a:lvl9pPr>
            </a:lstStyle>
            <a:p>
              <a:r>
                <a:rPr lang="en-US" altLang="zh-TW">
                  <a:latin typeface="Garamond" panose="02020404030301010803" pitchFamily="18" charset="0"/>
                  <a:sym typeface="Symbol" panose="05050102010706020507" pitchFamily="18" charset="2"/>
                </a:rPr>
                <a:t>q</a:t>
              </a:r>
              <a:r>
                <a:rPr lang="en-US" altLang="zh-TW" baseline="-25000">
                  <a:latin typeface="Garamond" panose="02020404030301010803" pitchFamily="18" charset="0"/>
                  <a:sym typeface="Symbol" panose="05050102010706020507" pitchFamily="18" charset="2"/>
                </a:rPr>
                <a:t>0</a:t>
              </a:r>
              <a:endParaRPr lang="en-US" altLang="zh-TW" baseline="-25000">
                <a:latin typeface="Garamond" panose="02020404030301010803" pitchFamily="18" charset="0"/>
                <a:sym typeface="Symbol" panose="05050102010706020507" pitchFamily="18" charset="2"/>
              </a:endParaRPr>
            </a:p>
          </p:txBody>
        </p:sp>
        <p:sp>
          <p:nvSpPr>
            <p:cNvPr id="37899" name="Oval 35"/>
            <p:cNvSpPr>
              <a:spLocks noChangeArrowheads="1"/>
            </p:cNvSpPr>
            <p:nvPr/>
          </p:nvSpPr>
          <p:spPr bwMode="auto">
            <a:xfrm>
              <a:off x="3122" y="1488"/>
              <a:ext cx="384" cy="384"/>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Gill Sans MT" panose="020B0502020104020203" pitchFamily="34" charset="0"/>
                </a:defRPr>
              </a:lvl1pPr>
              <a:lvl2pPr marL="742950" indent="-285750">
                <a:defRPr sz="2400">
                  <a:solidFill>
                    <a:schemeClr val="tx1"/>
                  </a:solidFill>
                  <a:latin typeface="Gill Sans MT" panose="020B0502020104020203" pitchFamily="34" charset="0"/>
                </a:defRPr>
              </a:lvl2pPr>
              <a:lvl3pPr marL="1143000" indent="-228600">
                <a:defRPr sz="2400">
                  <a:solidFill>
                    <a:schemeClr val="tx1"/>
                  </a:solidFill>
                  <a:latin typeface="Gill Sans MT" panose="020B0502020104020203" pitchFamily="34" charset="0"/>
                </a:defRPr>
              </a:lvl3pPr>
              <a:lvl4pPr marL="1600200" indent="-228600">
                <a:defRPr sz="2400">
                  <a:solidFill>
                    <a:schemeClr val="tx1"/>
                  </a:solidFill>
                  <a:latin typeface="Gill Sans MT" panose="020B0502020104020203" pitchFamily="34" charset="0"/>
                </a:defRPr>
              </a:lvl4pPr>
              <a:lvl5pPr marL="2057400" indent="-228600">
                <a:defRPr sz="2400">
                  <a:solidFill>
                    <a:schemeClr val="tx1"/>
                  </a:solidFill>
                  <a:latin typeface="Gill Sans MT" panose="020B0502020104020203" pitchFamily="34" charset="0"/>
                </a:defRPr>
              </a:lvl5pPr>
              <a:lvl6pPr marL="2514600" indent="-228600" eaLnBrk="0" fontAlgn="base" hangingPunct="0">
                <a:spcBef>
                  <a:spcPct val="0"/>
                </a:spcBef>
                <a:spcAft>
                  <a:spcPct val="0"/>
                </a:spcAft>
                <a:defRPr sz="2400">
                  <a:solidFill>
                    <a:schemeClr val="tx1"/>
                  </a:solidFill>
                  <a:latin typeface="Gill Sans MT" panose="020B0502020104020203" pitchFamily="34" charset="0"/>
                </a:defRPr>
              </a:lvl6pPr>
              <a:lvl7pPr marL="2971800" indent="-228600" eaLnBrk="0" fontAlgn="base" hangingPunct="0">
                <a:spcBef>
                  <a:spcPct val="0"/>
                </a:spcBef>
                <a:spcAft>
                  <a:spcPct val="0"/>
                </a:spcAft>
                <a:defRPr sz="2400">
                  <a:solidFill>
                    <a:schemeClr val="tx1"/>
                  </a:solidFill>
                  <a:latin typeface="Gill Sans MT" panose="020B0502020104020203" pitchFamily="34" charset="0"/>
                </a:defRPr>
              </a:lvl7pPr>
              <a:lvl8pPr marL="3429000" indent="-228600" eaLnBrk="0" fontAlgn="base" hangingPunct="0">
                <a:spcBef>
                  <a:spcPct val="0"/>
                </a:spcBef>
                <a:spcAft>
                  <a:spcPct val="0"/>
                </a:spcAft>
                <a:defRPr sz="2400">
                  <a:solidFill>
                    <a:schemeClr val="tx1"/>
                  </a:solidFill>
                  <a:latin typeface="Gill Sans MT" panose="020B0502020104020203" pitchFamily="34" charset="0"/>
                </a:defRPr>
              </a:lvl8pPr>
              <a:lvl9pPr marL="3886200" indent="-228600" eaLnBrk="0" fontAlgn="base" hangingPunct="0">
                <a:spcBef>
                  <a:spcPct val="0"/>
                </a:spcBef>
                <a:spcAft>
                  <a:spcPct val="0"/>
                </a:spcAft>
                <a:defRPr sz="2400">
                  <a:solidFill>
                    <a:schemeClr val="tx1"/>
                  </a:solidFill>
                  <a:latin typeface="Gill Sans MT" panose="020B0502020104020203" pitchFamily="34" charset="0"/>
                </a:defRPr>
              </a:lvl9pPr>
            </a:lstStyle>
            <a:p>
              <a:endParaRPr lang="en-US" altLang="en-US"/>
            </a:p>
          </p:txBody>
        </p:sp>
        <p:sp>
          <p:nvSpPr>
            <p:cNvPr id="37900" name="Line 36"/>
            <p:cNvSpPr>
              <a:spLocks noChangeShapeType="1"/>
            </p:cNvSpPr>
            <p:nvPr/>
          </p:nvSpPr>
          <p:spPr bwMode="auto">
            <a:xfrm>
              <a:off x="2690" y="1680"/>
              <a:ext cx="432"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7901" name="Rectangle 37"/>
            <p:cNvSpPr>
              <a:spLocks noChangeArrowheads="1"/>
            </p:cNvSpPr>
            <p:nvPr/>
          </p:nvSpPr>
          <p:spPr bwMode="auto">
            <a:xfrm>
              <a:off x="3182" y="1497"/>
              <a:ext cx="211"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Gill Sans MT" panose="020B0502020104020203" pitchFamily="34" charset="0"/>
                </a:defRPr>
              </a:lvl1pPr>
              <a:lvl2pPr marL="742950" indent="-285750">
                <a:defRPr sz="2400">
                  <a:solidFill>
                    <a:schemeClr val="tx1"/>
                  </a:solidFill>
                  <a:latin typeface="Gill Sans MT" panose="020B0502020104020203" pitchFamily="34" charset="0"/>
                </a:defRPr>
              </a:lvl2pPr>
              <a:lvl3pPr marL="1143000" indent="-228600">
                <a:defRPr sz="2400">
                  <a:solidFill>
                    <a:schemeClr val="tx1"/>
                  </a:solidFill>
                  <a:latin typeface="Gill Sans MT" panose="020B0502020104020203" pitchFamily="34" charset="0"/>
                </a:defRPr>
              </a:lvl3pPr>
              <a:lvl4pPr marL="1600200" indent="-228600">
                <a:defRPr sz="2400">
                  <a:solidFill>
                    <a:schemeClr val="tx1"/>
                  </a:solidFill>
                  <a:latin typeface="Gill Sans MT" panose="020B0502020104020203" pitchFamily="34" charset="0"/>
                </a:defRPr>
              </a:lvl4pPr>
              <a:lvl5pPr marL="2057400" indent="-228600">
                <a:defRPr sz="2400">
                  <a:solidFill>
                    <a:schemeClr val="tx1"/>
                  </a:solidFill>
                  <a:latin typeface="Gill Sans MT" panose="020B0502020104020203" pitchFamily="34" charset="0"/>
                </a:defRPr>
              </a:lvl5pPr>
              <a:lvl6pPr marL="2514600" indent="-228600" eaLnBrk="0" fontAlgn="base" hangingPunct="0">
                <a:spcBef>
                  <a:spcPct val="0"/>
                </a:spcBef>
                <a:spcAft>
                  <a:spcPct val="0"/>
                </a:spcAft>
                <a:defRPr sz="2400">
                  <a:solidFill>
                    <a:schemeClr val="tx1"/>
                  </a:solidFill>
                  <a:latin typeface="Gill Sans MT" panose="020B0502020104020203" pitchFamily="34" charset="0"/>
                </a:defRPr>
              </a:lvl6pPr>
              <a:lvl7pPr marL="2971800" indent="-228600" eaLnBrk="0" fontAlgn="base" hangingPunct="0">
                <a:spcBef>
                  <a:spcPct val="0"/>
                </a:spcBef>
                <a:spcAft>
                  <a:spcPct val="0"/>
                </a:spcAft>
                <a:defRPr sz="2400">
                  <a:solidFill>
                    <a:schemeClr val="tx1"/>
                  </a:solidFill>
                  <a:latin typeface="Gill Sans MT" panose="020B0502020104020203" pitchFamily="34" charset="0"/>
                </a:defRPr>
              </a:lvl7pPr>
              <a:lvl8pPr marL="3429000" indent="-228600" eaLnBrk="0" fontAlgn="base" hangingPunct="0">
                <a:spcBef>
                  <a:spcPct val="0"/>
                </a:spcBef>
                <a:spcAft>
                  <a:spcPct val="0"/>
                </a:spcAft>
                <a:defRPr sz="2400">
                  <a:solidFill>
                    <a:schemeClr val="tx1"/>
                  </a:solidFill>
                  <a:latin typeface="Gill Sans MT" panose="020B0502020104020203" pitchFamily="34" charset="0"/>
                </a:defRPr>
              </a:lvl8pPr>
              <a:lvl9pPr marL="3886200" indent="-228600" eaLnBrk="0" fontAlgn="base" hangingPunct="0">
                <a:spcBef>
                  <a:spcPct val="0"/>
                </a:spcBef>
                <a:spcAft>
                  <a:spcPct val="0"/>
                </a:spcAft>
                <a:defRPr sz="2400">
                  <a:solidFill>
                    <a:schemeClr val="tx1"/>
                  </a:solidFill>
                  <a:latin typeface="Gill Sans MT" panose="020B0502020104020203" pitchFamily="34" charset="0"/>
                </a:defRPr>
              </a:lvl9pPr>
            </a:lstStyle>
            <a:p>
              <a:r>
                <a:rPr lang="en-US" altLang="zh-TW">
                  <a:latin typeface="Garamond" panose="02020404030301010803" pitchFamily="18" charset="0"/>
                  <a:sym typeface="Symbol" panose="05050102010706020507" pitchFamily="18" charset="2"/>
                </a:rPr>
                <a:t>q</a:t>
              </a:r>
              <a:r>
                <a:rPr lang="en-US" altLang="zh-TW" baseline="-25000">
                  <a:latin typeface="Garamond" panose="02020404030301010803" pitchFamily="18" charset="0"/>
                  <a:sym typeface="Symbol" panose="05050102010706020507" pitchFamily="18" charset="2"/>
                </a:rPr>
                <a:t>f</a:t>
              </a:r>
              <a:endParaRPr lang="en-US" altLang="zh-TW" baseline="-25000">
                <a:latin typeface="Garamond" panose="02020404030301010803" pitchFamily="18" charset="0"/>
                <a:sym typeface="Symbol" panose="05050102010706020507" pitchFamily="18" charset="2"/>
              </a:endParaRPr>
            </a:p>
          </p:txBody>
        </p:sp>
        <p:sp>
          <p:nvSpPr>
            <p:cNvPr id="37902" name="Oval 38"/>
            <p:cNvSpPr>
              <a:spLocks noChangeArrowheads="1"/>
            </p:cNvSpPr>
            <p:nvPr/>
          </p:nvSpPr>
          <p:spPr bwMode="auto">
            <a:xfrm>
              <a:off x="3172" y="1536"/>
              <a:ext cx="288" cy="288"/>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Gill Sans MT" panose="020B0502020104020203" pitchFamily="34" charset="0"/>
                </a:defRPr>
              </a:lvl1pPr>
              <a:lvl2pPr marL="742950" indent="-285750">
                <a:defRPr sz="2400">
                  <a:solidFill>
                    <a:schemeClr val="tx1"/>
                  </a:solidFill>
                  <a:latin typeface="Gill Sans MT" panose="020B0502020104020203" pitchFamily="34" charset="0"/>
                </a:defRPr>
              </a:lvl2pPr>
              <a:lvl3pPr marL="1143000" indent="-228600">
                <a:defRPr sz="2400">
                  <a:solidFill>
                    <a:schemeClr val="tx1"/>
                  </a:solidFill>
                  <a:latin typeface="Gill Sans MT" panose="020B0502020104020203" pitchFamily="34" charset="0"/>
                </a:defRPr>
              </a:lvl3pPr>
              <a:lvl4pPr marL="1600200" indent="-228600">
                <a:defRPr sz="2400">
                  <a:solidFill>
                    <a:schemeClr val="tx1"/>
                  </a:solidFill>
                  <a:latin typeface="Gill Sans MT" panose="020B0502020104020203" pitchFamily="34" charset="0"/>
                </a:defRPr>
              </a:lvl4pPr>
              <a:lvl5pPr marL="2057400" indent="-228600">
                <a:defRPr sz="2400">
                  <a:solidFill>
                    <a:schemeClr val="tx1"/>
                  </a:solidFill>
                  <a:latin typeface="Gill Sans MT" panose="020B0502020104020203" pitchFamily="34" charset="0"/>
                </a:defRPr>
              </a:lvl5pPr>
              <a:lvl6pPr marL="2514600" indent="-228600" eaLnBrk="0" fontAlgn="base" hangingPunct="0">
                <a:spcBef>
                  <a:spcPct val="0"/>
                </a:spcBef>
                <a:spcAft>
                  <a:spcPct val="0"/>
                </a:spcAft>
                <a:defRPr sz="2400">
                  <a:solidFill>
                    <a:schemeClr val="tx1"/>
                  </a:solidFill>
                  <a:latin typeface="Gill Sans MT" panose="020B0502020104020203" pitchFamily="34" charset="0"/>
                </a:defRPr>
              </a:lvl6pPr>
              <a:lvl7pPr marL="2971800" indent="-228600" eaLnBrk="0" fontAlgn="base" hangingPunct="0">
                <a:spcBef>
                  <a:spcPct val="0"/>
                </a:spcBef>
                <a:spcAft>
                  <a:spcPct val="0"/>
                </a:spcAft>
                <a:defRPr sz="2400">
                  <a:solidFill>
                    <a:schemeClr val="tx1"/>
                  </a:solidFill>
                  <a:latin typeface="Gill Sans MT" panose="020B0502020104020203" pitchFamily="34" charset="0"/>
                </a:defRPr>
              </a:lvl7pPr>
              <a:lvl8pPr marL="3429000" indent="-228600" eaLnBrk="0" fontAlgn="base" hangingPunct="0">
                <a:spcBef>
                  <a:spcPct val="0"/>
                </a:spcBef>
                <a:spcAft>
                  <a:spcPct val="0"/>
                </a:spcAft>
                <a:defRPr sz="2400">
                  <a:solidFill>
                    <a:schemeClr val="tx1"/>
                  </a:solidFill>
                  <a:latin typeface="Gill Sans MT" panose="020B0502020104020203" pitchFamily="34" charset="0"/>
                </a:defRPr>
              </a:lvl8pPr>
              <a:lvl9pPr marL="3886200" indent="-228600" eaLnBrk="0" fontAlgn="base" hangingPunct="0">
                <a:spcBef>
                  <a:spcPct val="0"/>
                </a:spcBef>
                <a:spcAft>
                  <a:spcPct val="0"/>
                </a:spcAft>
                <a:defRPr sz="2400">
                  <a:solidFill>
                    <a:schemeClr val="tx1"/>
                  </a:solidFill>
                  <a:latin typeface="Gill Sans MT" panose="020B0502020104020203" pitchFamily="34" charset="0"/>
                </a:defRPr>
              </a:lvl9pPr>
            </a:lstStyle>
            <a:p>
              <a:endParaRPr lang="en-US" altLang="en-US"/>
            </a:p>
          </p:txBody>
        </p:sp>
        <p:sp>
          <p:nvSpPr>
            <p:cNvPr id="37903" name="Text Box 39"/>
            <p:cNvSpPr txBox="1">
              <a:spLocks noChangeArrowheads="1"/>
            </p:cNvSpPr>
            <p:nvPr/>
          </p:nvSpPr>
          <p:spPr bwMode="auto">
            <a:xfrm>
              <a:off x="2786" y="1449"/>
              <a:ext cx="17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Gill Sans MT" panose="020B0502020104020203" pitchFamily="34" charset="0"/>
                </a:defRPr>
              </a:lvl1pPr>
              <a:lvl2pPr marL="742950" indent="-285750">
                <a:defRPr sz="2400">
                  <a:solidFill>
                    <a:schemeClr val="tx1"/>
                  </a:solidFill>
                  <a:latin typeface="Gill Sans MT" panose="020B0502020104020203" pitchFamily="34" charset="0"/>
                </a:defRPr>
              </a:lvl2pPr>
              <a:lvl3pPr marL="1143000" indent="-228600">
                <a:defRPr sz="2400">
                  <a:solidFill>
                    <a:schemeClr val="tx1"/>
                  </a:solidFill>
                  <a:latin typeface="Gill Sans MT" panose="020B0502020104020203" pitchFamily="34" charset="0"/>
                </a:defRPr>
              </a:lvl3pPr>
              <a:lvl4pPr marL="1600200" indent="-228600">
                <a:defRPr sz="2400">
                  <a:solidFill>
                    <a:schemeClr val="tx1"/>
                  </a:solidFill>
                  <a:latin typeface="Gill Sans MT" panose="020B0502020104020203" pitchFamily="34" charset="0"/>
                </a:defRPr>
              </a:lvl4pPr>
              <a:lvl5pPr marL="2057400" indent="-228600">
                <a:defRPr sz="2400">
                  <a:solidFill>
                    <a:schemeClr val="tx1"/>
                  </a:solidFill>
                  <a:latin typeface="Gill Sans MT" panose="020B0502020104020203" pitchFamily="34" charset="0"/>
                </a:defRPr>
              </a:lvl5pPr>
              <a:lvl6pPr marL="2514600" indent="-228600" eaLnBrk="0" fontAlgn="base" hangingPunct="0">
                <a:spcBef>
                  <a:spcPct val="0"/>
                </a:spcBef>
                <a:spcAft>
                  <a:spcPct val="0"/>
                </a:spcAft>
                <a:defRPr sz="2400">
                  <a:solidFill>
                    <a:schemeClr val="tx1"/>
                  </a:solidFill>
                  <a:latin typeface="Gill Sans MT" panose="020B0502020104020203" pitchFamily="34" charset="0"/>
                </a:defRPr>
              </a:lvl6pPr>
              <a:lvl7pPr marL="2971800" indent="-228600" eaLnBrk="0" fontAlgn="base" hangingPunct="0">
                <a:spcBef>
                  <a:spcPct val="0"/>
                </a:spcBef>
                <a:spcAft>
                  <a:spcPct val="0"/>
                </a:spcAft>
                <a:defRPr sz="2400">
                  <a:solidFill>
                    <a:schemeClr val="tx1"/>
                  </a:solidFill>
                  <a:latin typeface="Gill Sans MT" panose="020B0502020104020203" pitchFamily="34" charset="0"/>
                </a:defRPr>
              </a:lvl7pPr>
              <a:lvl8pPr marL="3429000" indent="-228600" eaLnBrk="0" fontAlgn="base" hangingPunct="0">
                <a:spcBef>
                  <a:spcPct val="0"/>
                </a:spcBef>
                <a:spcAft>
                  <a:spcPct val="0"/>
                </a:spcAft>
                <a:defRPr sz="2400">
                  <a:solidFill>
                    <a:schemeClr val="tx1"/>
                  </a:solidFill>
                  <a:latin typeface="Gill Sans MT" panose="020B0502020104020203" pitchFamily="34" charset="0"/>
                </a:defRPr>
              </a:lvl8pPr>
              <a:lvl9pPr marL="3886200" indent="-228600" eaLnBrk="0" fontAlgn="base" hangingPunct="0">
                <a:spcBef>
                  <a:spcPct val="0"/>
                </a:spcBef>
                <a:spcAft>
                  <a:spcPct val="0"/>
                </a:spcAft>
                <a:defRPr sz="2400">
                  <a:solidFill>
                    <a:schemeClr val="tx1"/>
                  </a:solidFill>
                  <a:latin typeface="Gill Sans MT" panose="020B0502020104020203" pitchFamily="34" charset="0"/>
                </a:defRPr>
              </a:lvl9pPr>
            </a:lstStyle>
            <a:p>
              <a:r>
                <a:rPr lang="en-US" altLang="zh-TW">
                  <a:latin typeface="Garamond" panose="02020404030301010803" pitchFamily="18" charset="0"/>
                </a:rPr>
                <a:t>1</a:t>
              </a:r>
              <a:endParaRPr lang="en-US" altLang="zh-TW">
                <a:latin typeface="Garamond" panose="02020404030301010803" pitchFamily="18" charset="0"/>
              </a:endParaRPr>
            </a:p>
          </p:txBody>
        </p:sp>
      </p:grpSp>
      <p:sp>
        <p:nvSpPr>
          <p:cNvPr id="37895"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Gill Sans MT" panose="020B0502020104020203" pitchFamily="34" charset="0"/>
              </a:defRPr>
            </a:lvl1pPr>
            <a:lvl2pPr marL="742950" indent="-285750">
              <a:defRPr sz="2400">
                <a:solidFill>
                  <a:schemeClr val="tx1"/>
                </a:solidFill>
                <a:latin typeface="Gill Sans MT" panose="020B0502020104020203" pitchFamily="34" charset="0"/>
              </a:defRPr>
            </a:lvl2pPr>
            <a:lvl3pPr marL="1143000" indent="-228600">
              <a:defRPr sz="2400">
                <a:solidFill>
                  <a:schemeClr val="tx1"/>
                </a:solidFill>
                <a:latin typeface="Gill Sans MT" panose="020B0502020104020203" pitchFamily="34" charset="0"/>
              </a:defRPr>
            </a:lvl3pPr>
            <a:lvl4pPr marL="1600200" indent="-228600">
              <a:defRPr sz="2400">
                <a:solidFill>
                  <a:schemeClr val="tx1"/>
                </a:solidFill>
                <a:latin typeface="Gill Sans MT" panose="020B0502020104020203" pitchFamily="34" charset="0"/>
              </a:defRPr>
            </a:lvl4pPr>
            <a:lvl5pPr marL="2057400" indent="-228600">
              <a:defRPr sz="2400">
                <a:solidFill>
                  <a:schemeClr val="tx1"/>
                </a:solidFill>
                <a:latin typeface="Gill Sans MT" panose="020B0502020104020203" pitchFamily="34" charset="0"/>
              </a:defRPr>
            </a:lvl5pPr>
            <a:lvl6pPr marL="2514600" indent="-228600" eaLnBrk="0" fontAlgn="base" hangingPunct="0">
              <a:spcBef>
                <a:spcPct val="0"/>
              </a:spcBef>
              <a:spcAft>
                <a:spcPct val="0"/>
              </a:spcAft>
              <a:defRPr sz="2400">
                <a:solidFill>
                  <a:schemeClr val="tx1"/>
                </a:solidFill>
                <a:latin typeface="Gill Sans MT" panose="020B0502020104020203" pitchFamily="34" charset="0"/>
              </a:defRPr>
            </a:lvl6pPr>
            <a:lvl7pPr marL="2971800" indent="-228600" eaLnBrk="0" fontAlgn="base" hangingPunct="0">
              <a:spcBef>
                <a:spcPct val="0"/>
              </a:spcBef>
              <a:spcAft>
                <a:spcPct val="0"/>
              </a:spcAft>
              <a:defRPr sz="2400">
                <a:solidFill>
                  <a:schemeClr val="tx1"/>
                </a:solidFill>
                <a:latin typeface="Gill Sans MT" panose="020B0502020104020203" pitchFamily="34" charset="0"/>
              </a:defRPr>
            </a:lvl7pPr>
            <a:lvl8pPr marL="3429000" indent="-228600" eaLnBrk="0" fontAlgn="base" hangingPunct="0">
              <a:spcBef>
                <a:spcPct val="0"/>
              </a:spcBef>
              <a:spcAft>
                <a:spcPct val="0"/>
              </a:spcAft>
              <a:defRPr sz="2400">
                <a:solidFill>
                  <a:schemeClr val="tx1"/>
                </a:solidFill>
                <a:latin typeface="Gill Sans MT" panose="020B0502020104020203" pitchFamily="34" charset="0"/>
              </a:defRPr>
            </a:lvl8pPr>
            <a:lvl9pPr marL="3886200" indent="-228600" eaLnBrk="0" fontAlgn="base" hangingPunct="0">
              <a:spcBef>
                <a:spcPct val="0"/>
              </a:spcBef>
              <a:spcAft>
                <a:spcPct val="0"/>
              </a:spcAft>
              <a:defRPr sz="2400">
                <a:solidFill>
                  <a:schemeClr val="tx1"/>
                </a:solidFill>
                <a:latin typeface="Gill Sans MT" panose="020B0502020104020203" pitchFamily="34" charset="0"/>
              </a:defRPr>
            </a:lvl9pPr>
          </a:lstStyle>
          <a:p>
            <a:fld id="{7AF0B878-75FF-4D1C-8C3F-B733CC01AF8C}" type="slidenum">
              <a:rPr lang="en-US" altLang="en-US" sz="1200" smtClean="0">
                <a:solidFill>
                  <a:srgbClr val="FFFFFF"/>
                </a:solidFill>
              </a:rPr>
            </a:fld>
            <a:endParaRPr lang="en-US" altLang="en-US" sz="1200" smtClean="0">
              <a:solidFill>
                <a:srgbClr val="FFFF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0274" name="Rectangle 98"/>
          <p:cNvSpPr>
            <a:spLocks noChangeArrowheads="1"/>
          </p:cNvSpPr>
          <p:nvPr/>
        </p:nvSpPr>
        <p:spPr bwMode="auto">
          <a:xfrm>
            <a:off x="3565525" y="1751013"/>
            <a:ext cx="5761038" cy="1981200"/>
          </a:xfrm>
          <a:prstGeom prst="rect">
            <a:avLst/>
          </a:prstGeom>
          <a:solidFill>
            <a:schemeClr val="accent1"/>
          </a:solidFill>
          <a:ln w="9525">
            <a:solidFill>
              <a:schemeClr val="tx1"/>
            </a:solidFill>
            <a:miter lim="800000"/>
          </a:ln>
        </p:spPr>
        <p:txBody>
          <a:bodyPr wrap="none"/>
          <a:lstStyle>
            <a:lvl1pPr>
              <a:defRPr sz="2400">
                <a:solidFill>
                  <a:schemeClr val="tx1"/>
                </a:solidFill>
                <a:latin typeface="Gill Sans MT" panose="020B0502020104020203" pitchFamily="34" charset="0"/>
              </a:defRPr>
            </a:lvl1pPr>
            <a:lvl2pPr marL="742950" indent="-285750">
              <a:defRPr sz="2400">
                <a:solidFill>
                  <a:schemeClr val="tx1"/>
                </a:solidFill>
                <a:latin typeface="Gill Sans MT" panose="020B0502020104020203" pitchFamily="34" charset="0"/>
              </a:defRPr>
            </a:lvl2pPr>
            <a:lvl3pPr marL="1143000" indent="-228600">
              <a:defRPr sz="2400">
                <a:solidFill>
                  <a:schemeClr val="tx1"/>
                </a:solidFill>
                <a:latin typeface="Gill Sans MT" panose="020B0502020104020203" pitchFamily="34" charset="0"/>
              </a:defRPr>
            </a:lvl3pPr>
            <a:lvl4pPr marL="1600200" indent="-228600">
              <a:defRPr sz="2400">
                <a:solidFill>
                  <a:schemeClr val="tx1"/>
                </a:solidFill>
                <a:latin typeface="Gill Sans MT" panose="020B0502020104020203" pitchFamily="34" charset="0"/>
              </a:defRPr>
            </a:lvl4pPr>
            <a:lvl5pPr marL="2057400" indent="-228600">
              <a:defRPr sz="2400">
                <a:solidFill>
                  <a:schemeClr val="tx1"/>
                </a:solidFill>
                <a:latin typeface="Gill Sans MT" panose="020B0502020104020203" pitchFamily="34" charset="0"/>
              </a:defRPr>
            </a:lvl5pPr>
            <a:lvl6pPr marL="2514600" indent="-228600" eaLnBrk="0" fontAlgn="base" hangingPunct="0">
              <a:spcBef>
                <a:spcPct val="0"/>
              </a:spcBef>
              <a:spcAft>
                <a:spcPct val="0"/>
              </a:spcAft>
              <a:defRPr sz="2400">
                <a:solidFill>
                  <a:schemeClr val="tx1"/>
                </a:solidFill>
                <a:latin typeface="Gill Sans MT" panose="020B0502020104020203" pitchFamily="34" charset="0"/>
              </a:defRPr>
            </a:lvl6pPr>
            <a:lvl7pPr marL="2971800" indent="-228600" eaLnBrk="0" fontAlgn="base" hangingPunct="0">
              <a:spcBef>
                <a:spcPct val="0"/>
              </a:spcBef>
              <a:spcAft>
                <a:spcPct val="0"/>
              </a:spcAft>
              <a:defRPr sz="2400">
                <a:solidFill>
                  <a:schemeClr val="tx1"/>
                </a:solidFill>
                <a:latin typeface="Gill Sans MT" panose="020B0502020104020203" pitchFamily="34" charset="0"/>
              </a:defRPr>
            </a:lvl7pPr>
            <a:lvl8pPr marL="3429000" indent="-228600" eaLnBrk="0" fontAlgn="base" hangingPunct="0">
              <a:spcBef>
                <a:spcPct val="0"/>
              </a:spcBef>
              <a:spcAft>
                <a:spcPct val="0"/>
              </a:spcAft>
              <a:defRPr sz="2400">
                <a:solidFill>
                  <a:schemeClr val="tx1"/>
                </a:solidFill>
                <a:latin typeface="Gill Sans MT" panose="020B0502020104020203" pitchFamily="34" charset="0"/>
              </a:defRPr>
            </a:lvl8pPr>
            <a:lvl9pPr marL="3886200" indent="-228600" eaLnBrk="0" fontAlgn="base" hangingPunct="0">
              <a:spcBef>
                <a:spcPct val="0"/>
              </a:spcBef>
              <a:spcAft>
                <a:spcPct val="0"/>
              </a:spcAft>
              <a:defRPr sz="2400">
                <a:solidFill>
                  <a:schemeClr val="tx1"/>
                </a:solidFill>
                <a:latin typeface="Gill Sans MT" panose="020B0502020104020203" pitchFamily="34" charset="0"/>
              </a:defRPr>
            </a:lvl9pPr>
          </a:lstStyle>
          <a:p>
            <a:pPr algn="r"/>
            <a:r>
              <a:rPr lang="en-US" altLang="en-US">
                <a:latin typeface="Garamond" panose="02020404030301010803" pitchFamily="18" charset="0"/>
              </a:rPr>
              <a:t>M</a:t>
            </a:r>
            <a:r>
              <a:rPr lang="en-US" altLang="en-US" baseline="-25000">
                <a:latin typeface="Garamond" panose="02020404030301010803" pitchFamily="18" charset="0"/>
              </a:rPr>
              <a:t>3</a:t>
            </a:r>
            <a:endParaRPr lang="en-US" altLang="en-US" baseline="-25000">
              <a:latin typeface="Garamond" panose="02020404030301010803" pitchFamily="18" charset="0"/>
            </a:endParaRPr>
          </a:p>
        </p:txBody>
      </p:sp>
      <p:sp>
        <p:nvSpPr>
          <p:cNvPr id="50178" name="Rectangle 2"/>
          <p:cNvSpPr>
            <a:spLocks noGrp="1" noChangeArrowheads="1"/>
          </p:cNvSpPr>
          <p:nvPr>
            <p:ph type="title"/>
          </p:nvPr>
        </p:nvSpPr>
        <p:spPr/>
        <p:txBody>
          <a:bodyPr/>
          <a:lstStyle/>
          <a:p>
            <a:pPr eaLnBrk="1" fontAlgn="auto" hangingPunct="1">
              <a:spcAft>
                <a:spcPts val="0"/>
              </a:spcAft>
              <a:defRPr/>
            </a:pPr>
            <a:r>
              <a:rPr lang="en-US">
                <a:solidFill>
                  <a:schemeClr val="accent1">
                    <a:satMod val="150000"/>
                  </a:schemeClr>
                </a:solidFill>
              </a:rPr>
              <a:t>Examples: regular expression </a:t>
            </a:r>
            <a:r>
              <a:rPr lang="en-US">
                <a:solidFill>
                  <a:schemeClr val="accent1">
                    <a:satMod val="150000"/>
                  </a:schemeClr>
                </a:solidFill>
                <a:latin typeface="Garamond" panose="02020404030301010803" pitchFamily="18" charset="0"/>
              </a:rPr>
              <a:t>→</a:t>
            </a:r>
            <a:r>
              <a:rPr lang="en-US">
                <a:solidFill>
                  <a:schemeClr val="accent1">
                    <a:satMod val="150000"/>
                  </a:schemeClr>
                </a:solidFill>
              </a:rPr>
              <a:t> </a:t>
            </a:r>
            <a:r>
              <a:rPr lang="en-US">
                <a:solidFill>
                  <a:schemeClr val="accent1">
                    <a:satMod val="150000"/>
                  </a:schemeClr>
                </a:solidFill>
                <a:latin typeface="Symbol" panose="05050102010706020507" pitchFamily="18" charset="2"/>
              </a:rPr>
              <a:t>e</a:t>
            </a:r>
            <a:r>
              <a:rPr lang="en-US">
                <a:solidFill>
                  <a:schemeClr val="accent1">
                    <a:satMod val="150000"/>
                  </a:schemeClr>
                </a:solidFill>
              </a:rPr>
              <a:t>NFA</a:t>
            </a:r>
            <a:endParaRPr lang="en-US">
              <a:solidFill>
                <a:schemeClr val="accent1">
                  <a:satMod val="150000"/>
                </a:schemeClr>
              </a:solidFill>
            </a:endParaRPr>
          </a:p>
        </p:txBody>
      </p:sp>
      <p:sp>
        <p:nvSpPr>
          <p:cNvPr id="38916" name="Rectangle 3"/>
          <p:cNvSpPr>
            <a:spLocks noGrp="1" noChangeArrowheads="1"/>
          </p:cNvSpPr>
          <p:nvPr>
            <p:ph type="body" idx="1"/>
          </p:nvPr>
        </p:nvSpPr>
        <p:spPr>
          <a:xfrm>
            <a:off x="474663" y="1268413"/>
            <a:ext cx="10023475" cy="4141787"/>
          </a:xfrm>
        </p:spPr>
        <p:txBody>
          <a:bodyPr/>
          <a:lstStyle/>
          <a:p>
            <a:pPr eaLnBrk="1" hangingPunct="1"/>
            <a:endParaRPr lang="en-US" altLang="en-US" smtClean="0">
              <a:latin typeface="Garamond" panose="02020404030301010803" pitchFamily="18" charset="0"/>
            </a:endParaRPr>
          </a:p>
          <a:p>
            <a:pPr eaLnBrk="1" hangingPunct="1"/>
            <a:endParaRPr lang="en-US" altLang="en-US" smtClean="0">
              <a:latin typeface="Garamond" panose="02020404030301010803" pitchFamily="18" charset="0"/>
            </a:endParaRPr>
          </a:p>
          <a:p>
            <a:pPr eaLnBrk="1" hangingPunct="1"/>
            <a:r>
              <a:rPr lang="en-US" altLang="en-US" smtClean="0">
                <a:latin typeface="Garamond" panose="02020404030301010803" pitchFamily="18" charset="0"/>
              </a:rPr>
              <a:t>R</a:t>
            </a:r>
            <a:r>
              <a:rPr lang="en-US" altLang="en-US" baseline="-25000" smtClean="0">
                <a:latin typeface="Garamond" panose="02020404030301010803" pitchFamily="18" charset="0"/>
              </a:rPr>
              <a:t>3</a:t>
            </a:r>
            <a:r>
              <a:rPr lang="en-US" altLang="en-US" smtClean="0">
                <a:latin typeface="Garamond" panose="02020404030301010803" pitchFamily="18" charset="0"/>
              </a:rPr>
              <a:t> = 0 + 1</a:t>
            </a:r>
            <a:endParaRPr lang="en-US" altLang="en-US" smtClean="0">
              <a:latin typeface="Garamond" panose="02020404030301010803" pitchFamily="18" charset="0"/>
            </a:endParaRPr>
          </a:p>
          <a:p>
            <a:pPr eaLnBrk="1" hangingPunct="1"/>
            <a:endParaRPr lang="en-US" altLang="en-US" smtClean="0">
              <a:latin typeface="Garamond" panose="02020404030301010803" pitchFamily="18" charset="0"/>
            </a:endParaRPr>
          </a:p>
          <a:p>
            <a:pPr eaLnBrk="1" hangingPunct="1"/>
            <a:endParaRPr lang="en-US" altLang="en-US" smtClean="0">
              <a:latin typeface="Garamond" panose="02020404030301010803" pitchFamily="18" charset="0"/>
            </a:endParaRPr>
          </a:p>
          <a:p>
            <a:pPr eaLnBrk="1" hangingPunct="1"/>
            <a:endParaRPr lang="en-US" altLang="en-US" smtClean="0">
              <a:latin typeface="Garamond" panose="02020404030301010803" pitchFamily="18" charset="0"/>
            </a:endParaRPr>
          </a:p>
          <a:p>
            <a:pPr eaLnBrk="1" hangingPunct="1"/>
            <a:r>
              <a:rPr lang="en-US" altLang="en-US" smtClean="0">
                <a:latin typeface="Garamond" panose="02020404030301010803" pitchFamily="18" charset="0"/>
              </a:rPr>
              <a:t>R</a:t>
            </a:r>
            <a:r>
              <a:rPr lang="en-US" altLang="en-US" baseline="-25000" smtClean="0">
                <a:latin typeface="Garamond" panose="02020404030301010803" pitchFamily="18" charset="0"/>
              </a:rPr>
              <a:t>4</a:t>
            </a:r>
            <a:r>
              <a:rPr lang="en-US" altLang="en-US" smtClean="0">
                <a:latin typeface="Garamond" panose="02020404030301010803" pitchFamily="18" charset="0"/>
              </a:rPr>
              <a:t> = (0 + 1)*</a:t>
            </a:r>
            <a:endParaRPr lang="en-US" altLang="en-US" smtClean="0">
              <a:latin typeface="Garamond" panose="02020404030301010803" pitchFamily="18" charset="0"/>
            </a:endParaRPr>
          </a:p>
          <a:p>
            <a:pPr eaLnBrk="1" hangingPunct="1">
              <a:buFont typeface="Wingdings 2" panose="05020102010507070707" pitchFamily="18" charset="2"/>
              <a:buNone/>
            </a:pPr>
            <a:r>
              <a:rPr lang="en-US" altLang="en-US" smtClean="0">
                <a:latin typeface="Garamond" panose="02020404030301010803" pitchFamily="18" charset="0"/>
              </a:rPr>
              <a:t>		=R</a:t>
            </a:r>
            <a:r>
              <a:rPr lang="en-US" altLang="en-US" baseline="-25000" smtClean="0">
                <a:latin typeface="Garamond" panose="02020404030301010803" pitchFamily="18" charset="0"/>
              </a:rPr>
              <a:t>3</a:t>
            </a:r>
            <a:r>
              <a:rPr lang="en-US" altLang="en-US" smtClean="0">
                <a:latin typeface="Garamond" panose="02020404030301010803" pitchFamily="18" charset="0"/>
              </a:rPr>
              <a:t>*</a:t>
            </a:r>
            <a:endParaRPr lang="en-US" altLang="en-US" smtClean="0">
              <a:latin typeface="Garamond" panose="02020404030301010803" pitchFamily="18" charset="0"/>
            </a:endParaRPr>
          </a:p>
        </p:txBody>
      </p:sp>
      <p:grpSp>
        <p:nvGrpSpPr>
          <p:cNvPr id="2" name="Group 78"/>
          <p:cNvGrpSpPr/>
          <p:nvPr/>
        </p:nvGrpSpPr>
        <p:grpSpPr bwMode="auto">
          <a:xfrm>
            <a:off x="3017838" y="1765300"/>
            <a:ext cx="6038850" cy="1890713"/>
            <a:chOff x="1102" y="2889"/>
            <a:chExt cx="3170" cy="1191"/>
          </a:xfrm>
        </p:grpSpPr>
        <p:sp>
          <p:nvSpPr>
            <p:cNvPr id="38938" name="Oval 49"/>
            <p:cNvSpPr>
              <a:spLocks noChangeArrowheads="1"/>
            </p:cNvSpPr>
            <p:nvPr/>
          </p:nvSpPr>
          <p:spPr bwMode="auto">
            <a:xfrm>
              <a:off x="1534" y="3334"/>
              <a:ext cx="384" cy="384"/>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Gill Sans MT" panose="020B0502020104020203" pitchFamily="34" charset="0"/>
                </a:defRPr>
              </a:lvl1pPr>
              <a:lvl2pPr marL="742950" indent="-285750">
                <a:defRPr sz="2400">
                  <a:solidFill>
                    <a:schemeClr val="tx1"/>
                  </a:solidFill>
                  <a:latin typeface="Gill Sans MT" panose="020B0502020104020203" pitchFamily="34" charset="0"/>
                </a:defRPr>
              </a:lvl2pPr>
              <a:lvl3pPr marL="1143000" indent="-228600">
                <a:defRPr sz="2400">
                  <a:solidFill>
                    <a:schemeClr val="tx1"/>
                  </a:solidFill>
                  <a:latin typeface="Gill Sans MT" panose="020B0502020104020203" pitchFamily="34" charset="0"/>
                </a:defRPr>
              </a:lvl3pPr>
              <a:lvl4pPr marL="1600200" indent="-228600">
                <a:defRPr sz="2400">
                  <a:solidFill>
                    <a:schemeClr val="tx1"/>
                  </a:solidFill>
                  <a:latin typeface="Gill Sans MT" panose="020B0502020104020203" pitchFamily="34" charset="0"/>
                </a:defRPr>
              </a:lvl4pPr>
              <a:lvl5pPr marL="2057400" indent="-228600">
                <a:defRPr sz="2400">
                  <a:solidFill>
                    <a:schemeClr val="tx1"/>
                  </a:solidFill>
                  <a:latin typeface="Gill Sans MT" panose="020B0502020104020203" pitchFamily="34" charset="0"/>
                </a:defRPr>
              </a:lvl5pPr>
              <a:lvl6pPr marL="2514600" indent="-228600" eaLnBrk="0" fontAlgn="base" hangingPunct="0">
                <a:spcBef>
                  <a:spcPct val="0"/>
                </a:spcBef>
                <a:spcAft>
                  <a:spcPct val="0"/>
                </a:spcAft>
                <a:defRPr sz="2400">
                  <a:solidFill>
                    <a:schemeClr val="tx1"/>
                  </a:solidFill>
                  <a:latin typeface="Gill Sans MT" panose="020B0502020104020203" pitchFamily="34" charset="0"/>
                </a:defRPr>
              </a:lvl6pPr>
              <a:lvl7pPr marL="2971800" indent="-228600" eaLnBrk="0" fontAlgn="base" hangingPunct="0">
                <a:spcBef>
                  <a:spcPct val="0"/>
                </a:spcBef>
                <a:spcAft>
                  <a:spcPct val="0"/>
                </a:spcAft>
                <a:defRPr sz="2400">
                  <a:solidFill>
                    <a:schemeClr val="tx1"/>
                  </a:solidFill>
                  <a:latin typeface="Gill Sans MT" panose="020B0502020104020203" pitchFamily="34" charset="0"/>
                </a:defRPr>
              </a:lvl7pPr>
              <a:lvl8pPr marL="3429000" indent="-228600" eaLnBrk="0" fontAlgn="base" hangingPunct="0">
                <a:spcBef>
                  <a:spcPct val="0"/>
                </a:spcBef>
                <a:spcAft>
                  <a:spcPct val="0"/>
                </a:spcAft>
                <a:defRPr sz="2400">
                  <a:solidFill>
                    <a:schemeClr val="tx1"/>
                  </a:solidFill>
                  <a:latin typeface="Gill Sans MT" panose="020B0502020104020203" pitchFamily="34" charset="0"/>
                </a:defRPr>
              </a:lvl8pPr>
              <a:lvl9pPr marL="3886200" indent="-228600" eaLnBrk="0" fontAlgn="base" hangingPunct="0">
                <a:spcBef>
                  <a:spcPct val="0"/>
                </a:spcBef>
                <a:spcAft>
                  <a:spcPct val="0"/>
                </a:spcAft>
                <a:defRPr sz="2400">
                  <a:solidFill>
                    <a:schemeClr val="tx1"/>
                  </a:solidFill>
                  <a:latin typeface="Gill Sans MT" panose="020B0502020104020203" pitchFamily="34" charset="0"/>
                </a:defRPr>
              </a:lvl9pPr>
            </a:lstStyle>
            <a:p>
              <a:endParaRPr lang="en-US" altLang="en-US"/>
            </a:p>
          </p:txBody>
        </p:sp>
        <p:sp>
          <p:nvSpPr>
            <p:cNvPr id="38939" name="Line 50"/>
            <p:cNvSpPr>
              <a:spLocks noChangeShapeType="1"/>
            </p:cNvSpPr>
            <p:nvPr/>
          </p:nvSpPr>
          <p:spPr bwMode="auto">
            <a:xfrm>
              <a:off x="1102" y="3526"/>
              <a:ext cx="432"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8940" name="Rectangle 52"/>
            <p:cNvSpPr>
              <a:spLocks noChangeArrowheads="1"/>
            </p:cNvSpPr>
            <p:nvPr/>
          </p:nvSpPr>
          <p:spPr bwMode="auto">
            <a:xfrm>
              <a:off x="1594" y="3343"/>
              <a:ext cx="227"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Gill Sans MT" panose="020B0502020104020203" pitchFamily="34" charset="0"/>
                </a:defRPr>
              </a:lvl1pPr>
              <a:lvl2pPr marL="742950" indent="-285750">
                <a:defRPr sz="2400">
                  <a:solidFill>
                    <a:schemeClr val="tx1"/>
                  </a:solidFill>
                  <a:latin typeface="Gill Sans MT" panose="020B0502020104020203" pitchFamily="34" charset="0"/>
                </a:defRPr>
              </a:lvl2pPr>
              <a:lvl3pPr marL="1143000" indent="-228600">
                <a:defRPr sz="2400">
                  <a:solidFill>
                    <a:schemeClr val="tx1"/>
                  </a:solidFill>
                  <a:latin typeface="Gill Sans MT" panose="020B0502020104020203" pitchFamily="34" charset="0"/>
                </a:defRPr>
              </a:lvl3pPr>
              <a:lvl4pPr marL="1600200" indent="-228600">
                <a:defRPr sz="2400">
                  <a:solidFill>
                    <a:schemeClr val="tx1"/>
                  </a:solidFill>
                  <a:latin typeface="Gill Sans MT" panose="020B0502020104020203" pitchFamily="34" charset="0"/>
                </a:defRPr>
              </a:lvl4pPr>
              <a:lvl5pPr marL="2057400" indent="-228600">
                <a:defRPr sz="2400">
                  <a:solidFill>
                    <a:schemeClr val="tx1"/>
                  </a:solidFill>
                  <a:latin typeface="Gill Sans MT" panose="020B0502020104020203" pitchFamily="34" charset="0"/>
                </a:defRPr>
              </a:lvl5pPr>
              <a:lvl6pPr marL="2514600" indent="-228600" eaLnBrk="0" fontAlgn="base" hangingPunct="0">
                <a:spcBef>
                  <a:spcPct val="0"/>
                </a:spcBef>
                <a:spcAft>
                  <a:spcPct val="0"/>
                </a:spcAft>
                <a:defRPr sz="2400">
                  <a:solidFill>
                    <a:schemeClr val="tx1"/>
                  </a:solidFill>
                  <a:latin typeface="Gill Sans MT" panose="020B0502020104020203" pitchFamily="34" charset="0"/>
                </a:defRPr>
              </a:lvl6pPr>
              <a:lvl7pPr marL="2971800" indent="-228600" eaLnBrk="0" fontAlgn="base" hangingPunct="0">
                <a:spcBef>
                  <a:spcPct val="0"/>
                </a:spcBef>
                <a:spcAft>
                  <a:spcPct val="0"/>
                </a:spcAft>
                <a:defRPr sz="2400">
                  <a:solidFill>
                    <a:schemeClr val="tx1"/>
                  </a:solidFill>
                  <a:latin typeface="Gill Sans MT" panose="020B0502020104020203" pitchFamily="34" charset="0"/>
                </a:defRPr>
              </a:lvl7pPr>
              <a:lvl8pPr marL="3429000" indent="-228600" eaLnBrk="0" fontAlgn="base" hangingPunct="0">
                <a:spcBef>
                  <a:spcPct val="0"/>
                </a:spcBef>
                <a:spcAft>
                  <a:spcPct val="0"/>
                </a:spcAft>
                <a:defRPr sz="2400">
                  <a:solidFill>
                    <a:schemeClr val="tx1"/>
                  </a:solidFill>
                  <a:latin typeface="Gill Sans MT" panose="020B0502020104020203" pitchFamily="34" charset="0"/>
                </a:defRPr>
              </a:lvl8pPr>
              <a:lvl9pPr marL="3886200" indent="-228600" eaLnBrk="0" fontAlgn="base" hangingPunct="0">
                <a:spcBef>
                  <a:spcPct val="0"/>
                </a:spcBef>
                <a:spcAft>
                  <a:spcPct val="0"/>
                </a:spcAft>
                <a:defRPr sz="2400">
                  <a:solidFill>
                    <a:schemeClr val="tx1"/>
                  </a:solidFill>
                  <a:latin typeface="Gill Sans MT" panose="020B0502020104020203" pitchFamily="34" charset="0"/>
                </a:defRPr>
              </a:lvl9pPr>
            </a:lstStyle>
            <a:p>
              <a:r>
                <a:rPr lang="en-US" altLang="zh-TW">
                  <a:latin typeface="Garamond" panose="02020404030301010803" pitchFamily="18" charset="0"/>
                  <a:sym typeface="Symbol" panose="05050102010706020507" pitchFamily="18" charset="2"/>
                </a:rPr>
                <a:t>q</a:t>
              </a:r>
              <a:r>
                <a:rPr lang="en-US" altLang="zh-TW" baseline="-25000">
                  <a:latin typeface="Garamond" panose="02020404030301010803" pitchFamily="18" charset="0"/>
                  <a:sym typeface="Symbol" panose="05050102010706020507" pitchFamily="18" charset="2"/>
                </a:rPr>
                <a:t>0</a:t>
              </a:r>
              <a:endParaRPr lang="en-US" altLang="zh-TW" baseline="-25000">
                <a:latin typeface="Garamond" panose="02020404030301010803" pitchFamily="18" charset="0"/>
                <a:sym typeface="Symbol" panose="05050102010706020507" pitchFamily="18" charset="2"/>
              </a:endParaRPr>
            </a:p>
          </p:txBody>
        </p:sp>
        <p:sp>
          <p:nvSpPr>
            <p:cNvPr id="38941" name="Oval 53"/>
            <p:cNvSpPr>
              <a:spLocks noChangeArrowheads="1"/>
            </p:cNvSpPr>
            <p:nvPr/>
          </p:nvSpPr>
          <p:spPr bwMode="auto">
            <a:xfrm>
              <a:off x="3888" y="3334"/>
              <a:ext cx="384" cy="384"/>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Gill Sans MT" panose="020B0502020104020203" pitchFamily="34" charset="0"/>
                </a:defRPr>
              </a:lvl1pPr>
              <a:lvl2pPr marL="742950" indent="-285750">
                <a:defRPr sz="2400">
                  <a:solidFill>
                    <a:schemeClr val="tx1"/>
                  </a:solidFill>
                  <a:latin typeface="Gill Sans MT" panose="020B0502020104020203" pitchFamily="34" charset="0"/>
                </a:defRPr>
              </a:lvl2pPr>
              <a:lvl3pPr marL="1143000" indent="-228600">
                <a:defRPr sz="2400">
                  <a:solidFill>
                    <a:schemeClr val="tx1"/>
                  </a:solidFill>
                  <a:latin typeface="Gill Sans MT" panose="020B0502020104020203" pitchFamily="34" charset="0"/>
                </a:defRPr>
              </a:lvl3pPr>
              <a:lvl4pPr marL="1600200" indent="-228600">
                <a:defRPr sz="2400">
                  <a:solidFill>
                    <a:schemeClr val="tx1"/>
                  </a:solidFill>
                  <a:latin typeface="Gill Sans MT" panose="020B0502020104020203" pitchFamily="34" charset="0"/>
                </a:defRPr>
              </a:lvl4pPr>
              <a:lvl5pPr marL="2057400" indent="-228600">
                <a:defRPr sz="2400">
                  <a:solidFill>
                    <a:schemeClr val="tx1"/>
                  </a:solidFill>
                  <a:latin typeface="Gill Sans MT" panose="020B0502020104020203" pitchFamily="34" charset="0"/>
                </a:defRPr>
              </a:lvl5pPr>
              <a:lvl6pPr marL="2514600" indent="-228600" eaLnBrk="0" fontAlgn="base" hangingPunct="0">
                <a:spcBef>
                  <a:spcPct val="0"/>
                </a:spcBef>
                <a:spcAft>
                  <a:spcPct val="0"/>
                </a:spcAft>
                <a:defRPr sz="2400">
                  <a:solidFill>
                    <a:schemeClr val="tx1"/>
                  </a:solidFill>
                  <a:latin typeface="Gill Sans MT" panose="020B0502020104020203" pitchFamily="34" charset="0"/>
                </a:defRPr>
              </a:lvl6pPr>
              <a:lvl7pPr marL="2971800" indent="-228600" eaLnBrk="0" fontAlgn="base" hangingPunct="0">
                <a:spcBef>
                  <a:spcPct val="0"/>
                </a:spcBef>
                <a:spcAft>
                  <a:spcPct val="0"/>
                </a:spcAft>
                <a:defRPr sz="2400">
                  <a:solidFill>
                    <a:schemeClr val="tx1"/>
                  </a:solidFill>
                  <a:latin typeface="Gill Sans MT" panose="020B0502020104020203" pitchFamily="34" charset="0"/>
                </a:defRPr>
              </a:lvl7pPr>
              <a:lvl8pPr marL="3429000" indent="-228600" eaLnBrk="0" fontAlgn="base" hangingPunct="0">
                <a:spcBef>
                  <a:spcPct val="0"/>
                </a:spcBef>
                <a:spcAft>
                  <a:spcPct val="0"/>
                </a:spcAft>
                <a:defRPr sz="2400">
                  <a:solidFill>
                    <a:schemeClr val="tx1"/>
                  </a:solidFill>
                  <a:latin typeface="Gill Sans MT" panose="020B0502020104020203" pitchFamily="34" charset="0"/>
                </a:defRPr>
              </a:lvl8pPr>
              <a:lvl9pPr marL="3886200" indent="-228600" eaLnBrk="0" fontAlgn="base" hangingPunct="0">
                <a:spcBef>
                  <a:spcPct val="0"/>
                </a:spcBef>
                <a:spcAft>
                  <a:spcPct val="0"/>
                </a:spcAft>
                <a:defRPr sz="2400">
                  <a:solidFill>
                    <a:schemeClr val="tx1"/>
                  </a:solidFill>
                  <a:latin typeface="Gill Sans MT" panose="020B0502020104020203" pitchFamily="34" charset="0"/>
                </a:defRPr>
              </a:lvl9pPr>
            </a:lstStyle>
            <a:p>
              <a:endParaRPr lang="en-US" altLang="en-US"/>
            </a:p>
          </p:txBody>
        </p:sp>
        <p:sp>
          <p:nvSpPr>
            <p:cNvPr id="38942" name="Line 54"/>
            <p:cNvSpPr>
              <a:spLocks noChangeShapeType="1"/>
            </p:cNvSpPr>
            <p:nvPr/>
          </p:nvSpPr>
          <p:spPr bwMode="auto">
            <a:xfrm>
              <a:off x="3504" y="3142"/>
              <a:ext cx="384" cy="384"/>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8943" name="Rectangle 55"/>
            <p:cNvSpPr>
              <a:spLocks noChangeArrowheads="1"/>
            </p:cNvSpPr>
            <p:nvPr/>
          </p:nvSpPr>
          <p:spPr bwMode="auto">
            <a:xfrm>
              <a:off x="3948" y="3343"/>
              <a:ext cx="227"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Gill Sans MT" panose="020B0502020104020203" pitchFamily="34" charset="0"/>
                </a:defRPr>
              </a:lvl1pPr>
              <a:lvl2pPr marL="742950" indent="-285750">
                <a:defRPr sz="2400">
                  <a:solidFill>
                    <a:schemeClr val="tx1"/>
                  </a:solidFill>
                  <a:latin typeface="Gill Sans MT" panose="020B0502020104020203" pitchFamily="34" charset="0"/>
                </a:defRPr>
              </a:lvl2pPr>
              <a:lvl3pPr marL="1143000" indent="-228600">
                <a:defRPr sz="2400">
                  <a:solidFill>
                    <a:schemeClr val="tx1"/>
                  </a:solidFill>
                  <a:latin typeface="Gill Sans MT" panose="020B0502020104020203" pitchFamily="34" charset="0"/>
                </a:defRPr>
              </a:lvl3pPr>
              <a:lvl4pPr marL="1600200" indent="-228600">
                <a:defRPr sz="2400">
                  <a:solidFill>
                    <a:schemeClr val="tx1"/>
                  </a:solidFill>
                  <a:latin typeface="Gill Sans MT" panose="020B0502020104020203" pitchFamily="34" charset="0"/>
                </a:defRPr>
              </a:lvl4pPr>
              <a:lvl5pPr marL="2057400" indent="-228600">
                <a:defRPr sz="2400">
                  <a:solidFill>
                    <a:schemeClr val="tx1"/>
                  </a:solidFill>
                  <a:latin typeface="Gill Sans MT" panose="020B0502020104020203" pitchFamily="34" charset="0"/>
                </a:defRPr>
              </a:lvl5pPr>
              <a:lvl6pPr marL="2514600" indent="-228600" eaLnBrk="0" fontAlgn="base" hangingPunct="0">
                <a:spcBef>
                  <a:spcPct val="0"/>
                </a:spcBef>
                <a:spcAft>
                  <a:spcPct val="0"/>
                </a:spcAft>
                <a:defRPr sz="2400">
                  <a:solidFill>
                    <a:schemeClr val="tx1"/>
                  </a:solidFill>
                  <a:latin typeface="Gill Sans MT" panose="020B0502020104020203" pitchFamily="34" charset="0"/>
                </a:defRPr>
              </a:lvl6pPr>
              <a:lvl7pPr marL="2971800" indent="-228600" eaLnBrk="0" fontAlgn="base" hangingPunct="0">
                <a:spcBef>
                  <a:spcPct val="0"/>
                </a:spcBef>
                <a:spcAft>
                  <a:spcPct val="0"/>
                </a:spcAft>
                <a:defRPr sz="2400">
                  <a:solidFill>
                    <a:schemeClr val="tx1"/>
                  </a:solidFill>
                  <a:latin typeface="Gill Sans MT" panose="020B0502020104020203" pitchFamily="34" charset="0"/>
                </a:defRPr>
              </a:lvl7pPr>
              <a:lvl8pPr marL="3429000" indent="-228600" eaLnBrk="0" fontAlgn="base" hangingPunct="0">
                <a:spcBef>
                  <a:spcPct val="0"/>
                </a:spcBef>
                <a:spcAft>
                  <a:spcPct val="0"/>
                </a:spcAft>
                <a:defRPr sz="2400">
                  <a:solidFill>
                    <a:schemeClr val="tx1"/>
                  </a:solidFill>
                  <a:latin typeface="Gill Sans MT" panose="020B0502020104020203" pitchFamily="34" charset="0"/>
                </a:defRPr>
              </a:lvl8pPr>
              <a:lvl9pPr marL="3886200" indent="-228600" eaLnBrk="0" fontAlgn="base" hangingPunct="0">
                <a:spcBef>
                  <a:spcPct val="0"/>
                </a:spcBef>
                <a:spcAft>
                  <a:spcPct val="0"/>
                </a:spcAft>
                <a:defRPr sz="2400">
                  <a:solidFill>
                    <a:schemeClr val="tx1"/>
                  </a:solidFill>
                  <a:latin typeface="Gill Sans MT" panose="020B0502020104020203" pitchFamily="34" charset="0"/>
                </a:defRPr>
              </a:lvl9pPr>
            </a:lstStyle>
            <a:p>
              <a:r>
                <a:rPr lang="en-US" altLang="zh-TW">
                  <a:latin typeface="Garamond" panose="02020404030301010803" pitchFamily="18" charset="0"/>
                  <a:sym typeface="Symbol" panose="05050102010706020507" pitchFamily="18" charset="2"/>
                </a:rPr>
                <a:t>q</a:t>
              </a:r>
              <a:r>
                <a:rPr lang="en-US" altLang="zh-TW" baseline="-25000">
                  <a:latin typeface="Garamond" panose="02020404030301010803" pitchFamily="18" charset="0"/>
                  <a:sym typeface="Symbol" panose="05050102010706020507" pitchFamily="18" charset="2"/>
                </a:rPr>
                <a:t>1</a:t>
              </a:r>
              <a:endParaRPr lang="en-US" altLang="zh-TW" baseline="-25000">
                <a:latin typeface="Garamond" panose="02020404030301010803" pitchFamily="18" charset="0"/>
                <a:sym typeface="Symbol" panose="05050102010706020507" pitchFamily="18" charset="2"/>
              </a:endParaRPr>
            </a:p>
          </p:txBody>
        </p:sp>
        <p:sp>
          <p:nvSpPr>
            <p:cNvPr id="38944" name="Oval 56"/>
            <p:cNvSpPr>
              <a:spLocks noChangeArrowheads="1"/>
            </p:cNvSpPr>
            <p:nvPr/>
          </p:nvSpPr>
          <p:spPr bwMode="auto">
            <a:xfrm>
              <a:off x="3938" y="3382"/>
              <a:ext cx="288" cy="288"/>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Gill Sans MT" panose="020B0502020104020203" pitchFamily="34" charset="0"/>
                </a:defRPr>
              </a:lvl1pPr>
              <a:lvl2pPr marL="742950" indent="-285750">
                <a:defRPr sz="2400">
                  <a:solidFill>
                    <a:schemeClr val="tx1"/>
                  </a:solidFill>
                  <a:latin typeface="Gill Sans MT" panose="020B0502020104020203" pitchFamily="34" charset="0"/>
                </a:defRPr>
              </a:lvl2pPr>
              <a:lvl3pPr marL="1143000" indent="-228600">
                <a:defRPr sz="2400">
                  <a:solidFill>
                    <a:schemeClr val="tx1"/>
                  </a:solidFill>
                  <a:latin typeface="Gill Sans MT" panose="020B0502020104020203" pitchFamily="34" charset="0"/>
                </a:defRPr>
              </a:lvl3pPr>
              <a:lvl4pPr marL="1600200" indent="-228600">
                <a:defRPr sz="2400">
                  <a:solidFill>
                    <a:schemeClr val="tx1"/>
                  </a:solidFill>
                  <a:latin typeface="Gill Sans MT" panose="020B0502020104020203" pitchFamily="34" charset="0"/>
                </a:defRPr>
              </a:lvl4pPr>
              <a:lvl5pPr marL="2057400" indent="-228600">
                <a:defRPr sz="2400">
                  <a:solidFill>
                    <a:schemeClr val="tx1"/>
                  </a:solidFill>
                  <a:latin typeface="Gill Sans MT" panose="020B0502020104020203" pitchFamily="34" charset="0"/>
                </a:defRPr>
              </a:lvl5pPr>
              <a:lvl6pPr marL="2514600" indent="-228600" eaLnBrk="0" fontAlgn="base" hangingPunct="0">
                <a:spcBef>
                  <a:spcPct val="0"/>
                </a:spcBef>
                <a:spcAft>
                  <a:spcPct val="0"/>
                </a:spcAft>
                <a:defRPr sz="2400">
                  <a:solidFill>
                    <a:schemeClr val="tx1"/>
                  </a:solidFill>
                  <a:latin typeface="Gill Sans MT" panose="020B0502020104020203" pitchFamily="34" charset="0"/>
                </a:defRPr>
              </a:lvl6pPr>
              <a:lvl7pPr marL="2971800" indent="-228600" eaLnBrk="0" fontAlgn="base" hangingPunct="0">
                <a:spcBef>
                  <a:spcPct val="0"/>
                </a:spcBef>
                <a:spcAft>
                  <a:spcPct val="0"/>
                </a:spcAft>
                <a:defRPr sz="2400">
                  <a:solidFill>
                    <a:schemeClr val="tx1"/>
                  </a:solidFill>
                  <a:latin typeface="Gill Sans MT" panose="020B0502020104020203" pitchFamily="34" charset="0"/>
                </a:defRPr>
              </a:lvl7pPr>
              <a:lvl8pPr marL="3429000" indent="-228600" eaLnBrk="0" fontAlgn="base" hangingPunct="0">
                <a:spcBef>
                  <a:spcPct val="0"/>
                </a:spcBef>
                <a:spcAft>
                  <a:spcPct val="0"/>
                </a:spcAft>
                <a:defRPr sz="2400">
                  <a:solidFill>
                    <a:schemeClr val="tx1"/>
                  </a:solidFill>
                  <a:latin typeface="Gill Sans MT" panose="020B0502020104020203" pitchFamily="34" charset="0"/>
                </a:defRPr>
              </a:lvl8pPr>
              <a:lvl9pPr marL="3886200" indent="-228600" eaLnBrk="0" fontAlgn="base" hangingPunct="0">
                <a:spcBef>
                  <a:spcPct val="0"/>
                </a:spcBef>
                <a:spcAft>
                  <a:spcPct val="0"/>
                </a:spcAft>
                <a:defRPr sz="2400">
                  <a:solidFill>
                    <a:schemeClr val="tx1"/>
                  </a:solidFill>
                  <a:latin typeface="Gill Sans MT" panose="020B0502020104020203" pitchFamily="34" charset="0"/>
                </a:defRPr>
              </a:lvl9pPr>
            </a:lstStyle>
            <a:p>
              <a:endParaRPr lang="en-US" altLang="en-US"/>
            </a:p>
          </p:txBody>
        </p:sp>
        <p:sp>
          <p:nvSpPr>
            <p:cNvPr id="38945" name="Text Box 57"/>
            <p:cNvSpPr txBox="1">
              <a:spLocks noChangeArrowheads="1"/>
            </p:cNvSpPr>
            <p:nvPr/>
          </p:nvSpPr>
          <p:spPr bwMode="auto">
            <a:xfrm>
              <a:off x="3592" y="3046"/>
              <a:ext cx="168"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Gill Sans MT" panose="020B0502020104020203" pitchFamily="34" charset="0"/>
                </a:defRPr>
              </a:lvl1pPr>
              <a:lvl2pPr marL="742950" indent="-285750">
                <a:defRPr sz="2400">
                  <a:solidFill>
                    <a:schemeClr val="tx1"/>
                  </a:solidFill>
                  <a:latin typeface="Gill Sans MT" panose="020B0502020104020203" pitchFamily="34" charset="0"/>
                </a:defRPr>
              </a:lvl2pPr>
              <a:lvl3pPr marL="1143000" indent="-228600">
                <a:defRPr sz="2400">
                  <a:solidFill>
                    <a:schemeClr val="tx1"/>
                  </a:solidFill>
                  <a:latin typeface="Gill Sans MT" panose="020B0502020104020203" pitchFamily="34" charset="0"/>
                </a:defRPr>
              </a:lvl3pPr>
              <a:lvl4pPr marL="1600200" indent="-228600">
                <a:defRPr sz="2400">
                  <a:solidFill>
                    <a:schemeClr val="tx1"/>
                  </a:solidFill>
                  <a:latin typeface="Gill Sans MT" panose="020B0502020104020203" pitchFamily="34" charset="0"/>
                </a:defRPr>
              </a:lvl4pPr>
              <a:lvl5pPr marL="2057400" indent="-228600">
                <a:defRPr sz="2400">
                  <a:solidFill>
                    <a:schemeClr val="tx1"/>
                  </a:solidFill>
                  <a:latin typeface="Gill Sans MT" panose="020B0502020104020203" pitchFamily="34" charset="0"/>
                </a:defRPr>
              </a:lvl5pPr>
              <a:lvl6pPr marL="2514600" indent="-228600" eaLnBrk="0" fontAlgn="base" hangingPunct="0">
                <a:spcBef>
                  <a:spcPct val="0"/>
                </a:spcBef>
                <a:spcAft>
                  <a:spcPct val="0"/>
                </a:spcAft>
                <a:defRPr sz="2400">
                  <a:solidFill>
                    <a:schemeClr val="tx1"/>
                  </a:solidFill>
                  <a:latin typeface="Gill Sans MT" panose="020B0502020104020203" pitchFamily="34" charset="0"/>
                </a:defRPr>
              </a:lvl6pPr>
              <a:lvl7pPr marL="2971800" indent="-228600" eaLnBrk="0" fontAlgn="base" hangingPunct="0">
                <a:spcBef>
                  <a:spcPct val="0"/>
                </a:spcBef>
                <a:spcAft>
                  <a:spcPct val="0"/>
                </a:spcAft>
                <a:defRPr sz="2400">
                  <a:solidFill>
                    <a:schemeClr val="tx1"/>
                  </a:solidFill>
                  <a:latin typeface="Gill Sans MT" panose="020B0502020104020203" pitchFamily="34" charset="0"/>
                </a:defRPr>
              </a:lvl7pPr>
              <a:lvl8pPr marL="3429000" indent="-228600" eaLnBrk="0" fontAlgn="base" hangingPunct="0">
                <a:spcBef>
                  <a:spcPct val="0"/>
                </a:spcBef>
                <a:spcAft>
                  <a:spcPct val="0"/>
                </a:spcAft>
                <a:defRPr sz="2400">
                  <a:solidFill>
                    <a:schemeClr val="tx1"/>
                  </a:solidFill>
                  <a:latin typeface="Gill Sans MT" panose="020B0502020104020203" pitchFamily="34" charset="0"/>
                </a:defRPr>
              </a:lvl8pPr>
              <a:lvl9pPr marL="3886200" indent="-228600" eaLnBrk="0" fontAlgn="base" hangingPunct="0">
                <a:spcBef>
                  <a:spcPct val="0"/>
                </a:spcBef>
                <a:spcAft>
                  <a:spcPct val="0"/>
                </a:spcAft>
                <a:defRPr sz="2400">
                  <a:solidFill>
                    <a:schemeClr val="tx1"/>
                  </a:solidFill>
                  <a:latin typeface="Gill Sans MT" panose="020B0502020104020203" pitchFamily="34" charset="0"/>
                </a:defRPr>
              </a:lvl9pPr>
            </a:lstStyle>
            <a:p>
              <a:r>
                <a:rPr lang="zh-TW" altLang="en-US">
                  <a:latin typeface="Garamond" panose="02020404030301010803" pitchFamily="18" charset="0"/>
                  <a:sym typeface="Symbol" panose="05050102010706020507" pitchFamily="18" charset="2"/>
                </a:rPr>
                <a:t></a:t>
              </a:r>
              <a:endParaRPr lang="zh-TW" altLang="en-US">
                <a:latin typeface="Garamond" panose="02020404030301010803" pitchFamily="18" charset="0"/>
              </a:endParaRPr>
            </a:p>
          </p:txBody>
        </p:sp>
        <p:sp>
          <p:nvSpPr>
            <p:cNvPr id="38946" name="Line 58"/>
            <p:cNvSpPr>
              <a:spLocks noChangeShapeType="1"/>
            </p:cNvSpPr>
            <p:nvPr/>
          </p:nvSpPr>
          <p:spPr bwMode="auto">
            <a:xfrm flipV="1">
              <a:off x="3504" y="3526"/>
              <a:ext cx="384" cy="384"/>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8947" name="Line 59"/>
            <p:cNvSpPr>
              <a:spLocks noChangeShapeType="1"/>
            </p:cNvSpPr>
            <p:nvPr/>
          </p:nvSpPr>
          <p:spPr bwMode="auto">
            <a:xfrm flipV="1">
              <a:off x="1918" y="3142"/>
              <a:ext cx="384" cy="384"/>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8948" name="Line 60"/>
            <p:cNvSpPr>
              <a:spLocks noChangeShapeType="1"/>
            </p:cNvSpPr>
            <p:nvPr/>
          </p:nvSpPr>
          <p:spPr bwMode="auto">
            <a:xfrm>
              <a:off x="1918" y="3526"/>
              <a:ext cx="384" cy="384"/>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8949" name="Text Box 61"/>
            <p:cNvSpPr txBox="1">
              <a:spLocks noChangeArrowheads="1"/>
            </p:cNvSpPr>
            <p:nvPr/>
          </p:nvSpPr>
          <p:spPr bwMode="auto">
            <a:xfrm>
              <a:off x="3600" y="3622"/>
              <a:ext cx="168"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Gill Sans MT" panose="020B0502020104020203" pitchFamily="34" charset="0"/>
                </a:defRPr>
              </a:lvl1pPr>
              <a:lvl2pPr marL="742950" indent="-285750">
                <a:defRPr sz="2400">
                  <a:solidFill>
                    <a:schemeClr val="tx1"/>
                  </a:solidFill>
                  <a:latin typeface="Gill Sans MT" panose="020B0502020104020203" pitchFamily="34" charset="0"/>
                </a:defRPr>
              </a:lvl2pPr>
              <a:lvl3pPr marL="1143000" indent="-228600">
                <a:defRPr sz="2400">
                  <a:solidFill>
                    <a:schemeClr val="tx1"/>
                  </a:solidFill>
                  <a:latin typeface="Gill Sans MT" panose="020B0502020104020203" pitchFamily="34" charset="0"/>
                </a:defRPr>
              </a:lvl3pPr>
              <a:lvl4pPr marL="1600200" indent="-228600">
                <a:defRPr sz="2400">
                  <a:solidFill>
                    <a:schemeClr val="tx1"/>
                  </a:solidFill>
                  <a:latin typeface="Gill Sans MT" panose="020B0502020104020203" pitchFamily="34" charset="0"/>
                </a:defRPr>
              </a:lvl4pPr>
              <a:lvl5pPr marL="2057400" indent="-228600">
                <a:defRPr sz="2400">
                  <a:solidFill>
                    <a:schemeClr val="tx1"/>
                  </a:solidFill>
                  <a:latin typeface="Gill Sans MT" panose="020B0502020104020203" pitchFamily="34" charset="0"/>
                </a:defRPr>
              </a:lvl5pPr>
              <a:lvl6pPr marL="2514600" indent="-228600" eaLnBrk="0" fontAlgn="base" hangingPunct="0">
                <a:spcBef>
                  <a:spcPct val="0"/>
                </a:spcBef>
                <a:spcAft>
                  <a:spcPct val="0"/>
                </a:spcAft>
                <a:defRPr sz="2400">
                  <a:solidFill>
                    <a:schemeClr val="tx1"/>
                  </a:solidFill>
                  <a:latin typeface="Gill Sans MT" panose="020B0502020104020203" pitchFamily="34" charset="0"/>
                </a:defRPr>
              </a:lvl6pPr>
              <a:lvl7pPr marL="2971800" indent="-228600" eaLnBrk="0" fontAlgn="base" hangingPunct="0">
                <a:spcBef>
                  <a:spcPct val="0"/>
                </a:spcBef>
                <a:spcAft>
                  <a:spcPct val="0"/>
                </a:spcAft>
                <a:defRPr sz="2400">
                  <a:solidFill>
                    <a:schemeClr val="tx1"/>
                  </a:solidFill>
                  <a:latin typeface="Gill Sans MT" panose="020B0502020104020203" pitchFamily="34" charset="0"/>
                </a:defRPr>
              </a:lvl7pPr>
              <a:lvl8pPr marL="3429000" indent="-228600" eaLnBrk="0" fontAlgn="base" hangingPunct="0">
                <a:spcBef>
                  <a:spcPct val="0"/>
                </a:spcBef>
                <a:spcAft>
                  <a:spcPct val="0"/>
                </a:spcAft>
                <a:defRPr sz="2400">
                  <a:solidFill>
                    <a:schemeClr val="tx1"/>
                  </a:solidFill>
                  <a:latin typeface="Gill Sans MT" panose="020B0502020104020203" pitchFamily="34" charset="0"/>
                </a:defRPr>
              </a:lvl8pPr>
              <a:lvl9pPr marL="3886200" indent="-228600" eaLnBrk="0" fontAlgn="base" hangingPunct="0">
                <a:spcBef>
                  <a:spcPct val="0"/>
                </a:spcBef>
                <a:spcAft>
                  <a:spcPct val="0"/>
                </a:spcAft>
                <a:defRPr sz="2400">
                  <a:solidFill>
                    <a:schemeClr val="tx1"/>
                  </a:solidFill>
                  <a:latin typeface="Gill Sans MT" panose="020B0502020104020203" pitchFamily="34" charset="0"/>
                </a:defRPr>
              </a:lvl9pPr>
            </a:lstStyle>
            <a:p>
              <a:r>
                <a:rPr lang="zh-TW" altLang="en-US">
                  <a:latin typeface="Garamond" panose="02020404030301010803" pitchFamily="18" charset="0"/>
                  <a:sym typeface="Symbol" panose="05050102010706020507" pitchFamily="18" charset="2"/>
                </a:rPr>
                <a:t></a:t>
              </a:r>
              <a:endParaRPr lang="zh-TW" altLang="en-US">
                <a:latin typeface="Garamond" panose="02020404030301010803" pitchFamily="18" charset="0"/>
              </a:endParaRPr>
            </a:p>
          </p:txBody>
        </p:sp>
        <p:sp>
          <p:nvSpPr>
            <p:cNvPr id="38950" name="Text Box 62"/>
            <p:cNvSpPr txBox="1">
              <a:spLocks noChangeArrowheads="1"/>
            </p:cNvSpPr>
            <p:nvPr/>
          </p:nvSpPr>
          <p:spPr bwMode="auto">
            <a:xfrm>
              <a:off x="1966" y="3622"/>
              <a:ext cx="168"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Gill Sans MT" panose="020B0502020104020203" pitchFamily="34" charset="0"/>
                </a:defRPr>
              </a:lvl1pPr>
              <a:lvl2pPr marL="742950" indent="-285750">
                <a:defRPr sz="2400">
                  <a:solidFill>
                    <a:schemeClr val="tx1"/>
                  </a:solidFill>
                  <a:latin typeface="Gill Sans MT" panose="020B0502020104020203" pitchFamily="34" charset="0"/>
                </a:defRPr>
              </a:lvl2pPr>
              <a:lvl3pPr marL="1143000" indent="-228600">
                <a:defRPr sz="2400">
                  <a:solidFill>
                    <a:schemeClr val="tx1"/>
                  </a:solidFill>
                  <a:latin typeface="Gill Sans MT" panose="020B0502020104020203" pitchFamily="34" charset="0"/>
                </a:defRPr>
              </a:lvl3pPr>
              <a:lvl4pPr marL="1600200" indent="-228600">
                <a:defRPr sz="2400">
                  <a:solidFill>
                    <a:schemeClr val="tx1"/>
                  </a:solidFill>
                  <a:latin typeface="Gill Sans MT" panose="020B0502020104020203" pitchFamily="34" charset="0"/>
                </a:defRPr>
              </a:lvl4pPr>
              <a:lvl5pPr marL="2057400" indent="-228600">
                <a:defRPr sz="2400">
                  <a:solidFill>
                    <a:schemeClr val="tx1"/>
                  </a:solidFill>
                  <a:latin typeface="Gill Sans MT" panose="020B0502020104020203" pitchFamily="34" charset="0"/>
                </a:defRPr>
              </a:lvl5pPr>
              <a:lvl6pPr marL="2514600" indent="-228600" eaLnBrk="0" fontAlgn="base" hangingPunct="0">
                <a:spcBef>
                  <a:spcPct val="0"/>
                </a:spcBef>
                <a:spcAft>
                  <a:spcPct val="0"/>
                </a:spcAft>
                <a:defRPr sz="2400">
                  <a:solidFill>
                    <a:schemeClr val="tx1"/>
                  </a:solidFill>
                  <a:latin typeface="Gill Sans MT" panose="020B0502020104020203" pitchFamily="34" charset="0"/>
                </a:defRPr>
              </a:lvl6pPr>
              <a:lvl7pPr marL="2971800" indent="-228600" eaLnBrk="0" fontAlgn="base" hangingPunct="0">
                <a:spcBef>
                  <a:spcPct val="0"/>
                </a:spcBef>
                <a:spcAft>
                  <a:spcPct val="0"/>
                </a:spcAft>
                <a:defRPr sz="2400">
                  <a:solidFill>
                    <a:schemeClr val="tx1"/>
                  </a:solidFill>
                  <a:latin typeface="Gill Sans MT" panose="020B0502020104020203" pitchFamily="34" charset="0"/>
                </a:defRPr>
              </a:lvl7pPr>
              <a:lvl8pPr marL="3429000" indent="-228600" eaLnBrk="0" fontAlgn="base" hangingPunct="0">
                <a:spcBef>
                  <a:spcPct val="0"/>
                </a:spcBef>
                <a:spcAft>
                  <a:spcPct val="0"/>
                </a:spcAft>
                <a:defRPr sz="2400">
                  <a:solidFill>
                    <a:schemeClr val="tx1"/>
                  </a:solidFill>
                  <a:latin typeface="Gill Sans MT" panose="020B0502020104020203" pitchFamily="34" charset="0"/>
                </a:defRPr>
              </a:lvl8pPr>
              <a:lvl9pPr marL="3886200" indent="-228600" eaLnBrk="0" fontAlgn="base" hangingPunct="0">
                <a:spcBef>
                  <a:spcPct val="0"/>
                </a:spcBef>
                <a:spcAft>
                  <a:spcPct val="0"/>
                </a:spcAft>
                <a:defRPr sz="2400">
                  <a:solidFill>
                    <a:schemeClr val="tx1"/>
                  </a:solidFill>
                  <a:latin typeface="Gill Sans MT" panose="020B0502020104020203" pitchFamily="34" charset="0"/>
                </a:defRPr>
              </a:lvl9pPr>
            </a:lstStyle>
            <a:p>
              <a:r>
                <a:rPr lang="zh-TW" altLang="en-US">
                  <a:latin typeface="Garamond" panose="02020404030301010803" pitchFamily="18" charset="0"/>
                  <a:sym typeface="Symbol" panose="05050102010706020507" pitchFamily="18" charset="2"/>
                </a:rPr>
                <a:t></a:t>
              </a:r>
              <a:endParaRPr lang="zh-TW" altLang="en-US">
                <a:latin typeface="Garamond" panose="02020404030301010803" pitchFamily="18" charset="0"/>
              </a:endParaRPr>
            </a:p>
          </p:txBody>
        </p:sp>
        <p:sp>
          <p:nvSpPr>
            <p:cNvPr id="38951" name="Text Box 63"/>
            <p:cNvSpPr txBox="1">
              <a:spLocks noChangeArrowheads="1"/>
            </p:cNvSpPr>
            <p:nvPr/>
          </p:nvSpPr>
          <p:spPr bwMode="auto">
            <a:xfrm>
              <a:off x="2006" y="3094"/>
              <a:ext cx="168"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Gill Sans MT" panose="020B0502020104020203" pitchFamily="34" charset="0"/>
                </a:defRPr>
              </a:lvl1pPr>
              <a:lvl2pPr marL="742950" indent="-285750">
                <a:defRPr sz="2400">
                  <a:solidFill>
                    <a:schemeClr val="tx1"/>
                  </a:solidFill>
                  <a:latin typeface="Gill Sans MT" panose="020B0502020104020203" pitchFamily="34" charset="0"/>
                </a:defRPr>
              </a:lvl2pPr>
              <a:lvl3pPr marL="1143000" indent="-228600">
                <a:defRPr sz="2400">
                  <a:solidFill>
                    <a:schemeClr val="tx1"/>
                  </a:solidFill>
                  <a:latin typeface="Gill Sans MT" panose="020B0502020104020203" pitchFamily="34" charset="0"/>
                </a:defRPr>
              </a:lvl3pPr>
              <a:lvl4pPr marL="1600200" indent="-228600">
                <a:defRPr sz="2400">
                  <a:solidFill>
                    <a:schemeClr val="tx1"/>
                  </a:solidFill>
                  <a:latin typeface="Gill Sans MT" panose="020B0502020104020203" pitchFamily="34" charset="0"/>
                </a:defRPr>
              </a:lvl4pPr>
              <a:lvl5pPr marL="2057400" indent="-228600">
                <a:defRPr sz="2400">
                  <a:solidFill>
                    <a:schemeClr val="tx1"/>
                  </a:solidFill>
                  <a:latin typeface="Gill Sans MT" panose="020B0502020104020203" pitchFamily="34" charset="0"/>
                </a:defRPr>
              </a:lvl5pPr>
              <a:lvl6pPr marL="2514600" indent="-228600" eaLnBrk="0" fontAlgn="base" hangingPunct="0">
                <a:spcBef>
                  <a:spcPct val="0"/>
                </a:spcBef>
                <a:spcAft>
                  <a:spcPct val="0"/>
                </a:spcAft>
                <a:defRPr sz="2400">
                  <a:solidFill>
                    <a:schemeClr val="tx1"/>
                  </a:solidFill>
                  <a:latin typeface="Gill Sans MT" panose="020B0502020104020203" pitchFamily="34" charset="0"/>
                </a:defRPr>
              </a:lvl6pPr>
              <a:lvl7pPr marL="2971800" indent="-228600" eaLnBrk="0" fontAlgn="base" hangingPunct="0">
                <a:spcBef>
                  <a:spcPct val="0"/>
                </a:spcBef>
                <a:spcAft>
                  <a:spcPct val="0"/>
                </a:spcAft>
                <a:defRPr sz="2400">
                  <a:solidFill>
                    <a:schemeClr val="tx1"/>
                  </a:solidFill>
                  <a:latin typeface="Gill Sans MT" panose="020B0502020104020203" pitchFamily="34" charset="0"/>
                </a:defRPr>
              </a:lvl7pPr>
              <a:lvl8pPr marL="3429000" indent="-228600" eaLnBrk="0" fontAlgn="base" hangingPunct="0">
                <a:spcBef>
                  <a:spcPct val="0"/>
                </a:spcBef>
                <a:spcAft>
                  <a:spcPct val="0"/>
                </a:spcAft>
                <a:defRPr sz="2400">
                  <a:solidFill>
                    <a:schemeClr val="tx1"/>
                  </a:solidFill>
                  <a:latin typeface="Gill Sans MT" panose="020B0502020104020203" pitchFamily="34" charset="0"/>
                </a:defRPr>
              </a:lvl8pPr>
              <a:lvl9pPr marL="3886200" indent="-228600" eaLnBrk="0" fontAlgn="base" hangingPunct="0">
                <a:spcBef>
                  <a:spcPct val="0"/>
                </a:spcBef>
                <a:spcAft>
                  <a:spcPct val="0"/>
                </a:spcAft>
                <a:defRPr sz="2400">
                  <a:solidFill>
                    <a:schemeClr val="tx1"/>
                  </a:solidFill>
                  <a:latin typeface="Gill Sans MT" panose="020B0502020104020203" pitchFamily="34" charset="0"/>
                </a:defRPr>
              </a:lvl9pPr>
            </a:lstStyle>
            <a:p>
              <a:r>
                <a:rPr lang="zh-TW" altLang="en-US">
                  <a:latin typeface="Garamond" panose="02020404030301010803" pitchFamily="18" charset="0"/>
                  <a:sym typeface="Symbol" panose="05050102010706020507" pitchFamily="18" charset="2"/>
                </a:rPr>
                <a:t></a:t>
              </a:r>
              <a:endParaRPr lang="zh-TW" altLang="en-US">
                <a:latin typeface="Garamond" panose="02020404030301010803" pitchFamily="18" charset="0"/>
              </a:endParaRPr>
            </a:p>
          </p:txBody>
        </p:sp>
        <p:sp>
          <p:nvSpPr>
            <p:cNvPr id="38952" name="Oval 64"/>
            <p:cNvSpPr>
              <a:spLocks noChangeArrowheads="1"/>
            </p:cNvSpPr>
            <p:nvPr/>
          </p:nvSpPr>
          <p:spPr bwMode="auto">
            <a:xfrm>
              <a:off x="2302" y="2928"/>
              <a:ext cx="384" cy="384"/>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Gill Sans MT" panose="020B0502020104020203" pitchFamily="34" charset="0"/>
                </a:defRPr>
              </a:lvl1pPr>
              <a:lvl2pPr marL="742950" indent="-285750">
                <a:defRPr sz="2400">
                  <a:solidFill>
                    <a:schemeClr val="tx1"/>
                  </a:solidFill>
                  <a:latin typeface="Gill Sans MT" panose="020B0502020104020203" pitchFamily="34" charset="0"/>
                </a:defRPr>
              </a:lvl2pPr>
              <a:lvl3pPr marL="1143000" indent="-228600">
                <a:defRPr sz="2400">
                  <a:solidFill>
                    <a:schemeClr val="tx1"/>
                  </a:solidFill>
                  <a:latin typeface="Gill Sans MT" panose="020B0502020104020203" pitchFamily="34" charset="0"/>
                </a:defRPr>
              </a:lvl3pPr>
              <a:lvl4pPr marL="1600200" indent="-228600">
                <a:defRPr sz="2400">
                  <a:solidFill>
                    <a:schemeClr val="tx1"/>
                  </a:solidFill>
                  <a:latin typeface="Gill Sans MT" panose="020B0502020104020203" pitchFamily="34" charset="0"/>
                </a:defRPr>
              </a:lvl4pPr>
              <a:lvl5pPr marL="2057400" indent="-228600">
                <a:defRPr sz="2400">
                  <a:solidFill>
                    <a:schemeClr val="tx1"/>
                  </a:solidFill>
                  <a:latin typeface="Gill Sans MT" panose="020B0502020104020203" pitchFamily="34" charset="0"/>
                </a:defRPr>
              </a:lvl5pPr>
              <a:lvl6pPr marL="2514600" indent="-228600" eaLnBrk="0" fontAlgn="base" hangingPunct="0">
                <a:spcBef>
                  <a:spcPct val="0"/>
                </a:spcBef>
                <a:spcAft>
                  <a:spcPct val="0"/>
                </a:spcAft>
                <a:defRPr sz="2400">
                  <a:solidFill>
                    <a:schemeClr val="tx1"/>
                  </a:solidFill>
                  <a:latin typeface="Gill Sans MT" panose="020B0502020104020203" pitchFamily="34" charset="0"/>
                </a:defRPr>
              </a:lvl6pPr>
              <a:lvl7pPr marL="2971800" indent="-228600" eaLnBrk="0" fontAlgn="base" hangingPunct="0">
                <a:spcBef>
                  <a:spcPct val="0"/>
                </a:spcBef>
                <a:spcAft>
                  <a:spcPct val="0"/>
                </a:spcAft>
                <a:defRPr sz="2400">
                  <a:solidFill>
                    <a:schemeClr val="tx1"/>
                  </a:solidFill>
                  <a:latin typeface="Gill Sans MT" panose="020B0502020104020203" pitchFamily="34" charset="0"/>
                </a:defRPr>
              </a:lvl7pPr>
              <a:lvl8pPr marL="3429000" indent="-228600" eaLnBrk="0" fontAlgn="base" hangingPunct="0">
                <a:spcBef>
                  <a:spcPct val="0"/>
                </a:spcBef>
                <a:spcAft>
                  <a:spcPct val="0"/>
                </a:spcAft>
                <a:defRPr sz="2400">
                  <a:solidFill>
                    <a:schemeClr val="tx1"/>
                  </a:solidFill>
                  <a:latin typeface="Gill Sans MT" panose="020B0502020104020203" pitchFamily="34" charset="0"/>
                </a:defRPr>
              </a:lvl8pPr>
              <a:lvl9pPr marL="3886200" indent="-228600" eaLnBrk="0" fontAlgn="base" hangingPunct="0">
                <a:spcBef>
                  <a:spcPct val="0"/>
                </a:spcBef>
                <a:spcAft>
                  <a:spcPct val="0"/>
                </a:spcAft>
                <a:defRPr sz="2400">
                  <a:solidFill>
                    <a:schemeClr val="tx1"/>
                  </a:solidFill>
                  <a:latin typeface="Gill Sans MT" panose="020B0502020104020203" pitchFamily="34" charset="0"/>
                </a:defRPr>
              </a:lvl9pPr>
            </a:lstStyle>
            <a:p>
              <a:endParaRPr lang="en-US" altLang="en-US"/>
            </a:p>
          </p:txBody>
        </p:sp>
        <p:sp>
          <p:nvSpPr>
            <p:cNvPr id="38953" name="Rectangle 65"/>
            <p:cNvSpPr>
              <a:spLocks noChangeArrowheads="1"/>
            </p:cNvSpPr>
            <p:nvPr/>
          </p:nvSpPr>
          <p:spPr bwMode="auto">
            <a:xfrm>
              <a:off x="2362" y="2937"/>
              <a:ext cx="227"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Gill Sans MT" panose="020B0502020104020203" pitchFamily="34" charset="0"/>
                </a:defRPr>
              </a:lvl1pPr>
              <a:lvl2pPr marL="742950" indent="-285750">
                <a:defRPr sz="2400">
                  <a:solidFill>
                    <a:schemeClr val="tx1"/>
                  </a:solidFill>
                  <a:latin typeface="Gill Sans MT" panose="020B0502020104020203" pitchFamily="34" charset="0"/>
                </a:defRPr>
              </a:lvl2pPr>
              <a:lvl3pPr marL="1143000" indent="-228600">
                <a:defRPr sz="2400">
                  <a:solidFill>
                    <a:schemeClr val="tx1"/>
                  </a:solidFill>
                  <a:latin typeface="Gill Sans MT" panose="020B0502020104020203" pitchFamily="34" charset="0"/>
                </a:defRPr>
              </a:lvl3pPr>
              <a:lvl4pPr marL="1600200" indent="-228600">
                <a:defRPr sz="2400">
                  <a:solidFill>
                    <a:schemeClr val="tx1"/>
                  </a:solidFill>
                  <a:latin typeface="Gill Sans MT" panose="020B0502020104020203" pitchFamily="34" charset="0"/>
                </a:defRPr>
              </a:lvl4pPr>
              <a:lvl5pPr marL="2057400" indent="-228600">
                <a:defRPr sz="2400">
                  <a:solidFill>
                    <a:schemeClr val="tx1"/>
                  </a:solidFill>
                  <a:latin typeface="Gill Sans MT" panose="020B0502020104020203" pitchFamily="34" charset="0"/>
                </a:defRPr>
              </a:lvl5pPr>
              <a:lvl6pPr marL="2514600" indent="-228600" eaLnBrk="0" fontAlgn="base" hangingPunct="0">
                <a:spcBef>
                  <a:spcPct val="0"/>
                </a:spcBef>
                <a:spcAft>
                  <a:spcPct val="0"/>
                </a:spcAft>
                <a:defRPr sz="2400">
                  <a:solidFill>
                    <a:schemeClr val="tx1"/>
                  </a:solidFill>
                  <a:latin typeface="Gill Sans MT" panose="020B0502020104020203" pitchFamily="34" charset="0"/>
                </a:defRPr>
              </a:lvl6pPr>
              <a:lvl7pPr marL="2971800" indent="-228600" eaLnBrk="0" fontAlgn="base" hangingPunct="0">
                <a:spcBef>
                  <a:spcPct val="0"/>
                </a:spcBef>
                <a:spcAft>
                  <a:spcPct val="0"/>
                </a:spcAft>
                <a:defRPr sz="2400">
                  <a:solidFill>
                    <a:schemeClr val="tx1"/>
                  </a:solidFill>
                  <a:latin typeface="Gill Sans MT" panose="020B0502020104020203" pitchFamily="34" charset="0"/>
                </a:defRPr>
              </a:lvl7pPr>
              <a:lvl8pPr marL="3429000" indent="-228600" eaLnBrk="0" fontAlgn="base" hangingPunct="0">
                <a:spcBef>
                  <a:spcPct val="0"/>
                </a:spcBef>
                <a:spcAft>
                  <a:spcPct val="0"/>
                </a:spcAft>
                <a:defRPr sz="2400">
                  <a:solidFill>
                    <a:schemeClr val="tx1"/>
                  </a:solidFill>
                  <a:latin typeface="Gill Sans MT" panose="020B0502020104020203" pitchFamily="34" charset="0"/>
                </a:defRPr>
              </a:lvl8pPr>
              <a:lvl9pPr marL="3886200" indent="-228600" eaLnBrk="0" fontAlgn="base" hangingPunct="0">
                <a:spcBef>
                  <a:spcPct val="0"/>
                </a:spcBef>
                <a:spcAft>
                  <a:spcPct val="0"/>
                </a:spcAft>
                <a:defRPr sz="2400">
                  <a:solidFill>
                    <a:schemeClr val="tx1"/>
                  </a:solidFill>
                  <a:latin typeface="Gill Sans MT" panose="020B0502020104020203" pitchFamily="34" charset="0"/>
                </a:defRPr>
              </a:lvl9pPr>
            </a:lstStyle>
            <a:p>
              <a:r>
                <a:rPr lang="en-US" altLang="zh-TW">
                  <a:latin typeface="Garamond" panose="02020404030301010803" pitchFamily="18" charset="0"/>
                  <a:sym typeface="Symbol" panose="05050102010706020507" pitchFamily="18" charset="2"/>
                </a:rPr>
                <a:t>q</a:t>
              </a:r>
              <a:r>
                <a:rPr lang="en-US" altLang="zh-TW" baseline="-25000">
                  <a:latin typeface="Garamond" panose="02020404030301010803" pitchFamily="18" charset="0"/>
                  <a:sym typeface="Symbol" panose="05050102010706020507" pitchFamily="18" charset="2"/>
                </a:rPr>
                <a:t>2</a:t>
              </a:r>
              <a:endParaRPr lang="en-US" altLang="zh-TW" baseline="-25000">
                <a:latin typeface="Garamond" panose="02020404030301010803" pitchFamily="18" charset="0"/>
                <a:sym typeface="Symbol" panose="05050102010706020507" pitchFamily="18" charset="2"/>
              </a:endParaRPr>
            </a:p>
          </p:txBody>
        </p:sp>
        <p:sp>
          <p:nvSpPr>
            <p:cNvPr id="38954" name="Oval 66"/>
            <p:cNvSpPr>
              <a:spLocks noChangeArrowheads="1"/>
            </p:cNvSpPr>
            <p:nvPr/>
          </p:nvSpPr>
          <p:spPr bwMode="auto">
            <a:xfrm>
              <a:off x="3120" y="2928"/>
              <a:ext cx="384" cy="384"/>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Gill Sans MT" panose="020B0502020104020203" pitchFamily="34" charset="0"/>
                </a:defRPr>
              </a:lvl1pPr>
              <a:lvl2pPr marL="742950" indent="-285750">
                <a:defRPr sz="2400">
                  <a:solidFill>
                    <a:schemeClr val="tx1"/>
                  </a:solidFill>
                  <a:latin typeface="Gill Sans MT" panose="020B0502020104020203" pitchFamily="34" charset="0"/>
                </a:defRPr>
              </a:lvl2pPr>
              <a:lvl3pPr marL="1143000" indent="-228600">
                <a:defRPr sz="2400">
                  <a:solidFill>
                    <a:schemeClr val="tx1"/>
                  </a:solidFill>
                  <a:latin typeface="Gill Sans MT" panose="020B0502020104020203" pitchFamily="34" charset="0"/>
                </a:defRPr>
              </a:lvl3pPr>
              <a:lvl4pPr marL="1600200" indent="-228600">
                <a:defRPr sz="2400">
                  <a:solidFill>
                    <a:schemeClr val="tx1"/>
                  </a:solidFill>
                  <a:latin typeface="Gill Sans MT" panose="020B0502020104020203" pitchFamily="34" charset="0"/>
                </a:defRPr>
              </a:lvl4pPr>
              <a:lvl5pPr marL="2057400" indent="-228600">
                <a:defRPr sz="2400">
                  <a:solidFill>
                    <a:schemeClr val="tx1"/>
                  </a:solidFill>
                  <a:latin typeface="Gill Sans MT" panose="020B0502020104020203" pitchFamily="34" charset="0"/>
                </a:defRPr>
              </a:lvl5pPr>
              <a:lvl6pPr marL="2514600" indent="-228600" eaLnBrk="0" fontAlgn="base" hangingPunct="0">
                <a:spcBef>
                  <a:spcPct val="0"/>
                </a:spcBef>
                <a:spcAft>
                  <a:spcPct val="0"/>
                </a:spcAft>
                <a:defRPr sz="2400">
                  <a:solidFill>
                    <a:schemeClr val="tx1"/>
                  </a:solidFill>
                  <a:latin typeface="Gill Sans MT" panose="020B0502020104020203" pitchFamily="34" charset="0"/>
                </a:defRPr>
              </a:lvl6pPr>
              <a:lvl7pPr marL="2971800" indent="-228600" eaLnBrk="0" fontAlgn="base" hangingPunct="0">
                <a:spcBef>
                  <a:spcPct val="0"/>
                </a:spcBef>
                <a:spcAft>
                  <a:spcPct val="0"/>
                </a:spcAft>
                <a:defRPr sz="2400">
                  <a:solidFill>
                    <a:schemeClr val="tx1"/>
                  </a:solidFill>
                  <a:latin typeface="Gill Sans MT" panose="020B0502020104020203" pitchFamily="34" charset="0"/>
                </a:defRPr>
              </a:lvl7pPr>
              <a:lvl8pPr marL="3429000" indent="-228600" eaLnBrk="0" fontAlgn="base" hangingPunct="0">
                <a:spcBef>
                  <a:spcPct val="0"/>
                </a:spcBef>
                <a:spcAft>
                  <a:spcPct val="0"/>
                </a:spcAft>
                <a:defRPr sz="2400">
                  <a:solidFill>
                    <a:schemeClr val="tx1"/>
                  </a:solidFill>
                  <a:latin typeface="Gill Sans MT" panose="020B0502020104020203" pitchFamily="34" charset="0"/>
                </a:defRPr>
              </a:lvl8pPr>
              <a:lvl9pPr marL="3886200" indent="-228600" eaLnBrk="0" fontAlgn="base" hangingPunct="0">
                <a:spcBef>
                  <a:spcPct val="0"/>
                </a:spcBef>
                <a:spcAft>
                  <a:spcPct val="0"/>
                </a:spcAft>
                <a:defRPr sz="2400">
                  <a:solidFill>
                    <a:schemeClr val="tx1"/>
                  </a:solidFill>
                  <a:latin typeface="Gill Sans MT" panose="020B0502020104020203" pitchFamily="34" charset="0"/>
                </a:defRPr>
              </a:lvl9pPr>
            </a:lstStyle>
            <a:p>
              <a:endParaRPr lang="en-US" altLang="en-US"/>
            </a:p>
          </p:txBody>
        </p:sp>
        <p:sp>
          <p:nvSpPr>
            <p:cNvPr id="38955" name="Line 67"/>
            <p:cNvSpPr>
              <a:spLocks noChangeShapeType="1"/>
            </p:cNvSpPr>
            <p:nvPr/>
          </p:nvSpPr>
          <p:spPr bwMode="auto">
            <a:xfrm>
              <a:off x="2688" y="3120"/>
              <a:ext cx="432"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8956" name="Rectangle 68"/>
            <p:cNvSpPr>
              <a:spLocks noChangeArrowheads="1"/>
            </p:cNvSpPr>
            <p:nvPr/>
          </p:nvSpPr>
          <p:spPr bwMode="auto">
            <a:xfrm>
              <a:off x="3180" y="2937"/>
              <a:ext cx="227"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Gill Sans MT" panose="020B0502020104020203" pitchFamily="34" charset="0"/>
                </a:defRPr>
              </a:lvl1pPr>
              <a:lvl2pPr marL="742950" indent="-285750">
                <a:defRPr sz="2400">
                  <a:solidFill>
                    <a:schemeClr val="tx1"/>
                  </a:solidFill>
                  <a:latin typeface="Gill Sans MT" panose="020B0502020104020203" pitchFamily="34" charset="0"/>
                </a:defRPr>
              </a:lvl2pPr>
              <a:lvl3pPr marL="1143000" indent="-228600">
                <a:defRPr sz="2400">
                  <a:solidFill>
                    <a:schemeClr val="tx1"/>
                  </a:solidFill>
                  <a:latin typeface="Gill Sans MT" panose="020B0502020104020203" pitchFamily="34" charset="0"/>
                </a:defRPr>
              </a:lvl3pPr>
              <a:lvl4pPr marL="1600200" indent="-228600">
                <a:defRPr sz="2400">
                  <a:solidFill>
                    <a:schemeClr val="tx1"/>
                  </a:solidFill>
                  <a:latin typeface="Gill Sans MT" panose="020B0502020104020203" pitchFamily="34" charset="0"/>
                </a:defRPr>
              </a:lvl4pPr>
              <a:lvl5pPr marL="2057400" indent="-228600">
                <a:defRPr sz="2400">
                  <a:solidFill>
                    <a:schemeClr val="tx1"/>
                  </a:solidFill>
                  <a:latin typeface="Gill Sans MT" panose="020B0502020104020203" pitchFamily="34" charset="0"/>
                </a:defRPr>
              </a:lvl5pPr>
              <a:lvl6pPr marL="2514600" indent="-228600" eaLnBrk="0" fontAlgn="base" hangingPunct="0">
                <a:spcBef>
                  <a:spcPct val="0"/>
                </a:spcBef>
                <a:spcAft>
                  <a:spcPct val="0"/>
                </a:spcAft>
                <a:defRPr sz="2400">
                  <a:solidFill>
                    <a:schemeClr val="tx1"/>
                  </a:solidFill>
                  <a:latin typeface="Gill Sans MT" panose="020B0502020104020203" pitchFamily="34" charset="0"/>
                </a:defRPr>
              </a:lvl6pPr>
              <a:lvl7pPr marL="2971800" indent="-228600" eaLnBrk="0" fontAlgn="base" hangingPunct="0">
                <a:spcBef>
                  <a:spcPct val="0"/>
                </a:spcBef>
                <a:spcAft>
                  <a:spcPct val="0"/>
                </a:spcAft>
                <a:defRPr sz="2400">
                  <a:solidFill>
                    <a:schemeClr val="tx1"/>
                  </a:solidFill>
                  <a:latin typeface="Gill Sans MT" panose="020B0502020104020203" pitchFamily="34" charset="0"/>
                </a:defRPr>
              </a:lvl7pPr>
              <a:lvl8pPr marL="3429000" indent="-228600" eaLnBrk="0" fontAlgn="base" hangingPunct="0">
                <a:spcBef>
                  <a:spcPct val="0"/>
                </a:spcBef>
                <a:spcAft>
                  <a:spcPct val="0"/>
                </a:spcAft>
                <a:defRPr sz="2400">
                  <a:solidFill>
                    <a:schemeClr val="tx1"/>
                  </a:solidFill>
                  <a:latin typeface="Gill Sans MT" panose="020B0502020104020203" pitchFamily="34" charset="0"/>
                </a:defRPr>
              </a:lvl8pPr>
              <a:lvl9pPr marL="3886200" indent="-228600" eaLnBrk="0" fontAlgn="base" hangingPunct="0">
                <a:spcBef>
                  <a:spcPct val="0"/>
                </a:spcBef>
                <a:spcAft>
                  <a:spcPct val="0"/>
                </a:spcAft>
                <a:defRPr sz="2400">
                  <a:solidFill>
                    <a:schemeClr val="tx1"/>
                  </a:solidFill>
                  <a:latin typeface="Gill Sans MT" panose="020B0502020104020203" pitchFamily="34" charset="0"/>
                </a:defRPr>
              </a:lvl9pPr>
            </a:lstStyle>
            <a:p>
              <a:r>
                <a:rPr lang="en-US" altLang="zh-TW">
                  <a:latin typeface="Garamond" panose="02020404030301010803" pitchFamily="18" charset="0"/>
                  <a:sym typeface="Symbol" panose="05050102010706020507" pitchFamily="18" charset="2"/>
                </a:rPr>
                <a:t>q</a:t>
              </a:r>
              <a:r>
                <a:rPr lang="en-US" altLang="zh-TW" baseline="-25000">
                  <a:latin typeface="Garamond" panose="02020404030301010803" pitchFamily="18" charset="0"/>
                  <a:sym typeface="Symbol" panose="05050102010706020507" pitchFamily="18" charset="2"/>
                </a:rPr>
                <a:t>3</a:t>
              </a:r>
              <a:endParaRPr lang="en-US" altLang="zh-TW" baseline="-25000">
                <a:latin typeface="Garamond" panose="02020404030301010803" pitchFamily="18" charset="0"/>
                <a:sym typeface="Symbol" panose="05050102010706020507" pitchFamily="18" charset="2"/>
              </a:endParaRPr>
            </a:p>
          </p:txBody>
        </p:sp>
        <p:sp>
          <p:nvSpPr>
            <p:cNvPr id="38957" name="Text Box 69"/>
            <p:cNvSpPr txBox="1">
              <a:spLocks noChangeArrowheads="1"/>
            </p:cNvSpPr>
            <p:nvPr/>
          </p:nvSpPr>
          <p:spPr bwMode="auto">
            <a:xfrm>
              <a:off x="2784" y="2889"/>
              <a:ext cx="17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Gill Sans MT" panose="020B0502020104020203" pitchFamily="34" charset="0"/>
                </a:defRPr>
              </a:lvl1pPr>
              <a:lvl2pPr marL="742950" indent="-285750">
                <a:defRPr sz="2400">
                  <a:solidFill>
                    <a:schemeClr val="tx1"/>
                  </a:solidFill>
                  <a:latin typeface="Gill Sans MT" panose="020B0502020104020203" pitchFamily="34" charset="0"/>
                </a:defRPr>
              </a:lvl2pPr>
              <a:lvl3pPr marL="1143000" indent="-228600">
                <a:defRPr sz="2400">
                  <a:solidFill>
                    <a:schemeClr val="tx1"/>
                  </a:solidFill>
                  <a:latin typeface="Gill Sans MT" panose="020B0502020104020203" pitchFamily="34" charset="0"/>
                </a:defRPr>
              </a:lvl3pPr>
              <a:lvl4pPr marL="1600200" indent="-228600">
                <a:defRPr sz="2400">
                  <a:solidFill>
                    <a:schemeClr val="tx1"/>
                  </a:solidFill>
                  <a:latin typeface="Gill Sans MT" panose="020B0502020104020203" pitchFamily="34" charset="0"/>
                </a:defRPr>
              </a:lvl4pPr>
              <a:lvl5pPr marL="2057400" indent="-228600">
                <a:defRPr sz="2400">
                  <a:solidFill>
                    <a:schemeClr val="tx1"/>
                  </a:solidFill>
                  <a:latin typeface="Gill Sans MT" panose="020B0502020104020203" pitchFamily="34" charset="0"/>
                </a:defRPr>
              </a:lvl5pPr>
              <a:lvl6pPr marL="2514600" indent="-228600" eaLnBrk="0" fontAlgn="base" hangingPunct="0">
                <a:spcBef>
                  <a:spcPct val="0"/>
                </a:spcBef>
                <a:spcAft>
                  <a:spcPct val="0"/>
                </a:spcAft>
                <a:defRPr sz="2400">
                  <a:solidFill>
                    <a:schemeClr val="tx1"/>
                  </a:solidFill>
                  <a:latin typeface="Gill Sans MT" panose="020B0502020104020203" pitchFamily="34" charset="0"/>
                </a:defRPr>
              </a:lvl6pPr>
              <a:lvl7pPr marL="2971800" indent="-228600" eaLnBrk="0" fontAlgn="base" hangingPunct="0">
                <a:spcBef>
                  <a:spcPct val="0"/>
                </a:spcBef>
                <a:spcAft>
                  <a:spcPct val="0"/>
                </a:spcAft>
                <a:defRPr sz="2400">
                  <a:solidFill>
                    <a:schemeClr val="tx1"/>
                  </a:solidFill>
                  <a:latin typeface="Gill Sans MT" panose="020B0502020104020203" pitchFamily="34" charset="0"/>
                </a:defRPr>
              </a:lvl7pPr>
              <a:lvl8pPr marL="3429000" indent="-228600" eaLnBrk="0" fontAlgn="base" hangingPunct="0">
                <a:spcBef>
                  <a:spcPct val="0"/>
                </a:spcBef>
                <a:spcAft>
                  <a:spcPct val="0"/>
                </a:spcAft>
                <a:defRPr sz="2400">
                  <a:solidFill>
                    <a:schemeClr val="tx1"/>
                  </a:solidFill>
                  <a:latin typeface="Gill Sans MT" panose="020B0502020104020203" pitchFamily="34" charset="0"/>
                </a:defRPr>
              </a:lvl8pPr>
              <a:lvl9pPr marL="3886200" indent="-228600" eaLnBrk="0" fontAlgn="base" hangingPunct="0">
                <a:spcBef>
                  <a:spcPct val="0"/>
                </a:spcBef>
                <a:spcAft>
                  <a:spcPct val="0"/>
                </a:spcAft>
                <a:defRPr sz="2400">
                  <a:solidFill>
                    <a:schemeClr val="tx1"/>
                  </a:solidFill>
                  <a:latin typeface="Gill Sans MT" panose="020B0502020104020203" pitchFamily="34" charset="0"/>
                </a:defRPr>
              </a:lvl9pPr>
            </a:lstStyle>
            <a:p>
              <a:r>
                <a:rPr lang="en-US" altLang="zh-TW">
                  <a:latin typeface="Garamond" panose="02020404030301010803" pitchFamily="18" charset="0"/>
                </a:rPr>
                <a:t>0</a:t>
              </a:r>
              <a:endParaRPr lang="en-US" altLang="zh-TW">
                <a:latin typeface="Garamond" panose="02020404030301010803" pitchFamily="18" charset="0"/>
              </a:endParaRPr>
            </a:p>
          </p:txBody>
        </p:sp>
        <p:sp>
          <p:nvSpPr>
            <p:cNvPr id="38958" name="Oval 70"/>
            <p:cNvSpPr>
              <a:spLocks noChangeArrowheads="1"/>
            </p:cNvSpPr>
            <p:nvPr/>
          </p:nvSpPr>
          <p:spPr bwMode="auto">
            <a:xfrm>
              <a:off x="2302" y="3696"/>
              <a:ext cx="384" cy="384"/>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Gill Sans MT" panose="020B0502020104020203" pitchFamily="34" charset="0"/>
                </a:defRPr>
              </a:lvl1pPr>
              <a:lvl2pPr marL="742950" indent="-285750">
                <a:defRPr sz="2400">
                  <a:solidFill>
                    <a:schemeClr val="tx1"/>
                  </a:solidFill>
                  <a:latin typeface="Gill Sans MT" panose="020B0502020104020203" pitchFamily="34" charset="0"/>
                </a:defRPr>
              </a:lvl2pPr>
              <a:lvl3pPr marL="1143000" indent="-228600">
                <a:defRPr sz="2400">
                  <a:solidFill>
                    <a:schemeClr val="tx1"/>
                  </a:solidFill>
                  <a:latin typeface="Gill Sans MT" panose="020B0502020104020203" pitchFamily="34" charset="0"/>
                </a:defRPr>
              </a:lvl3pPr>
              <a:lvl4pPr marL="1600200" indent="-228600">
                <a:defRPr sz="2400">
                  <a:solidFill>
                    <a:schemeClr val="tx1"/>
                  </a:solidFill>
                  <a:latin typeface="Gill Sans MT" panose="020B0502020104020203" pitchFamily="34" charset="0"/>
                </a:defRPr>
              </a:lvl4pPr>
              <a:lvl5pPr marL="2057400" indent="-228600">
                <a:defRPr sz="2400">
                  <a:solidFill>
                    <a:schemeClr val="tx1"/>
                  </a:solidFill>
                  <a:latin typeface="Gill Sans MT" panose="020B0502020104020203" pitchFamily="34" charset="0"/>
                </a:defRPr>
              </a:lvl5pPr>
              <a:lvl6pPr marL="2514600" indent="-228600" eaLnBrk="0" fontAlgn="base" hangingPunct="0">
                <a:spcBef>
                  <a:spcPct val="0"/>
                </a:spcBef>
                <a:spcAft>
                  <a:spcPct val="0"/>
                </a:spcAft>
                <a:defRPr sz="2400">
                  <a:solidFill>
                    <a:schemeClr val="tx1"/>
                  </a:solidFill>
                  <a:latin typeface="Gill Sans MT" panose="020B0502020104020203" pitchFamily="34" charset="0"/>
                </a:defRPr>
              </a:lvl6pPr>
              <a:lvl7pPr marL="2971800" indent="-228600" eaLnBrk="0" fontAlgn="base" hangingPunct="0">
                <a:spcBef>
                  <a:spcPct val="0"/>
                </a:spcBef>
                <a:spcAft>
                  <a:spcPct val="0"/>
                </a:spcAft>
                <a:defRPr sz="2400">
                  <a:solidFill>
                    <a:schemeClr val="tx1"/>
                  </a:solidFill>
                  <a:latin typeface="Gill Sans MT" panose="020B0502020104020203" pitchFamily="34" charset="0"/>
                </a:defRPr>
              </a:lvl7pPr>
              <a:lvl8pPr marL="3429000" indent="-228600" eaLnBrk="0" fontAlgn="base" hangingPunct="0">
                <a:spcBef>
                  <a:spcPct val="0"/>
                </a:spcBef>
                <a:spcAft>
                  <a:spcPct val="0"/>
                </a:spcAft>
                <a:defRPr sz="2400">
                  <a:solidFill>
                    <a:schemeClr val="tx1"/>
                  </a:solidFill>
                  <a:latin typeface="Gill Sans MT" panose="020B0502020104020203" pitchFamily="34" charset="0"/>
                </a:defRPr>
              </a:lvl8pPr>
              <a:lvl9pPr marL="3886200" indent="-228600" eaLnBrk="0" fontAlgn="base" hangingPunct="0">
                <a:spcBef>
                  <a:spcPct val="0"/>
                </a:spcBef>
                <a:spcAft>
                  <a:spcPct val="0"/>
                </a:spcAft>
                <a:defRPr sz="2400">
                  <a:solidFill>
                    <a:schemeClr val="tx1"/>
                  </a:solidFill>
                  <a:latin typeface="Gill Sans MT" panose="020B0502020104020203" pitchFamily="34" charset="0"/>
                </a:defRPr>
              </a:lvl9pPr>
            </a:lstStyle>
            <a:p>
              <a:endParaRPr lang="en-US" altLang="en-US"/>
            </a:p>
          </p:txBody>
        </p:sp>
        <p:sp>
          <p:nvSpPr>
            <p:cNvPr id="38959" name="Rectangle 71"/>
            <p:cNvSpPr>
              <a:spLocks noChangeArrowheads="1"/>
            </p:cNvSpPr>
            <p:nvPr/>
          </p:nvSpPr>
          <p:spPr bwMode="auto">
            <a:xfrm>
              <a:off x="2362" y="3705"/>
              <a:ext cx="227"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Gill Sans MT" panose="020B0502020104020203" pitchFamily="34" charset="0"/>
                </a:defRPr>
              </a:lvl1pPr>
              <a:lvl2pPr marL="742950" indent="-285750">
                <a:defRPr sz="2400">
                  <a:solidFill>
                    <a:schemeClr val="tx1"/>
                  </a:solidFill>
                  <a:latin typeface="Gill Sans MT" panose="020B0502020104020203" pitchFamily="34" charset="0"/>
                </a:defRPr>
              </a:lvl2pPr>
              <a:lvl3pPr marL="1143000" indent="-228600">
                <a:defRPr sz="2400">
                  <a:solidFill>
                    <a:schemeClr val="tx1"/>
                  </a:solidFill>
                  <a:latin typeface="Gill Sans MT" panose="020B0502020104020203" pitchFamily="34" charset="0"/>
                </a:defRPr>
              </a:lvl3pPr>
              <a:lvl4pPr marL="1600200" indent="-228600">
                <a:defRPr sz="2400">
                  <a:solidFill>
                    <a:schemeClr val="tx1"/>
                  </a:solidFill>
                  <a:latin typeface="Gill Sans MT" panose="020B0502020104020203" pitchFamily="34" charset="0"/>
                </a:defRPr>
              </a:lvl4pPr>
              <a:lvl5pPr marL="2057400" indent="-228600">
                <a:defRPr sz="2400">
                  <a:solidFill>
                    <a:schemeClr val="tx1"/>
                  </a:solidFill>
                  <a:latin typeface="Gill Sans MT" panose="020B0502020104020203" pitchFamily="34" charset="0"/>
                </a:defRPr>
              </a:lvl5pPr>
              <a:lvl6pPr marL="2514600" indent="-228600" eaLnBrk="0" fontAlgn="base" hangingPunct="0">
                <a:spcBef>
                  <a:spcPct val="0"/>
                </a:spcBef>
                <a:spcAft>
                  <a:spcPct val="0"/>
                </a:spcAft>
                <a:defRPr sz="2400">
                  <a:solidFill>
                    <a:schemeClr val="tx1"/>
                  </a:solidFill>
                  <a:latin typeface="Gill Sans MT" panose="020B0502020104020203" pitchFamily="34" charset="0"/>
                </a:defRPr>
              </a:lvl6pPr>
              <a:lvl7pPr marL="2971800" indent="-228600" eaLnBrk="0" fontAlgn="base" hangingPunct="0">
                <a:spcBef>
                  <a:spcPct val="0"/>
                </a:spcBef>
                <a:spcAft>
                  <a:spcPct val="0"/>
                </a:spcAft>
                <a:defRPr sz="2400">
                  <a:solidFill>
                    <a:schemeClr val="tx1"/>
                  </a:solidFill>
                  <a:latin typeface="Gill Sans MT" panose="020B0502020104020203" pitchFamily="34" charset="0"/>
                </a:defRPr>
              </a:lvl7pPr>
              <a:lvl8pPr marL="3429000" indent="-228600" eaLnBrk="0" fontAlgn="base" hangingPunct="0">
                <a:spcBef>
                  <a:spcPct val="0"/>
                </a:spcBef>
                <a:spcAft>
                  <a:spcPct val="0"/>
                </a:spcAft>
                <a:defRPr sz="2400">
                  <a:solidFill>
                    <a:schemeClr val="tx1"/>
                  </a:solidFill>
                  <a:latin typeface="Gill Sans MT" panose="020B0502020104020203" pitchFamily="34" charset="0"/>
                </a:defRPr>
              </a:lvl8pPr>
              <a:lvl9pPr marL="3886200" indent="-228600" eaLnBrk="0" fontAlgn="base" hangingPunct="0">
                <a:spcBef>
                  <a:spcPct val="0"/>
                </a:spcBef>
                <a:spcAft>
                  <a:spcPct val="0"/>
                </a:spcAft>
                <a:defRPr sz="2400">
                  <a:solidFill>
                    <a:schemeClr val="tx1"/>
                  </a:solidFill>
                  <a:latin typeface="Gill Sans MT" panose="020B0502020104020203" pitchFamily="34" charset="0"/>
                </a:defRPr>
              </a:lvl9pPr>
            </a:lstStyle>
            <a:p>
              <a:r>
                <a:rPr lang="en-US" altLang="zh-TW">
                  <a:latin typeface="Garamond" panose="02020404030301010803" pitchFamily="18" charset="0"/>
                  <a:sym typeface="Symbol" panose="05050102010706020507" pitchFamily="18" charset="2"/>
                </a:rPr>
                <a:t>q</a:t>
              </a:r>
              <a:r>
                <a:rPr lang="en-US" altLang="zh-TW" baseline="-25000">
                  <a:latin typeface="Garamond" panose="02020404030301010803" pitchFamily="18" charset="0"/>
                  <a:sym typeface="Symbol" panose="05050102010706020507" pitchFamily="18" charset="2"/>
                </a:rPr>
                <a:t>4</a:t>
              </a:r>
              <a:endParaRPr lang="en-US" altLang="zh-TW" baseline="-25000">
                <a:latin typeface="Garamond" panose="02020404030301010803" pitchFamily="18" charset="0"/>
                <a:sym typeface="Symbol" panose="05050102010706020507" pitchFamily="18" charset="2"/>
              </a:endParaRPr>
            </a:p>
          </p:txBody>
        </p:sp>
        <p:sp>
          <p:nvSpPr>
            <p:cNvPr id="38960" name="Oval 72"/>
            <p:cNvSpPr>
              <a:spLocks noChangeArrowheads="1"/>
            </p:cNvSpPr>
            <p:nvPr/>
          </p:nvSpPr>
          <p:spPr bwMode="auto">
            <a:xfrm>
              <a:off x="3120" y="3696"/>
              <a:ext cx="384" cy="384"/>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Gill Sans MT" panose="020B0502020104020203" pitchFamily="34" charset="0"/>
                </a:defRPr>
              </a:lvl1pPr>
              <a:lvl2pPr marL="742950" indent="-285750">
                <a:defRPr sz="2400">
                  <a:solidFill>
                    <a:schemeClr val="tx1"/>
                  </a:solidFill>
                  <a:latin typeface="Gill Sans MT" panose="020B0502020104020203" pitchFamily="34" charset="0"/>
                </a:defRPr>
              </a:lvl2pPr>
              <a:lvl3pPr marL="1143000" indent="-228600">
                <a:defRPr sz="2400">
                  <a:solidFill>
                    <a:schemeClr val="tx1"/>
                  </a:solidFill>
                  <a:latin typeface="Gill Sans MT" panose="020B0502020104020203" pitchFamily="34" charset="0"/>
                </a:defRPr>
              </a:lvl3pPr>
              <a:lvl4pPr marL="1600200" indent="-228600">
                <a:defRPr sz="2400">
                  <a:solidFill>
                    <a:schemeClr val="tx1"/>
                  </a:solidFill>
                  <a:latin typeface="Gill Sans MT" panose="020B0502020104020203" pitchFamily="34" charset="0"/>
                </a:defRPr>
              </a:lvl4pPr>
              <a:lvl5pPr marL="2057400" indent="-228600">
                <a:defRPr sz="2400">
                  <a:solidFill>
                    <a:schemeClr val="tx1"/>
                  </a:solidFill>
                  <a:latin typeface="Gill Sans MT" panose="020B0502020104020203" pitchFamily="34" charset="0"/>
                </a:defRPr>
              </a:lvl5pPr>
              <a:lvl6pPr marL="2514600" indent="-228600" eaLnBrk="0" fontAlgn="base" hangingPunct="0">
                <a:spcBef>
                  <a:spcPct val="0"/>
                </a:spcBef>
                <a:spcAft>
                  <a:spcPct val="0"/>
                </a:spcAft>
                <a:defRPr sz="2400">
                  <a:solidFill>
                    <a:schemeClr val="tx1"/>
                  </a:solidFill>
                  <a:latin typeface="Gill Sans MT" panose="020B0502020104020203" pitchFamily="34" charset="0"/>
                </a:defRPr>
              </a:lvl6pPr>
              <a:lvl7pPr marL="2971800" indent="-228600" eaLnBrk="0" fontAlgn="base" hangingPunct="0">
                <a:spcBef>
                  <a:spcPct val="0"/>
                </a:spcBef>
                <a:spcAft>
                  <a:spcPct val="0"/>
                </a:spcAft>
                <a:defRPr sz="2400">
                  <a:solidFill>
                    <a:schemeClr val="tx1"/>
                  </a:solidFill>
                  <a:latin typeface="Gill Sans MT" panose="020B0502020104020203" pitchFamily="34" charset="0"/>
                </a:defRPr>
              </a:lvl7pPr>
              <a:lvl8pPr marL="3429000" indent="-228600" eaLnBrk="0" fontAlgn="base" hangingPunct="0">
                <a:spcBef>
                  <a:spcPct val="0"/>
                </a:spcBef>
                <a:spcAft>
                  <a:spcPct val="0"/>
                </a:spcAft>
                <a:defRPr sz="2400">
                  <a:solidFill>
                    <a:schemeClr val="tx1"/>
                  </a:solidFill>
                  <a:latin typeface="Gill Sans MT" panose="020B0502020104020203" pitchFamily="34" charset="0"/>
                </a:defRPr>
              </a:lvl8pPr>
              <a:lvl9pPr marL="3886200" indent="-228600" eaLnBrk="0" fontAlgn="base" hangingPunct="0">
                <a:spcBef>
                  <a:spcPct val="0"/>
                </a:spcBef>
                <a:spcAft>
                  <a:spcPct val="0"/>
                </a:spcAft>
                <a:defRPr sz="2400">
                  <a:solidFill>
                    <a:schemeClr val="tx1"/>
                  </a:solidFill>
                  <a:latin typeface="Gill Sans MT" panose="020B0502020104020203" pitchFamily="34" charset="0"/>
                </a:defRPr>
              </a:lvl9pPr>
            </a:lstStyle>
            <a:p>
              <a:endParaRPr lang="en-US" altLang="en-US"/>
            </a:p>
          </p:txBody>
        </p:sp>
        <p:sp>
          <p:nvSpPr>
            <p:cNvPr id="38961" name="Line 73"/>
            <p:cNvSpPr>
              <a:spLocks noChangeShapeType="1"/>
            </p:cNvSpPr>
            <p:nvPr/>
          </p:nvSpPr>
          <p:spPr bwMode="auto">
            <a:xfrm>
              <a:off x="2688" y="3888"/>
              <a:ext cx="432"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8962" name="Rectangle 74"/>
            <p:cNvSpPr>
              <a:spLocks noChangeArrowheads="1"/>
            </p:cNvSpPr>
            <p:nvPr/>
          </p:nvSpPr>
          <p:spPr bwMode="auto">
            <a:xfrm>
              <a:off x="3180" y="3705"/>
              <a:ext cx="227"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Gill Sans MT" panose="020B0502020104020203" pitchFamily="34" charset="0"/>
                </a:defRPr>
              </a:lvl1pPr>
              <a:lvl2pPr marL="742950" indent="-285750">
                <a:defRPr sz="2400">
                  <a:solidFill>
                    <a:schemeClr val="tx1"/>
                  </a:solidFill>
                  <a:latin typeface="Gill Sans MT" panose="020B0502020104020203" pitchFamily="34" charset="0"/>
                </a:defRPr>
              </a:lvl2pPr>
              <a:lvl3pPr marL="1143000" indent="-228600">
                <a:defRPr sz="2400">
                  <a:solidFill>
                    <a:schemeClr val="tx1"/>
                  </a:solidFill>
                  <a:latin typeface="Gill Sans MT" panose="020B0502020104020203" pitchFamily="34" charset="0"/>
                </a:defRPr>
              </a:lvl3pPr>
              <a:lvl4pPr marL="1600200" indent="-228600">
                <a:defRPr sz="2400">
                  <a:solidFill>
                    <a:schemeClr val="tx1"/>
                  </a:solidFill>
                  <a:latin typeface="Gill Sans MT" panose="020B0502020104020203" pitchFamily="34" charset="0"/>
                </a:defRPr>
              </a:lvl4pPr>
              <a:lvl5pPr marL="2057400" indent="-228600">
                <a:defRPr sz="2400">
                  <a:solidFill>
                    <a:schemeClr val="tx1"/>
                  </a:solidFill>
                  <a:latin typeface="Gill Sans MT" panose="020B0502020104020203" pitchFamily="34" charset="0"/>
                </a:defRPr>
              </a:lvl5pPr>
              <a:lvl6pPr marL="2514600" indent="-228600" eaLnBrk="0" fontAlgn="base" hangingPunct="0">
                <a:spcBef>
                  <a:spcPct val="0"/>
                </a:spcBef>
                <a:spcAft>
                  <a:spcPct val="0"/>
                </a:spcAft>
                <a:defRPr sz="2400">
                  <a:solidFill>
                    <a:schemeClr val="tx1"/>
                  </a:solidFill>
                  <a:latin typeface="Gill Sans MT" panose="020B0502020104020203" pitchFamily="34" charset="0"/>
                </a:defRPr>
              </a:lvl6pPr>
              <a:lvl7pPr marL="2971800" indent="-228600" eaLnBrk="0" fontAlgn="base" hangingPunct="0">
                <a:spcBef>
                  <a:spcPct val="0"/>
                </a:spcBef>
                <a:spcAft>
                  <a:spcPct val="0"/>
                </a:spcAft>
                <a:defRPr sz="2400">
                  <a:solidFill>
                    <a:schemeClr val="tx1"/>
                  </a:solidFill>
                  <a:latin typeface="Gill Sans MT" panose="020B0502020104020203" pitchFamily="34" charset="0"/>
                </a:defRPr>
              </a:lvl7pPr>
              <a:lvl8pPr marL="3429000" indent="-228600" eaLnBrk="0" fontAlgn="base" hangingPunct="0">
                <a:spcBef>
                  <a:spcPct val="0"/>
                </a:spcBef>
                <a:spcAft>
                  <a:spcPct val="0"/>
                </a:spcAft>
                <a:defRPr sz="2400">
                  <a:solidFill>
                    <a:schemeClr val="tx1"/>
                  </a:solidFill>
                  <a:latin typeface="Gill Sans MT" panose="020B0502020104020203" pitchFamily="34" charset="0"/>
                </a:defRPr>
              </a:lvl8pPr>
              <a:lvl9pPr marL="3886200" indent="-228600" eaLnBrk="0" fontAlgn="base" hangingPunct="0">
                <a:spcBef>
                  <a:spcPct val="0"/>
                </a:spcBef>
                <a:spcAft>
                  <a:spcPct val="0"/>
                </a:spcAft>
                <a:defRPr sz="2400">
                  <a:solidFill>
                    <a:schemeClr val="tx1"/>
                  </a:solidFill>
                  <a:latin typeface="Gill Sans MT" panose="020B0502020104020203" pitchFamily="34" charset="0"/>
                </a:defRPr>
              </a:lvl9pPr>
            </a:lstStyle>
            <a:p>
              <a:r>
                <a:rPr lang="en-US" altLang="zh-TW">
                  <a:latin typeface="Garamond" panose="02020404030301010803" pitchFamily="18" charset="0"/>
                  <a:sym typeface="Symbol" panose="05050102010706020507" pitchFamily="18" charset="2"/>
                </a:rPr>
                <a:t>q</a:t>
              </a:r>
              <a:r>
                <a:rPr lang="en-US" altLang="zh-TW" baseline="-25000">
                  <a:latin typeface="Garamond" panose="02020404030301010803" pitchFamily="18" charset="0"/>
                  <a:sym typeface="Symbol" panose="05050102010706020507" pitchFamily="18" charset="2"/>
                </a:rPr>
                <a:t>5</a:t>
              </a:r>
              <a:endParaRPr lang="en-US" altLang="zh-TW" baseline="-25000">
                <a:latin typeface="Garamond" panose="02020404030301010803" pitchFamily="18" charset="0"/>
                <a:sym typeface="Symbol" panose="05050102010706020507" pitchFamily="18" charset="2"/>
              </a:endParaRPr>
            </a:p>
          </p:txBody>
        </p:sp>
        <p:sp>
          <p:nvSpPr>
            <p:cNvPr id="38963" name="Text Box 75"/>
            <p:cNvSpPr txBox="1">
              <a:spLocks noChangeArrowheads="1"/>
            </p:cNvSpPr>
            <p:nvPr/>
          </p:nvSpPr>
          <p:spPr bwMode="auto">
            <a:xfrm>
              <a:off x="2784" y="3657"/>
              <a:ext cx="17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Gill Sans MT" panose="020B0502020104020203" pitchFamily="34" charset="0"/>
                </a:defRPr>
              </a:lvl1pPr>
              <a:lvl2pPr marL="742950" indent="-285750">
                <a:defRPr sz="2400">
                  <a:solidFill>
                    <a:schemeClr val="tx1"/>
                  </a:solidFill>
                  <a:latin typeface="Gill Sans MT" panose="020B0502020104020203" pitchFamily="34" charset="0"/>
                </a:defRPr>
              </a:lvl2pPr>
              <a:lvl3pPr marL="1143000" indent="-228600">
                <a:defRPr sz="2400">
                  <a:solidFill>
                    <a:schemeClr val="tx1"/>
                  </a:solidFill>
                  <a:latin typeface="Gill Sans MT" panose="020B0502020104020203" pitchFamily="34" charset="0"/>
                </a:defRPr>
              </a:lvl3pPr>
              <a:lvl4pPr marL="1600200" indent="-228600">
                <a:defRPr sz="2400">
                  <a:solidFill>
                    <a:schemeClr val="tx1"/>
                  </a:solidFill>
                  <a:latin typeface="Gill Sans MT" panose="020B0502020104020203" pitchFamily="34" charset="0"/>
                </a:defRPr>
              </a:lvl4pPr>
              <a:lvl5pPr marL="2057400" indent="-228600">
                <a:defRPr sz="2400">
                  <a:solidFill>
                    <a:schemeClr val="tx1"/>
                  </a:solidFill>
                  <a:latin typeface="Gill Sans MT" panose="020B0502020104020203" pitchFamily="34" charset="0"/>
                </a:defRPr>
              </a:lvl5pPr>
              <a:lvl6pPr marL="2514600" indent="-228600" eaLnBrk="0" fontAlgn="base" hangingPunct="0">
                <a:spcBef>
                  <a:spcPct val="0"/>
                </a:spcBef>
                <a:spcAft>
                  <a:spcPct val="0"/>
                </a:spcAft>
                <a:defRPr sz="2400">
                  <a:solidFill>
                    <a:schemeClr val="tx1"/>
                  </a:solidFill>
                  <a:latin typeface="Gill Sans MT" panose="020B0502020104020203" pitchFamily="34" charset="0"/>
                </a:defRPr>
              </a:lvl6pPr>
              <a:lvl7pPr marL="2971800" indent="-228600" eaLnBrk="0" fontAlgn="base" hangingPunct="0">
                <a:spcBef>
                  <a:spcPct val="0"/>
                </a:spcBef>
                <a:spcAft>
                  <a:spcPct val="0"/>
                </a:spcAft>
                <a:defRPr sz="2400">
                  <a:solidFill>
                    <a:schemeClr val="tx1"/>
                  </a:solidFill>
                  <a:latin typeface="Gill Sans MT" panose="020B0502020104020203" pitchFamily="34" charset="0"/>
                </a:defRPr>
              </a:lvl7pPr>
              <a:lvl8pPr marL="3429000" indent="-228600" eaLnBrk="0" fontAlgn="base" hangingPunct="0">
                <a:spcBef>
                  <a:spcPct val="0"/>
                </a:spcBef>
                <a:spcAft>
                  <a:spcPct val="0"/>
                </a:spcAft>
                <a:defRPr sz="2400">
                  <a:solidFill>
                    <a:schemeClr val="tx1"/>
                  </a:solidFill>
                  <a:latin typeface="Gill Sans MT" panose="020B0502020104020203" pitchFamily="34" charset="0"/>
                </a:defRPr>
              </a:lvl8pPr>
              <a:lvl9pPr marL="3886200" indent="-228600" eaLnBrk="0" fontAlgn="base" hangingPunct="0">
                <a:spcBef>
                  <a:spcPct val="0"/>
                </a:spcBef>
                <a:spcAft>
                  <a:spcPct val="0"/>
                </a:spcAft>
                <a:defRPr sz="2400">
                  <a:solidFill>
                    <a:schemeClr val="tx1"/>
                  </a:solidFill>
                  <a:latin typeface="Gill Sans MT" panose="020B0502020104020203" pitchFamily="34" charset="0"/>
                </a:defRPr>
              </a:lvl9pPr>
            </a:lstStyle>
            <a:p>
              <a:r>
                <a:rPr lang="en-US" altLang="zh-TW">
                  <a:latin typeface="Garamond" panose="02020404030301010803" pitchFamily="18" charset="0"/>
                </a:rPr>
                <a:t>1</a:t>
              </a:r>
              <a:endParaRPr lang="en-US" altLang="zh-TW">
                <a:latin typeface="Garamond" panose="02020404030301010803" pitchFamily="18" charset="0"/>
              </a:endParaRPr>
            </a:p>
          </p:txBody>
        </p:sp>
      </p:grpSp>
      <p:grpSp>
        <p:nvGrpSpPr>
          <p:cNvPr id="3" name="Group 100"/>
          <p:cNvGrpSpPr/>
          <p:nvPr/>
        </p:nvGrpSpPr>
        <p:grpSpPr bwMode="auto">
          <a:xfrm>
            <a:off x="2560638" y="4895850"/>
            <a:ext cx="5211762" cy="1425575"/>
            <a:chOff x="1344" y="3084"/>
            <a:chExt cx="2736" cy="898"/>
          </a:xfrm>
        </p:grpSpPr>
        <p:sp>
          <p:nvSpPr>
            <p:cNvPr id="38922" name="Oval 79"/>
            <p:cNvSpPr>
              <a:spLocks noChangeArrowheads="1"/>
            </p:cNvSpPr>
            <p:nvPr/>
          </p:nvSpPr>
          <p:spPr bwMode="auto">
            <a:xfrm>
              <a:off x="1774" y="3598"/>
              <a:ext cx="384" cy="384"/>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Gill Sans MT" panose="020B0502020104020203" pitchFamily="34" charset="0"/>
                </a:defRPr>
              </a:lvl1pPr>
              <a:lvl2pPr marL="742950" indent="-285750">
                <a:defRPr sz="2400">
                  <a:solidFill>
                    <a:schemeClr val="tx1"/>
                  </a:solidFill>
                  <a:latin typeface="Gill Sans MT" panose="020B0502020104020203" pitchFamily="34" charset="0"/>
                </a:defRPr>
              </a:lvl2pPr>
              <a:lvl3pPr marL="1143000" indent="-228600">
                <a:defRPr sz="2400">
                  <a:solidFill>
                    <a:schemeClr val="tx1"/>
                  </a:solidFill>
                  <a:latin typeface="Gill Sans MT" panose="020B0502020104020203" pitchFamily="34" charset="0"/>
                </a:defRPr>
              </a:lvl3pPr>
              <a:lvl4pPr marL="1600200" indent="-228600">
                <a:defRPr sz="2400">
                  <a:solidFill>
                    <a:schemeClr val="tx1"/>
                  </a:solidFill>
                  <a:latin typeface="Gill Sans MT" panose="020B0502020104020203" pitchFamily="34" charset="0"/>
                </a:defRPr>
              </a:lvl4pPr>
              <a:lvl5pPr marL="2057400" indent="-228600">
                <a:defRPr sz="2400">
                  <a:solidFill>
                    <a:schemeClr val="tx1"/>
                  </a:solidFill>
                  <a:latin typeface="Gill Sans MT" panose="020B0502020104020203" pitchFamily="34" charset="0"/>
                </a:defRPr>
              </a:lvl5pPr>
              <a:lvl6pPr marL="2514600" indent="-228600" eaLnBrk="0" fontAlgn="base" hangingPunct="0">
                <a:spcBef>
                  <a:spcPct val="0"/>
                </a:spcBef>
                <a:spcAft>
                  <a:spcPct val="0"/>
                </a:spcAft>
                <a:defRPr sz="2400">
                  <a:solidFill>
                    <a:schemeClr val="tx1"/>
                  </a:solidFill>
                  <a:latin typeface="Gill Sans MT" panose="020B0502020104020203" pitchFamily="34" charset="0"/>
                </a:defRPr>
              </a:lvl6pPr>
              <a:lvl7pPr marL="2971800" indent="-228600" eaLnBrk="0" fontAlgn="base" hangingPunct="0">
                <a:spcBef>
                  <a:spcPct val="0"/>
                </a:spcBef>
                <a:spcAft>
                  <a:spcPct val="0"/>
                </a:spcAft>
                <a:defRPr sz="2400">
                  <a:solidFill>
                    <a:schemeClr val="tx1"/>
                  </a:solidFill>
                  <a:latin typeface="Gill Sans MT" panose="020B0502020104020203" pitchFamily="34" charset="0"/>
                </a:defRPr>
              </a:lvl7pPr>
              <a:lvl8pPr marL="3429000" indent="-228600" eaLnBrk="0" fontAlgn="base" hangingPunct="0">
                <a:spcBef>
                  <a:spcPct val="0"/>
                </a:spcBef>
                <a:spcAft>
                  <a:spcPct val="0"/>
                </a:spcAft>
                <a:defRPr sz="2400">
                  <a:solidFill>
                    <a:schemeClr val="tx1"/>
                  </a:solidFill>
                  <a:latin typeface="Gill Sans MT" panose="020B0502020104020203" pitchFamily="34" charset="0"/>
                </a:defRPr>
              </a:lvl8pPr>
              <a:lvl9pPr marL="3886200" indent="-228600" eaLnBrk="0" fontAlgn="base" hangingPunct="0">
                <a:spcBef>
                  <a:spcPct val="0"/>
                </a:spcBef>
                <a:spcAft>
                  <a:spcPct val="0"/>
                </a:spcAft>
                <a:defRPr sz="2400">
                  <a:solidFill>
                    <a:schemeClr val="tx1"/>
                  </a:solidFill>
                  <a:latin typeface="Gill Sans MT" panose="020B0502020104020203" pitchFamily="34" charset="0"/>
                </a:defRPr>
              </a:lvl9pPr>
            </a:lstStyle>
            <a:p>
              <a:endParaRPr lang="en-US" altLang="en-US"/>
            </a:p>
          </p:txBody>
        </p:sp>
        <p:sp>
          <p:nvSpPr>
            <p:cNvPr id="38923" name="Line 80"/>
            <p:cNvSpPr>
              <a:spLocks noChangeShapeType="1"/>
            </p:cNvSpPr>
            <p:nvPr/>
          </p:nvSpPr>
          <p:spPr bwMode="auto">
            <a:xfrm>
              <a:off x="1344" y="3790"/>
              <a:ext cx="428"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8924" name="Rectangle 82"/>
            <p:cNvSpPr>
              <a:spLocks noChangeArrowheads="1"/>
            </p:cNvSpPr>
            <p:nvPr/>
          </p:nvSpPr>
          <p:spPr bwMode="auto">
            <a:xfrm>
              <a:off x="1834" y="3607"/>
              <a:ext cx="262"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Gill Sans MT" panose="020B0502020104020203" pitchFamily="34" charset="0"/>
                </a:defRPr>
              </a:lvl1pPr>
              <a:lvl2pPr marL="742950" indent="-285750">
                <a:defRPr sz="2400">
                  <a:solidFill>
                    <a:schemeClr val="tx1"/>
                  </a:solidFill>
                  <a:latin typeface="Gill Sans MT" panose="020B0502020104020203" pitchFamily="34" charset="0"/>
                </a:defRPr>
              </a:lvl2pPr>
              <a:lvl3pPr marL="1143000" indent="-228600">
                <a:defRPr sz="2400">
                  <a:solidFill>
                    <a:schemeClr val="tx1"/>
                  </a:solidFill>
                  <a:latin typeface="Gill Sans MT" panose="020B0502020104020203" pitchFamily="34" charset="0"/>
                </a:defRPr>
              </a:lvl3pPr>
              <a:lvl4pPr marL="1600200" indent="-228600">
                <a:defRPr sz="2400">
                  <a:solidFill>
                    <a:schemeClr val="tx1"/>
                  </a:solidFill>
                  <a:latin typeface="Gill Sans MT" panose="020B0502020104020203" pitchFamily="34" charset="0"/>
                </a:defRPr>
              </a:lvl4pPr>
              <a:lvl5pPr marL="2057400" indent="-228600">
                <a:defRPr sz="2400">
                  <a:solidFill>
                    <a:schemeClr val="tx1"/>
                  </a:solidFill>
                  <a:latin typeface="Gill Sans MT" panose="020B0502020104020203" pitchFamily="34" charset="0"/>
                </a:defRPr>
              </a:lvl5pPr>
              <a:lvl6pPr marL="2514600" indent="-228600" eaLnBrk="0" fontAlgn="base" hangingPunct="0">
                <a:spcBef>
                  <a:spcPct val="0"/>
                </a:spcBef>
                <a:spcAft>
                  <a:spcPct val="0"/>
                </a:spcAft>
                <a:defRPr sz="2400">
                  <a:solidFill>
                    <a:schemeClr val="tx1"/>
                  </a:solidFill>
                  <a:latin typeface="Gill Sans MT" panose="020B0502020104020203" pitchFamily="34" charset="0"/>
                </a:defRPr>
              </a:lvl6pPr>
              <a:lvl7pPr marL="2971800" indent="-228600" eaLnBrk="0" fontAlgn="base" hangingPunct="0">
                <a:spcBef>
                  <a:spcPct val="0"/>
                </a:spcBef>
                <a:spcAft>
                  <a:spcPct val="0"/>
                </a:spcAft>
                <a:defRPr sz="2400">
                  <a:solidFill>
                    <a:schemeClr val="tx1"/>
                  </a:solidFill>
                  <a:latin typeface="Gill Sans MT" panose="020B0502020104020203" pitchFamily="34" charset="0"/>
                </a:defRPr>
              </a:lvl7pPr>
              <a:lvl8pPr marL="3429000" indent="-228600" eaLnBrk="0" fontAlgn="base" hangingPunct="0">
                <a:spcBef>
                  <a:spcPct val="0"/>
                </a:spcBef>
                <a:spcAft>
                  <a:spcPct val="0"/>
                </a:spcAft>
                <a:defRPr sz="2400">
                  <a:solidFill>
                    <a:schemeClr val="tx1"/>
                  </a:solidFill>
                  <a:latin typeface="Gill Sans MT" panose="020B0502020104020203" pitchFamily="34" charset="0"/>
                </a:defRPr>
              </a:lvl8pPr>
              <a:lvl9pPr marL="3886200" indent="-228600" eaLnBrk="0" fontAlgn="base" hangingPunct="0">
                <a:spcBef>
                  <a:spcPct val="0"/>
                </a:spcBef>
                <a:spcAft>
                  <a:spcPct val="0"/>
                </a:spcAft>
                <a:defRPr sz="2400">
                  <a:solidFill>
                    <a:schemeClr val="tx1"/>
                  </a:solidFill>
                  <a:latin typeface="Gill Sans MT" panose="020B0502020104020203" pitchFamily="34" charset="0"/>
                </a:defRPr>
              </a:lvl9pPr>
            </a:lstStyle>
            <a:p>
              <a:r>
                <a:rPr lang="en-US" altLang="zh-TW">
                  <a:latin typeface="Garamond" panose="02020404030301010803" pitchFamily="18" charset="0"/>
                  <a:sym typeface="Symbol" panose="05050102010706020507" pitchFamily="18" charset="2"/>
                </a:rPr>
                <a:t>q’</a:t>
              </a:r>
              <a:r>
                <a:rPr lang="en-US" altLang="zh-TW" baseline="-25000">
                  <a:latin typeface="Garamond" panose="02020404030301010803" pitchFamily="18" charset="0"/>
                  <a:sym typeface="Symbol" panose="05050102010706020507" pitchFamily="18" charset="2"/>
                </a:rPr>
                <a:t>0</a:t>
              </a:r>
              <a:endParaRPr lang="en-US" altLang="zh-TW" baseline="-25000">
                <a:latin typeface="Garamond" panose="02020404030301010803" pitchFamily="18" charset="0"/>
                <a:sym typeface="Symbol" panose="05050102010706020507" pitchFamily="18" charset="2"/>
              </a:endParaRPr>
            </a:p>
          </p:txBody>
        </p:sp>
        <p:sp>
          <p:nvSpPr>
            <p:cNvPr id="38925" name="Oval 83"/>
            <p:cNvSpPr>
              <a:spLocks noChangeArrowheads="1"/>
            </p:cNvSpPr>
            <p:nvPr/>
          </p:nvSpPr>
          <p:spPr bwMode="auto">
            <a:xfrm>
              <a:off x="3696" y="3598"/>
              <a:ext cx="384" cy="384"/>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Gill Sans MT" panose="020B0502020104020203" pitchFamily="34" charset="0"/>
                </a:defRPr>
              </a:lvl1pPr>
              <a:lvl2pPr marL="742950" indent="-285750">
                <a:defRPr sz="2400">
                  <a:solidFill>
                    <a:schemeClr val="tx1"/>
                  </a:solidFill>
                  <a:latin typeface="Gill Sans MT" panose="020B0502020104020203" pitchFamily="34" charset="0"/>
                </a:defRPr>
              </a:lvl2pPr>
              <a:lvl3pPr marL="1143000" indent="-228600">
                <a:defRPr sz="2400">
                  <a:solidFill>
                    <a:schemeClr val="tx1"/>
                  </a:solidFill>
                  <a:latin typeface="Gill Sans MT" panose="020B0502020104020203" pitchFamily="34" charset="0"/>
                </a:defRPr>
              </a:lvl3pPr>
              <a:lvl4pPr marL="1600200" indent="-228600">
                <a:defRPr sz="2400">
                  <a:solidFill>
                    <a:schemeClr val="tx1"/>
                  </a:solidFill>
                  <a:latin typeface="Gill Sans MT" panose="020B0502020104020203" pitchFamily="34" charset="0"/>
                </a:defRPr>
              </a:lvl4pPr>
              <a:lvl5pPr marL="2057400" indent="-228600">
                <a:defRPr sz="2400">
                  <a:solidFill>
                    <a:schemeClr val="tx1"/>
                  </a:solidFill>
                  <a:latin typeface="Gill Sans MT" panose="020B0502020104020203" pitchFamily="34" charset="0"/>
                </a:defRPr>
              </a:lvl5pPr>
              <a:lvl6pPr marL="2514600" indent="-228600" eaLnBrk="0" fontAlgn="base" hangingPunct="0">
                <a:spcBef>
                  <a:spcPct val="0"/>
                </a:spcBef>
                <a:spcAft>
                  <a:spcPct val="0"/>
                </a:spcAft>
                <a:defRPr sz="2400">
                  <a:solidFill>
                    <a:schemeClr val="tx1"/>
                  </a:solidFill>
                  <a:latin typeface="Gill Sans MT" panose="020B0502020104020203" pitchFamily="34" charset="0"/>
                </a:defRPr>
              </a:lvl6pPr>
              <a:lvl7pPr marL="2971800" indent="-228600" eaLnBrk="0" fontAlgn="base" hangingPunct="0">
                <a:spcBef>
                  <a:spcPct val="0"/>
                </a:spcBef>
                <a:spcAft>
                  <a:spcPct val="0"/>
                </a:spcAft>
                <a:defRPr sz="2400">
                  <a:solidFill>
                    <a:schemeClr val="tx1"/>
                  </a:solidFill>
                  <a:latin typeface="Gill Sans MT" panose="020B0502020104020203" pitchFamily="34" charset="0"/>
                </a:defRPr>
              </a:lvl7pPr>
              <a:lvl8pPr marL="3429000" indent="-228600" eaLnBrk="0" fontAlgn="base" hangingPunct="0">
                <a:spcBef>
                  <a:spcPct val="0"/>
                </a:spcBef>
                <a:spcAft>
                  <a:spcPct val="0"/>
                </a:spcAft>
                <a:defRPr sz="2400">
                  <a:solidFill>
                    <a:schemeClr val="tx1"/>
                  </a:solidFill>
                  <a:latin typeface="Gill Sans MT" panose="020B0502020104020203" pitchFamily="34" charset="0"/>
                </a:defRPr>
              </a:lvl8pPr>
              <a:lvl9pPr marL="3886200" indent="-228600" eaLnBrk="0" fontAlgn="base" hangingPunct="0">
                <a:spcBef>
                  <a:spcPct val="0"/>
                </a:spcBef>
                <a:spcAft>
                  <a:spcPct val="0"/>
                </a:spcAft>
                <a:defRPr sz="2400">
                  <a:solidFill>
                    <a:schemeClr val="tx1"/>
                  </a:solidFill>
                  <a:latin typeface="Gill Sans MT" panose="020B0502020104020203" pitchFamily="34" charset="0"/>
                </a:defRPr>
              </a:lvl9pPr>
            </a:lstStyle>
            <a:p>
              <a:endParaRPr lang="en-US" altLang="en-US"/>
            </a:p>
          </p:txBody>
        </p:sp>
        <p:sp>
          <p:nvSpPr>
            <p:cNvPr id="38926" name="Line 84"/>
            <p:cNvSpPr>
              <a:spLocks noChangeShapeType="1"/>
            </p:cNvSpPr>
            <p:nvPr/>
          </p:nvSpPr>
          <p:spPr bwMode="auto">
            <a:xfrm flipV="1">
              <a:off x="3312" y="3790"/>
              <a:ext cx="384"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8927" name="Rectangle 85"/>
            <p:cNvSpPr>
              <a:spLocks noChangeArrowheads="1"/>
            </p:cNvSpPr>
            <p:nvPr/>
          </p:nvSpPr>
          <p:spPr bwMode="auto">
            <a:xfrm>
              <a:off x="3756" y="3607"/>
              <a:ext cx="262"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Gill Sans MT" panose="020B0502020104020203" pitchFamily="34" charset="0"/>
                </a:defRPr>
              </a:lvl1pPr>
              <a:lvl2pPr marL="742950" indent="-285750">
                <a:defRPr sz="2400">
                  <a:solidFill>
                    <a:schemeClr val="tx1"/>
                  </a:solidFill>
                  <a:latin typeface="Gill Sans MT" panose="020B0502020104020203" pitchFamily="34" charset="0"/>
                </a:defRPr>
              </a:lvl2pPr>
              <a:lvl3pPr marL="1143000" indent="-228600">
                <a:defRPr sz="2400">
                  <a:solidFill>
                    <a:schemeClr val="tx1"/>
                  </a:solidFill>
                  <a:latin typeface="Gill Sans MT" panose="020B0502020104020203" pitchFamily="34" charset="0"/>
                </a:defRPr>
              </a:lvl3pPr>
              <a:lvl4pPr marL="1600200" indent="-228600">
                <a:defRPr sz="2400">
                  <a:solidFill>
                    <a:schemeClr val="tx1"/>
                  </a:solidFill>
                  <a:latin typeface="Gill Sans MT" panose="020B0502020104020203" pitchFamily="34" charset="0"/>
                </a:defRPr>
              </a:lvl4pPr>
              <a:lvl5pPr marL="2057400" indent="-228600">
                <a:defRPr sz="2400">
                  <a:solidFill>
                    <a:schemeClr val="tx1"/>
                  </a:solidFill>
                  <a:latin typeface="Gill Sans MT" panose="020B0502020104020203" pitchFamily="34" charset="0"/>
                </a:defRPr>
              </a:lvl5pPr>
              <a:lvl6pPr marL="2514600" indent="-228600" eaLnBrk="0" fontAlgn="base" hangingPunct="0">
                <a:spcBef>
                  <a:spcPct val="0"/>
                </a:spcBef>
                <a:spcAft>
                  <a:spcPct val="0"/>
                </a:spcAft>
                <a:defRPr sz="2400">
                  <a:solidFill>
                    <a:schemeClr val="tx1"/>
                  </a:solidFill>
                  <a:latin typeface="Gill Sans MT" panose="020B0502020104020203" pitchFamily="34" charset="0"/>
                </a:defRPr>
              </a:lvl6pPr>
              <a:lvl7pPr marL="2971800" indent="-228600" eaLnBrk="0" fontAlgn="base" hangingPunct="0">
                <a:spcBef>
                  <a:spcPct val="0"/>
                </a:spcBef>
                <a:spcAft>
                  <a:spcPct val="0"/>
                </a:spcAft>
                <a:defRPr sz="2400">
                  <a:solidFill>
                    <a:schemeClr val="tx1"/>
                  </a:solidFill>
                  <a:latin typeface="Gill Sans MT" panose="020B0502020104020203" pitchFamily="34" charset="0"/>
                </a:defRPr>
              </a:lvl7pPr>
              <a:lvl8pPr marL="3429000" indent="-228600" eaLnBrk="0" fontAlgn="base" hangingPunct="0">
                <a:spcBef>
                  <a:spcPct val="0"/>
                </a:spcBef>
                <a:spcAft>
                  <a:spcPct val="0"/>
                </a:spcAft>
                <a:defRPr sz="2400">
                  <a:solidFill>
                    <a:schemeClr val="tx1"/>
                  </a:solidFill>
                  <a:latin typeface="Gill Sans MT" panose="020B0502020104020203" pitchFamily="34" charset="0"/>
                </a:defRPr>
              </a:lvl8pPr>
              <a:lvl9pPr marL="3886200" indent="-228600" eaLnBrk="0" fontAlgn="base" hangingPunct="0">
                <a:spcBef>
                  <a:spcPct val="0"/>
                </a:spcBef>
                <a:spcAft>
                  <a:spcPct val="0"/>
                </a:spcAft>
                <a:defRPr sz="2400">
                  <a:solidFill>
                    <a:schemeClr val="tx1"/>
                  </a:solidFill>
                  <a:latin typeface="Gill Sans MT" panose="020B0502020104020203" pitchFamily="34" charset="0"/>
                </a:defRPr>
              </a:lvl9pPr>
            </a:lstStyle>
            <a:p>
              <a:r>
                <a:rPr lang="en-US" altLang="zh-TW">
                  <a:latin typeface="Garamond" panose="02020404030301010803" pitchFamily="18" charset="0"/>
                  <a:sym typeface="Symbol" panose="05050102010706020507" pitchFamily="18" charset="2"/>
                </a:rPr>
                <a:t>q’</a:t>
              </a:r>
              <a:r>
                <a:rPr lang="en-US" altLang="zh-TW" baseline="-25000">
                  <a:latin typeface="Garamond" panose="02020404030301010803" pitchFamily="18" charset="0"/>
                  <a:sym typeface="Symbol" panose="05050102010706020507" pitchFamily="18" charset="2"/>
                </a:rPr>
                <a:t>1</a:t>
              </a:r>
              <a:endParaRPr lang="en-US" altLang="zh-TW" baseline="-25000">
                <a:latin typeface="Garamond" panose="02020404030301010803" pitchFamily="18" charset="0"/>
                <a:sym typeface="Symbol" panose="05050102010706020507" pitchFamily="18" charset="2"/>
              </a:endParaRPr>
            </a:p>
          </p:txBody>
        </p:sp>
        <p:sp>
          <p:nvSpPr>
            <p:cNvPr id="38928" name="Oval 86"/>
            <p:cNvSpPr>
              <a:spLocks noChangeArrowheads="1"/>
            </p:cNvSpPr>
            <p:nvPr/>
          </p:nvSpPr>
          <p:spPr bwMode="auto">
            <a:xfrm>
              <a:off x="3746" y="3646"/>
              <a:ext cx="288" cy="288"/>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Gill Sans MT" panose="020B0502020104020203" pitchFamily="34" charset="0"/>
                </a:defRPr>
              </a:lvl1pPr>
              <a:lvl2pPr marL="742950" indent="-285750">
                <a:defRPr sz="2400">
                  <a:solidFill>
                    <a:schemeClr val="tx1"/>
                  </a:solidFill>
                  <a:latin typeface="Gill Sans MT" panose="020B0502020104020203" pitchFamily="34" charset="0"/>
                </a:defRPr>
              </a:lvl2pPr>
              <a:lvl3pPr marL="1143000" indent="-228600">
                <a:defRPr sz="2400">
                  <a:solidFill>
                    <a:schemeClr val="tx1"/>
                  </a:solidFill>
                  <a:latin typeface="Gill Sans MT" panose="020B0502020104020203" pitchFamily="34" charset="0"/>
                </a:defRPr>
              </a:lvl3pPr>
              <a:lvl4pPr marL="1600200" indent="-228600">
                <a:defRPr sz="2400">
                  <a:solidFill>
                    <a:schemeClr val="tx1"/>
                  </a:solidFill>
                  <a:latin typeface="Gill Sans MT" panose="020B0502020104020203" pitchFamily="34" charset="0"/>
                </a:defRPr>
              </a:lvl4pPr>
              <a:lvl5pPr marL="2057400" indent="-228600">
                <a:defRPr sz="2400">
                  <a:solidFill>
                    <a:schemeClr val="tx1"/>
                  </a:solidFill>
                  <a:latin typeface="Gill Sans MT" panose="020B0502020104020203" pitchFamily="34" charset="0"/>
                </a:defRPr>
              </a:lvl5pPr>
              <a:lvl6pPr marL="2514600" indent="-228600" eaLnBrk="0" fontAlgn="base" hangingPunct="0">
                <a:spcBef>
                  <a:spcPct val="0"/>
                </a:spcBef>
                <a:spcAft>
                  <a:spcPct val="0"/>
                </a:spcAft>
                <a:defRPr sz="2400">
                  <a:solidFill>
                    <a:schemeClr val="tx1"/>
                  </a:solidFill>
                  <a:latin typeface="Gill Sans MT" panose="020B0502020104020203" pitchFamily="34" charset="0"/>
                </a:defRPr>
              </a:lvl6pPr>
              <a:lvl7pPr marL="2971800" indent="-228600" eaLnBrk="0" fontAlgn="base" hangingPunct="0">
                <a:spcBef>
                  <a:spcPct val="0"/>
                </a:spcBef>
                <a:spcAft>
                  <a:spcPct val="0"/>
                </a:spcAft>
                <a:defRPr sz="2400">
                  <a:solidFill>
                    <a:schemeClr val="tx1"/>
                  </a:solidFill>
                  <a:latin typeface="Gill Sans MT" panose="020B0502020104020203" pitchFamily="34" charset="0"/>
                </a:defRPr>
              </a:lvl7pPr>
              <a:lvl8pPr marL="3429000" indent="-228600" eaLnBrk="0" fontAlgn="base" hangingPunct="0">
                <a:spcBef>
                  <a:spcPct val="0"/>
                </a:spcBef>
                <a:spcAft>
                  <a:spcPct val="0"/>
                </a:spcAft>
                <a:defRPr sz="2400">
                  <a:solidFill>
                    <a:schemeClr val="tx1"/>
                  </a:solidFill>
                  <a:latin typeface="Gill Sans MT" panose="020B0502020104020203" pitchFamily="34" charset="0"/>
                </a:defRPr>
              </a:lvl8pPr>
              <a:lvl9pPr marL="3886200" indent="-228600" eaLnBrk="0" fontAlgn="base" hangingPunct="0">
                <a:spcBef>
                  <a:spcPct val="0"/>
                </a:spcBef>
                <a:spcAft>
                  <a:spcPct val="0"/>
                </a:spcAft>
                <a:defRPr sz="2400">
                  <a:solidFill>
                    <a:schemeClr val="tx1"/>
                  </a:solidFill>
                  <a:latin typeface="Gill Sans MT" panose="020B0502020104020203" pitchFamily="34" charset="0"/>
                </a:defRPr>
              </a:lvl9pPr>
            </a:lstStyle>
            <a:p>
              <a:endParaRPr lang="en-US" altLang="en-US"/>
            </a:p>
          </p:txBody>
        </p:sp>
        <p:sp>
          <p:nvSpPr>
            <p:cNvPr id="38929" name="Text Box 87"/>
            <p:cNvSpPr txBox="1">
              <a:spLocks noChangeArrowheads="1"/>
            </p:cNvSpPr>
            <p:nvPr/>
          </p:nvSpPr>
          <p:spPr bwMode="auto">
            <a:xfrm>
              <a:off x="3400" y="3550"/>
              <a:ext cx="168"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Gill Sans MT" panose="020B0502020104020203" pitchFamily="34" charset="0"/>
                </a:defRPr>
              </a:lvl1pPr>
              <a:lvl2pPr marL="742950" indent="-285750">
                <a:defRPr sz="2400">
                  <a:solidFill>
                    <a:schemeClr val="tx1"/>
                  </a:solidFill>
                  <a:latin typeface="Gill Sans MT" panose="020B0502020104020203" pitchFamily="34" charset="0"/>
                </a:defRPr>
              </a:lvl2pPr>
              <a:lvl3pPr marL="1143000" indent="-228600">
                <a:defRPr sz="2400">
                  <a:solidFill>
                    <a:schemeClr val="tx1"/>
                  </a:solidFill>
                  <a:latin typeface="Gill Sans MT" panose="020B0502020104020203" pitchFamily="34" charset="0"/>
                </a:defRPr>
              </a:lvl3pPr>
              <a:lvl4pPr marL="1600200" indent="-228600">
                <a:defRPr sz="2400">
                  <a:solidFill>
                    <a:schemeClr val="tx1"/>
                  </a:solidFill>
                  <a:latin typeface="Gill Sans MT" panose="020B0502020104020203" pitchFamily="34" charset="0"/>
                </a:defRPr>
              </a:lvl4pPr>
              <a:lvl5pPr marL="2057400" indent="-228600">
                <a:defRPr sz="2400">
                  <a:solidFill>
                    <a:schemeClr val="tx1"/>
                  </a:solidFill>
                  <a:latin typeface="Gill Sans MT" panose="020B0502020104020203" pitchFamily="34" charset="0"/>
                </a:defRPr>
              </a:lvl5pPr>
              <a:lvl6pPr marL="2514600" indent="-228600" eaLnBrk="0" fontAlgn="base" hangingPunct="0">
                <a:spcBef>
                  <a:spcPct val="0"/>
                </a:spcBef>
                <a:spcAft>
                  <a:spcPct val="0"/>
                </a:spcAft>
                <a:defRPr sz="2400">
                  <a:solidFill>
                    <a:schemeClr val="tx1"/>
                  </a:solidFill>
                  <a:latin typeface="Gill Sans MT" panose="020B0502020104020203" pitchFamily="34" charset="0"/>
                </a:defRPr>
              </a:lvl6pPr>
              <a:lvl7pPr marL="2971800" indent="-228600" eaLnBrk="0" fontAlgn="base" hangingPunct="0">
                <a:spcBef>
                  <a:spcPct val="0"/>
                </a:spcBef>
                <a:spcAft>
                  <a:spcPct val="0"/>
                </a:spcAft>
                <a:defRPr sz="2400">
                  <a:solidFill>
                    <a:schemeClr val="tx1"/>
                  </a:solidFill>
                  <a:latin typeface="Gill Sans MT" panose="020B0502020104020203" pitchFamily="34" charset="0"/>
                </a:defRPr>
              </a:lvl7pPr>
              <a:lvl8pPr marL="3429000" indent="-228600" eaLnBrk="0" fontAlgn="base" hangingPunct="0">
                <a:spcBef>
                  <a:spcPct val="0"/>
                </a:spcBef>
                <a:spcAft>
                  <a:spcPct val="0"/>
                </a:spcAft>
                <a:defRPr sz="2400">
                  <a:solidFill>
                    <a:schemeClr val="tx1"/>
                  </a:solidFill>
                  <a:latin typeface="Gill Sans MT" panose="020B0502020104020203" pitchFamily="34" charset="0"/>
                </a:defRPr>
              </a:lvl8pPr>
              <a:lvl9pPr marL="3886200" indent="-228600" eaLnBrk="0" fontAlgn="base" hangingPunct="0">
                <a:spcBef>
                  <a:spcPct val="0"/>
                </a:spcBef>
                <a:spcAft>
                  <a:spcPct val="0"/>
                </a:spcAft>
                <a:defRPr sz="2400">
                  <a:solidFill>
                    <a:schemeClr val="tx1"/>
                  </a:solidFill>
                  <a:latin typeface="Gill Sans MT" panose="020B0502020104020203" pitchFamily="34" charset="0"/>
                </a:defRPr>
              </a:lvl9pPr>
            </a:lstStyle>
            <a:p>
              <a:r>
                <a:rPr lang="zh-TW" altLang="en-US">
                  <a:latin typeface="Times New Roman" panose="02020603050405020304" pitchFamily="18" charset="0"/>
                  <a:sym typeface="Symbol" panose="05050102010706020507" pitchFamily="18" charset="2"/>
                </a:rPr>
                <a:t></a:t>
              </a:r>
              <a:endParaRPr lang="zh-TW" altLang="en-US">
                <a:latin typeface="Times New Roman" panose="02020603050405020304" pitchFamily="18" charset="0"/>
              </a:endParaRPr>
            </a:p>
          </p:txBody>
        </p:sp>
        <p:sp>
          <p:nvSpPr>
            <p:cNvPr id="38930" name="Rectangle 88"/>
            <p:cNvSpPr>
              <a:spLocks noChangeArrowheads="1"/>
            </p:cNvSpPr>
            <p:nvPr/>
          </p:nvSpPr>
          <p:spPr bwMode="auto">
            <a:xfrm>
              <a:off x="2542" y="3646"/>
              <a:ext cx="768" cy="288"/>
            </a:xfrm>
            <a:prstGeom prst="rect">
              <a:avLst/>
            </a:prstGeom>
            <a:solidFill>
              <a:schemeClr val="bg1"/>
            </a:solidFill>
            <a:ln w="9525">
              <a:solidFill>
                <a:schemeClr val="tx1"/>
              </a:solidFill>
              <a:miter lim="800000"/>
            </a:ln>
          </p:spPr>
          <p:txBody>
            <a:bodyPr wrap="none" anchor="ctr"/>
            <a:lstStyle>
              <a:lvl1pPr>
                <a:defRPr sz="2400">
                  <a:solidFill>
                    <a:schemeClr val="tx1"/>
                  </a:solidFill>
                  <a:latin typeface="Gill Sans MT" panose="020B0502020104020203" pitchFamily="34" charset="0"/>
                </a:defRPr>
              </a:lvl1pPr>
              <a:lvl2pPr marL="742950" indent="-285750">
                <a:defRPr sz="2400">
                  <a:solidFill>
                    <a:schemeClr val="tx1"/>
                  </a:solidFill>
                  <a:latin typeface="Gill Sans MT" panose="020B0502020104020203" pitchFamily="34" charset="0"/>
                </a:defRPr>
              </a:lvl2pPr>
              <a:lvl3pPr marL="1143000" indent="-228600">
                <a:defRPr sz="2400">
                  <a:solidFill>
                    <a:schemeClr val="tx1"/>
                  </a:solidFill>
                  <a:latin typeface="Gill Sans MT" panose="020B0502020104020203" pitchFamily="34" charset="0"/>
                </a:defRPr>
              </a:lvl3pPr>
              <a:lvl4pPr marL="1600200" indent="-228600">
                <a:defRPr sz="2400">
                  <a:solidFill>
                    <a:schemeClr val="tx1"/>
                  </a:solidFill>
                  <a:latin typeface="Gill Sans MT" panose="020B0502020104020203" pitchFamily="34" charset="0"/>
                </a:defRPr>
              </a:lvl4pPr>
              <a:lvl5pPr marL="2057400" indent="-228600">
                <a:defRPr sz="2400">
                  <a:solidFill>
                    <a:schemeClr val="tx1"/>
                  </a:solidFill>
                  <a:latin typeface="Gill Sans MT" panose="020B0502020104020203" pitchFamily="34" charset="0"/>
                </a:defRPr>
              </a:lvl5pPr>
              <a:lvl6pPr marL="2514600" indent="-228600" eaLnBrk="0" fontAlgn="base" hangingPunct="0">
                <a:spcBef>
                  <a:spcPct val="0"/>
                </a:spcBef>
                <a:spcAft>
                  <a:spcPct val="0"/>
                </a:spcAft>
                <a:defRPr sz="2400">
                  <a:solidFill>
                    <a:schemeClr val="tx1"/>
                  </a:solidFill>
                  <a:latin typeface="Gill Sans MT" panose="020B0502020104020203" pitchFamily="34" charset="0"/>
                </a:defRPr>
              </a:lvl6pPr>
              <a:lvl7pPr marL="2971800" indent="-228600" eaLnBrk="0" fontAlgn="base" hangingPunct="0">
                <a:spcBef>
                  <a:spcPct val="0"/>
                </a:spcBef>
                <a:spcAft>
                  <a:spcPct val="0"/>
                </a:spcAft>
                <a:defRPr sz="2400">
                  <a:solidFill>
                    <a:schemeClr val="tx1"/>
                  </a:solidFill>
                  <a:latin typeface="Gill Sans MT" panose="020B0502020104020203" pitchFamily="34" charset="0"/>
                </a:defRPr>
              </a:lvl7pPr>
              <a:lvl8pPr marL="3429000" indent="-228600" eaLnBrk="0" fontAlgn="base" hangingPunct="0">
                <a:spcBef>
                  <a:spcPct val="0"/>
                </a:spcBef>
                <a:spcAft>
                  <a:spcPct val="0"/>
                </a:spcAft>
                <a:defRPr sz="2400">
                  <a:solidFill>
                    <a:schemeClr val="tx1"/>
                  </a:solidFill>
                  <a:latin typeface="Gill Sans MT" panose="020B0502020104020203" pitchFamily="34" charset="0"/>
                </a:defRPr>
              </a:lvl8pPr>
              <a:lvl9pPr marL="3886200" indent="-228600" eaLnBrk="0" fontAlgn="base" hangingPunct="0">
                <a:spcBef>
                  <a:spcPct val="0"/>
                </a:spcBef>
                <a:spcAft>
                  <a:spcPct val="0"/>
                </a:spcAft>
                <a:defRPr sz="2400">
                  <a:solidFill>
                    <a:schemeClr val="tx1"/>
                  </a:solidFill>
                  <a:latin typeface="Gill Sans MT" panose="020B0502020104020203" pitchFamily="34" charset="0"/>
                </a:defRPr>
              </a:lvl9pPr>
            </a:lstStyle>
            <a:p>
              <a:endParaRPr lang="en-US" altLang="en-US"/>
            </a:p>
          </p:txBody>
        </p:sp>
        <p:sp>
          <p:nvSpPr>
            <p:cNvPr id="38931" name="Text Box 89"/>
            <p:cNvSpPr txBox="1">
              <a:spLocks noChangeArrowheads="1"/>
            </p:cNvSpPr>
            <p:nvPr/>
          </p:nvSpPr>
          <p:spPr bwMode="auto">
            <a:xfrm>
              <a:off x="2769" y="3633"/>
              <a:ext cx="282"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Gill Sans MT" panose="020B0502020104020203" pitchFamily="34" charset="0"/>
                </a:defRPr>
              </a:lvl1pPr>
              <a:lvl2pPr marL="742950" indent="-285750">
                <a:defRPr sz="2400">
                  <a:solidFill>
                    <a:schemeClr val="tx1"/>
                  </a:solidFill>
                  <a:latin typeface="Gill Sans MT" panose="020B0502020104020203" pitchFamily="34" charset="0"/>
                </a:defRPr>
              </a:lvl2pPr>
              <a:lvl3pPr marL="1143000" indent="-228600">
                <a:defRPr sz="2400">
                  <a:solidFill>
                    <a:schemeClr val="tx1"/>
                  </a:solidFill>
                  <a:latin typeface="Gill Sans MT" panose="020B0502020104020203" pitchFamily="34" charset="0"/>
                </a:defRPr>
              </a:lvl3pPr>
              <a:lvl4pPr marL="1600200" indent="-228600">
                <a:defRPr sz="2400">
                  <a:solidFill>
                    <a:schemeClr val="tx1"/>
                  </a:solidFill>
                  <a:latin typeface="Gill Sans MT" panose="020B0502020104020203" pitchFamily="34" charset="0"/>
                </a:defRPr>
              </a:lvl4pPr>
              <a:lvl5pPr marL="2057400" indent="-228600">
                <a:defRPr sz="2400">
                  <a:solidFill>
                    <a:schemeClr val="tx1"/>
                  </a:solidFill>
                  <a:latin typeface="Gill Sans MT" panose="020B0502020104020203" pitchFamily="34" charset="0"/>
                </a:defRPr>
              </a:lvl5pPr>
              <a:lvl6pPr marL="2514600" indent="-228600" eaLnBrk="0" fontAlgn="base" hangingPunct="0">
                <a:spcBef>
                  <a:spcPct val="0"/>
                </a:spcBef>
                <a:spcAft>
                  <a:spcPct val="0"/>
                </a:spcAft>
                <a:defRPr sz="2400">
                  <a:solidFill>
                    <a:schemeClr val="tx1"/>
                  </a:solidFill>
                  <a:latin typeface="Gill Sans MT" panose="020B0502020104020203" pitchFamily="34" charset="0"/>
                </a:defRPr>
              </a:lvl6pPr>
              <a:lvl7pPr marL="2971800" indent="-228600" eaLnBrk="0" fontAlgn="base" hangingPunct="0">
                <a:spcBef>
                  <a:spcPct val="0"/>
                </a:spcBef>
                <a:spcAft>
                  <a:spcPct val="0"/>
                </a:spcAft>
                <a:defRPr sz="2400">
                  <a:solidFill>
                    <a:schemeClr val="tx1"/>
                  </a:solidFill>
                  <a:latin typeface="Gill Sans MT" panose="020B0502020104020203" pitchFamily="34" charset="0"/>
                </a:defRPr>
              </a:lvl7pPr>
              <a:lvl8pPr marL="3429000" indent="-228600" eaLnBrk="0" fontAlgn="base" hangingPunct="0">
                <a:spcBef>
                  <a:spcPct val="0"/>
                </a:spcBef>
                <a:spcAft>
                  <a:spcPct val="0"/>
                </a:spcAft>
                <a:defRPr sz="2400">
                  <a:solidFill>
                    <a:schemeClr val="tx1"/>
                  </a:solidFill>
                  <a:latin typeface="Gill Sans MT" panose="020B0502020104020203" pitchFamily="34" charset="0"/>
                </a:defRPr>
              </a:lvl8pPr>
              <a:lvl9pPr marL="3886200" indent="-228600" eaLnBrk="0" fontAlgn="base" hangingPunct="0">
                <a:spcBef>
                  <a:spcPct val="0"/>
                </a:spcBef>
                <a:spcAft>
                  <a:spcPct val="0"/>
                </a:spcAft>
                <a:defRPr sz="2400">
                  <a:solidFill>
                    <a:schemeClr val="tx1"/>
                  </a:solidFill>
                  <a:latin typeface="Gill Sans MT" panose="020B0502020104020203" pitchFamily="34" charset="0"/>
                </a:defRPr>
              </a:lvl9pPr>
            </a:lstStyle>
            <a:p>
              <a:r>
                <a:rPr lang="en-US" altLang="zh-TW">
                  <a:latin typeface="Garamond" panose="02020404030301010803" pitchFamily="18" charset="0"/>
                </a:rPr>
                <a:t>M</a:t>
              </a:r>
              <a:r>
                <a:rPr lang="en-US" altLang="zh-TW" baseline="-25000">
                  <a:latin typeface="Garamond" panose="02020404030301010803" pitchFamily="18" charset="0"/>
                </a:rPr>
                <a:t>3</a:t>
              </a:r>
              <a:endParaRPr lang="en-US" altLang="zh-TW">
                <a:latin typeface="Garamond" panose="02020404030301010803" pitchFamily="18" charset="0"/>
              </a:endParaRPr>
            </a:p>
          </p:txBody>
        </p:sp>
        <p:sp>
          <p:nvSpPr>
            <p:cNvPr id="38932" name="Line 90"/>
            <p:cNvSpPr>
              <a:spLocks noChangeShapeType="1"/>
            </p:cNvSpPr>
            <p:nvPr/>
          </p:nvSpPr>
          <p:spPr bwMode="auto">
            <a:xfrm>
              <a:off x="2160" y="3790"/>
              <a:ext cx="384"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8933" name="Text Box 91"/>
            <p:cNvSpPr txBox="1">
              <a:spLocks noChangeArrowheads="1"/>
            </p:cNvSpPr>
            <p:nvPr/>
          </p:nvSpPr>
          <p:spPr bwMode="auto">
            <a:xfrm>
              <a:off x="2820" y="3084"/>
              <a:ext cx="168"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Gill Sans MT" panose="020B0502020104020203" pitchFamily="34" charset="0"/>
                </a:defRPr>
              </a:lvl1pPr>
              <a:lvl2pPr marL="742950" indent="-285750">
                <a:defRPr sz="2400">
                  <a:solidFill>
                    <a:schemeClr val="tx1"/>
                  </a:solidFill>
                  <a:latin typeface="Gill Sans MT" panose="020B0502020104020203" pitchFamily="34" charset="0"/>
                </a:defRPr>
              </a:lvl2pPr>
              <a:lvl3pPr marL="1143000" indent="-228600">
                <a:defRPr sz="2400">
                  <a:solidFill>
                    <a:schemeClr val="tx1"/>
                  </a:solidFill>
                  <a:latin typeface="Gill Sans MT" panose="020B0502020104020203" pitchFamily="34" charset="0"/>
                </a:defRPr>
              </a:lvl3pPr>
              <a:lvl4pPr marL="1600200" indent="-228600">
                <a:defRPr sz="2400">
                  <a:solidFill>
                    <a:schemeClr val="tx1"/>
                  </a:solidFill>
                  <a:latin typeface="Gill Sans MT" panose="020B0502020104020203" pitchFamily="34" charset="0"/>
                </a:defRPr>
              </a:lvl4pPr>
              <a:lvl5pPr marL="2057400" indent="-228600">
                <a:defRPr sz="2400">
                  <a:solidFill>
                    <a:schemeClr val="tx1"/>
                  </a:solidFill>
                  <a:latin typeface="Gill Sans MT" panose="020B0502020104020203" pitchFamily="34" charset="0"/>
                </a:defRPr>
              </a:lvl5pPr>
              <a:lvl6pPr marL="2514600" indent="-228600" eaLnBrk="0" fontAlgn="base" hangingPunct="0">
                <a:spcBef>
                  <a:spcPct val="0"/>
                </a:spcBef>
                <a:spcAft>
                  <a:spcPct val="0"/>
                </a:spcAft>
                <a:defRPr sz="2400">
                  <a:solidFill>
                    <a:schemeClr val="tx1"/>
                  </a:solidFill>
                  <a:latin typeface="Gill Sans MT" panose="020B0502020104020203" pitchFamily="34" charset="0"/>
                </a:defRPr>
              </a:lvl6pPr>
              <a:lvl7pPr marL="2971800" indent="-228600" eaLnBrk="0" fontAlgn="base" hangingPunct="0">
                <a:spcBef>
                  <a:spcPct val="0"/>
                </a:spcBef>
                <a:spcAft>
                  <a:spcPct val="0"/>
                </a:spcAft>
                <a:defRPr sz="2400">
                  <a:solidFill>
                    <a:schemeClr val="tx1"/>
                  </a:solidFill>
                  <a:latin typeface="Gill Sans MT" panose="020B0502020104020203" pitchFamily="34" charset="0"/>
                </a:defRPr>
              </a:lvl7pPr>
              <a:lvl8pPr marL="3429000" indent="-228600" eaLnBrk="0" fontAlgn="base" hangingPunct="0">
                <a:spcBef>
                  <a:spcPct val="0"/>
                </a:spcBef>
                <a:spcAft>
                  <a:spcPct val="0"/>
                </a:spcAft>
                <a:defRPr sz="2400">
                  <a:solidFill>
                    <a:schemeClr val="tx1"/>
                  </a:solidFill>
                  <a:latin typeface="Gill Sans MT" panose="020B0502020104020203" pitchFamily="34" charset="0"/>
                </a:defRPr>
              </a:lvl8pPr>
              <a:lvl9pPr marL="3886200" indent="-228600" eaLnBrk="0" fontAlgn="base" hangingPunct="0">
                <a:spcBef>
                  <a:spcPct val="0"/>
                </a:spcBef>
                <a:spcAft>
                  <a:spcPct val="0"/>
                </a:spcAft>
                <a:defRPr sz="2400">
                  <a:solidFill>
                    <a:schemeClr val="tx1"/>
                  </a:solidFill>
                  <a:latin typeface="Gill Sans MT" panose="020B0502020104020203" pitchFamily="34" charset="0"/>
                </a:defRPr>
              </a:lvl9pPr>
            </a:lstStyle>
            <a:p>
              <a:r>
                <a:rPr lang="zh-TW" altLang="en-US">
                  <a:latin typeface="Garamond" panose="02020404030301010803" pitchFamily="18" charset="0"/>
                  <a:sym typeface="Symbol" panose="05050102010706020507" pitchFamily="18" charset="2"/>
                </a:rPr>
                <a:t></a:t>
              </a:r>
              <a:endParaRPr lang="zh-TW" altLang="en-US">
                <a:latin typeface="Garamond" panose="02020404030301010803" pitchFamily="18" charset="0"/>
              </a:endParaRPr>
            </a:p>
          </p:txBody>
        </p:sp>
        <p:sp>
          <p:nvSpPr>
            <p:cNvPr id="38934" name="Text Box 92"/>
            <p:cNvSpPr txBox="1">
              <a:spLocks noChangeArrowheads="1"/>
            </p:cNvSpPr>
            <p:nvPr/>
          </p:nvSpPr>
          <p:spPr bwMode="auto">
            <a:xfrm>
              <a:off x="2254" y="3550"/>
              <a:ext cx="168"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Gill Sans MT" panose="020B0502020104020203" pitchFamily="34" charset="0"/>
                </a:defRPr>
              </a:lvl1pPr>
              <a:lvl2pPr marL="742950" indent="-285750">
                <a:defRPr sz="2400">
                  <a:solidFill>
                    <a:schemeClr val="tx1"/>
                  </a:solidFill>
                  <a:latin typeface="Gill Sans MT" panose="020B0502020104020203" pitchFamily="34" charset="0"/>
                </a:defRPr>
              </a:lvl2pPr>
              <a:lvl3pPr marL="1143000" indent="-228600">
                <a:defRPr sz="2400">
                  <a:solidFill>
                    <a:schemeClr val="tx1"/>
                  </a:solidFill>
                  <a:latin typeface="Gill Sans MT" panose="020B0502020104020203" pitchFamily="34" charset="0"/>
                </a:defRPr>
              </a:lvl3pPr>
              <a:lvl4pPr marL="1600200" indent="-228600">
                <a:defRPr sz="2400">
                  <a:solidFill>
                    <a:schemeClr val="tx1"/>
                  </a:solidFill>
                  <a:latin typeface="Gill Sans MT" panose="020B0502020104020203" pitchFamily="34" charset="0"/>
                </a:defRPr>
              </a:lvl4pPr>
              <a:lvl5pPr marL="2057400" indent="-228600">
                <a:defRPr sz="2400">
                  <a:solidFill>
                    <a:schemeClr val="tx1"/>
                  </a:solidFill>
                  <a:latin typeface="Gill Sans MT" panose="020B0502020104020203" pitchFamily="34" charset="0"/>
                </a:defRPr>
              </a:lvl5pPr>
              <a:lvl6pPr marL="2514600" indent="-228600" eaLnBrk="0" fontAlgn="base" hangingPunct="0">
                <a:spcBef>
                  <a:spcPct val="0"/>
                </a:spcBef>
                <a:spcAft>
                  <a:spcPct val="0"/>
                </a:spcAft>
                <a:defRPr sz="2400">
                  <a:solidFill>
                    <a:schemeClr val="tx1"/>
                  </a:solidFill>
                  <a:latin typeface="Gill Sans MT" panose="020B0502020104020203" pitchFamily="34" charset="0"/>
                </a:defRPr>
              </a:lvl6pPr>
              <a:lvl7pPr marL="2971800" indent="-228600" eaLnBrk="0" fontAlgn="base" hangingPunct="0">
                <a:spcBef>
                  <a:spcPct val="0"/>
                </a:spcBef>
                <a:spcAft>
                  <a:spcPct val="0"/>
                </a:spcAft>
                <a:defRPr sz="2400">
                  <a:solidFill>
                    <a:schemeClr val="tx1"/>
                  </a:solidFill>
                  <a:latin typeface="Gill Sans MT" panose="020B0502020104020203" pitchFamily="34" charset="0"/>
                </a:defRPr>
              </a:lvl7pPr>
              <a:lvl8pPr marL="3429000" indent="-228600" eaLnBrk="0" fontAlgn="base" hangingPunct="0">
                <a:spcBef>
                  <a:spcPct val="0"/>
                </a:spcBef>
                <a:spcAft>
                  <a:spcPct val="0"/>
                </a:spcAft>
                <a:defRPr sz="2400">
                  <a:solidFill>
                    <a:schemeClr val="tx1"/>
                  </a:solidFill>
                  <a:latin typeface="Gill Sans MT" panose="020B0502020104020203" pitchFamily="34" charset="0"/>
                </a:defRPr>
              </a:lvl8pPr>
              <a:lvl9pPr marL="3886200" indent="-228600" eaLnBrk="0" fontAlgn="base" hangingPunct="0">
                <a:spcBef>
                  <a:spcPct val="0"/>
                </a:spcBef>
                <a:spcAft>
                  <a:spcPct val="0"/>
                </a:spcAft>
                <a:defRPr sz="2400">
                  <a:solidFill>
                    <a:schemeClr val="tx1"/>
                  </a:solidFill>
                  <a:latin typeface="Gill Sans MT" panose="020B0502020104020203" pitchFamily="34" charset="0"/>
                </a:defRPr>
              </a:lvl9pPr>
            </a:lstStyle>
            <a:p>
              <a:r>
                <a:rPr lang="zh-TW" altLang="en-US">
                  <a:latin typeface="Garamond" panose="02020404030301010803" pitchFamily="18" charset="0"/>
                  <a:sym typeface="Symbol" panose="05050102010706020507" pitchFamily="18" charset="2"/>
                </a:rPr>
                <a:t></a:t>
              </a:r>
              <a:endParaRPr lang="zh-TW" altLang="en-US">
                <a:latin typeface="Garamond" panose="02020404030301010803" pitchFamily="18" charset="0"/>
              </a:endParaRPr>
            </a:p>
          </p:txBody>
        </p:sp>
        <p:sp>
          <p:nvSpPr>
            <p:cNvPr id="38935" name="Freeform 95"/>
            <p:cNvSpPr/>
            <p:nvPr/>
          </p:nvSpPr>
          <p:spPr bwMode="auto">
            <a:xfrm>
              <a:off x="2560" y="3368"/>
              <a:ext cx="720" cy="424"/>
            </a:xfrm>
            <a:custGeom>
              <a:avLst/>
              <a:gdLst>
                <a:gd name="T0" fmla="*/ 2 w 1632"/>
                <a:gd name="T1" fmla="*/ 7740 h 280"/>
                <a:gd name="T2" fmla="*/ 2 w 1632"/>
                <a:gd name="T3" fmla="*/ 1105 h 280"/>
                <a:gd name="T4" fmla="*/ 0 w 1632"/>
                <a:gd name="T5" fmla="*/ 1105 h 280"/>
                <a:gd name="T6" fmla="*/ 0 w 1632"/>
                <a:gd name="T7" fmla="*/ 7740 h 280"/>
                <a:gd name="T8" fmla="*/ 0 60000 65536"/>
                <a:gd name="T9" fmla="*/ 0 60000 65536"/>
                <a:gd name="T10" fmla="*/ 0 60000 65536"/>
                <a:gd name="T11" fmla="*/ 0 60000 65536"/>
                <a:gd name="T12" fmla="*/ 0 w 1632"/>
                <a:gd name="T13" fmla="*/ 0 h 280"/>
                <a:gd name="T14" fmla="*/ 1632 w 1632"/>
                <a:gd name="T15" fmla="*/ 280 h 280"/>
              </a:gdLst>
              <a:ahLst/>
              <a:cxnLst>
                <a:cxn ang="T8">
                  <a:pos x="T0" y="T1"/>
                </a:cxn>
                <a:cxn ang="T9">
                  <a:pos x="T2" y="T3"/>
                </a:cxn>
                <a:cxn ang="T10">
                  <a:pos x="T4" y="T5"/>
                </a:cxn>
                <a:cxn ang="T11">
                  <a:pos x="T6" y="T7"/>
                </a:cxn>
              </a:cxnLst>
              <a:rect l="T12" t="T13" r="T14" b="T15"/>
              <a:pathLst>
                <a:path w="1632" h="280">
                  <a:moveTo>
                    <a:pt x="1632" y="280"/>
                  </a:moveTo>
                  <a:cubicBezTo>
                    <a:pt x="1516" y="180"/>
                    <a:pt x="1400" y="80"/>
                    <a:pt x="1200" y="40"/>
                  </a:cubicBezTo>
                  <a:cubicBezTo>
                    <a:pt x="1000" y="0"/>
                    <a:pt x="632" y="0"/>
                    <a:pt x="432" y="40"/>
                  </a:cubicBezTo>
                  <a:cubicBezTo>
                    <a:pt x="232" y="80"/>
                    <a:pt x="116" y="180"/>
                    <a:pt x="0" y="280"/>
                  </a:cubicBezTo>
                </a:path>
              </a:pathLst>
            </a:custGeom>
            <a:noFill/>
            <a:ln w="9525">
              <a:solidFill>
                <a:schemeClr val="tx1"/>
              </a:solidFill>
              <a:rou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8936" name="Freeform 96"/>
            <p:cNvSpPr/>
            <p:nvPr/>
          </p:nvSpPr>
          <p:spPr bwMode="auto">
            <a:xfrm>
              <a:off x="2016" y="3168"/>
              <a:ext cx="1824" cy="432"/>
            </a:xfrm>
            <a:custGeom>
              <a:avLst/>
              <a:gdLst>
                <a:gd name="T0" fmla="*/ 3974 w 1632"/>
                <a:gd name="T1" fmla="*/ 8998 h 280"/>
                <a:gd name="T2" fmla="*/ 2920 w 1632"/>
                <a:gd name="T3" fmla="*/ 1293 h 280"/>
                <a:gd name="T4" fmla="*/ 1053 w 1632"/>
                <a:gd name="T5" fmla="*/ 1293 h 280"/>
                <a:gd name="T6" fmla="*/ 0 w 1632"/>
                <a:gd name="T7" fmla="*/ 8998 h 280"/>
                <a:gd name="T8" fmla="*/ 0 60000 65536"/>
                <a:gd name="T9" fmla="*/ 0 60000 65536"/>
                <a:gd name="T10" fmla="*/ 0 60000 65536"/>
                <a:gd name="T11" fmla="*/ 0 60000 65536"/>
                <a:gd name="T12" fmla="*/ 0 w 1632"/>
                <a:gd name="T13" fmla="*/ 0 h 280"/>
                <a:gd name="T14" fmla="*/ 1632 w 1632"/>
                <a:gd name="T15" fmla="*/ 280 h 280"/>
              </a:gdLst>
              <a:ahLst/>
              <a:cxnLst>
                <a:cxn ang="T8">
                  <a:pos x="T0" y="T1"/>
                </a:cxn>
                <a:cxn ang="T9">
                  <a:pos x="T2" y="T3"/>
                </a:cxn>
                <a:cxn ang="T10">
                  <a:pos x="T4" y="T5"/>
                </a:cxn>
                <a:cxn ang="T11">
                  <a:pos x="T6" y="T7"/>
                </a:cxn>
              </a:cxnLst>
              <a:rect l="T12" t="T13" r="T14" b="T15"/>
              <a:pathLst>
                <a:path w="1632" h="280">
                  <a:moveTo>
                    <a:pt x="1632" y="280"/>
                  </a:moveTo>
                  <a:cubicBezTo>
                    <a:pt x="1516" y="180"/>
                    <a:pt x="1400" y="80"/>
                    <a:pt x="1200" y="40"/>
                  </a:cubicBezTo>
                  <a:cubicBezTo>
                    <a:pt x="1000" y="0"/>
                    <a:pt x="632" y="0"/>
                    <a:pt x="432" y="40"/>
                  </a:cubicBezTo>
                  <a:cubicBezTo>
                    <a:pt x="232" y="80"/>
                    <a:pt x="116" y="180"/>
                    <a:pt x="0" y="280"/>
                  </a:cubicBezTo>
                </a:path>
              </a:pathLst>
            </a:custGeom>
            <a:noFill/>
            <a:ln w="9525">
              <a:solidFill>
                <a:schemeClr val="tx1"/>
              </a:solidFill>
              <a:round/>
              <a:head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8937" name="Text Box 97"/>
            <p:cNvSpPr txBox="1">
              <a:spLocks noChangeArrowheads="1"/>
            </p:cNvSpPr>
            <p:nvPr/>
          </p:nvSpPr>
          <p:spPr bwMode="auto">
            <a:xfrm>
              <a:off x="2824" y="3312"/>
              <a:ext cx="168"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Gill Sans MT" panose="020B0502020104020203" pitchFamily="34" charset="0"/>
                </a:defRPr>
              </a:lvl1pPr>
              <a:lvl2pPr marL="742950" indent="-285750">
                <a:defRPr sz="2400">
                  <a:solidFill>
                    <a:schemeClr val="tx1"/>
                  </a:solidFill>
                  <a:latin typeface="Gill Sans MT" panose="020B0502020104020203" pitchFamily="34" charset="0"/>
                </a:defRPr>
              </a:lvl2pPr>
              <a:lvl3pPr marL="1143000" indent="-228600">
                <a:defRPr sz="2400">
                  <a:solidFill>
                    <a:schemeClr val="tx1"/>
                  </a:solidFill>
                  <a:latin typeface="Gill Sans MT" panose="020B0502020104020203" pitchFamily="34" charset="0"/>
                </a:defRPr>
              </a:lvl3pPr>
              <a:lvl4pPr marL="1600200" indent="-228600">
                <a:defRPr sz="2400">
                  <a:solidFill>
                    <a:schemeClr val="tx1"/>
                  </a:solidFill>
                  <a:latin typeface="Gill Sans MT" panose="020B0502020104020203" pitchFamily="34" charset="0"/>
                </a:defRPr>
              </a:lvl4pPr>
              <a:lvl5pPr marL="2057400" indent="-228600">
                <a:defRPr sz="2400">
                  <a:solidFill>
                    <a:schemeClr val="tx1"/>
                  </a:solidFill>
                  <a:latin typeface="Gill Sans MT" panose="020B0502020104020203" pitchFamily="34" charset="0"/>
                </a:defRPr>
              </a:lvl5pPr>
              <a:lvl6pPr marL="2514600" indent="-228600" eaLnBrk="0" fontAlgn="base" hangingPunct="0">
                <a:spcBef>
                  <a:spcPct val="0"/>
                </a:spcBef>
                <a:spcAft>
                  <a:spcPct val="0"/>
                </a:spcAft>
                <a:defRPr sz="2400">
                  <a:solidFill>
                    <a:schemeClr val="tx1"/>
                  </a:solidFill>
                  <a:latin typeface="Gill Sans MT" panose="020B0502020104020203" pitchFamily="34" charset="0"/>
                </a:defRPr>
              </a:lvl6pPr>
              <a:lvl7pPr marL="2971800" indent="-228600" eaLnBrk="0" fontAlgn="base" hangingPunct="0">
                <a:spcBef>
                  <a:spcPct val="0"/>
                </a:spcBef>
                <a:spcAft>
                  <a:spcPct val="0"/>
                </a:spcAft>
                <a:defRPr sz="2400">
                  <a:solidFill>
                    <a:schemeClr val="tx1"/>
                  </a:solidFill>
                  <a:latin typeface="Gill Sans MT" panose="020B0502020104020203" pitchFamily="34" charset="0"/>
                </a:defRPr>
              </a:lvl7pPr>
              <a:lvl8pPr marL="3429000" indent="-228600" eaLnBrk="0" fontAlgn="base" hangingPunct="0">
                <a:spcBef>
                  <a:spcPct val="0"/>
                </a:spcBef>
                <a:spcAft>
                  <a:spcPct val="0"/>
                </a:spcAft>
                <a:defRPr sz="2400">
                  <a:solidFill>
                    <a:schemeClr val="tx1"/>
                  </a:solidFill>
                  <a:latin typeface="Gill Sans MT" panose="020B0502020104020203" pitchFamily="34" charset="0"/>
                </a:defRPr>
              </a:lvl8pPr>
              <a:lvl9pPr marL="3886200" indent="-228600" eaLnBrk="0" fontAlgn="base" hangingPunct="0">
                <a:spcBef>
                  <a:spcPct val="0"/>
                </a:spcBef>
                <a:spcAft>
                  <a:spcPct val="0"/>
                </a:spcAft>
                <a:defRPr sz="2400">
                  <a:solidFill>
                    <a:schemeClr val="tx1"/>
                  </a:solidFill>
                  <a:latin typeface="Gill Sans MT" panose="020B0502020104020203" pitchFamily="34" charset="0"/>
                </a:defRPr>
              </a:lvl9pPr>
            </a:lstStyle>
            <a:p>
              <a:r>
                <a:rPr lang="zh-TW" altLang="en-US">
                  <a:latin typeface="Garamond" panose="02020404030301010803" pitchFamily="18" charset="0"/>
                  <a:sym typeface="Symbol" panose="05050102010706020507" pitchFamily="18" charset="2"/>
                </a:rPr>
                <a:t></a:t>
              </a:r>
              <a:endParaRPr lang="zh-TW" altLang="en-US">
                <a:latin typeface="Garamond" panose="02020404030301010803" pitchFamily="18" charset="0"/>
              </a:endParaRPr>
            </a:p>
          </p:txBody>
        </p:sp>
      </p:grpSp>
      <p:sp>
        <p:nvSpPr>
          <p:cNvPr id="50277" name="Oval 101"/>
          <p:cNvSpPr>
            <a:spLocks noChangeArrowheads="1"/>
          </p:cNvSpPr>
          <p:nvPr/>
        </p:nvSpPr>
        <p:spPr bwMode="auto">
          <a:xfrm>
            <a:off x="8412163" y="2551113"/>
            <a:ext cx="549275" cy="457200"/>
          </a:xfrm>
          <a:prstGeom prst="ellipse">
            <a:avLst/>
          </a:prstGeom>
          <a:noFill/>
          <a:ln w="38100">
            <a:solidFill>
              <a:schemeClr val="accent1"/>
            </a:solidFill>
            <a:rou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Gill Sans MT" panose="020B0502020104020203" pitchFamily="34" charset="0"/>
              </a:defRPr>
            </a:lvl1pPr>
            <a:lvl2pPr marL="742950" indent="-285750">
              <a:defRPr sz="2400">
                <a:solidFill>
                  <a:schemeClr val="tx1"/>
                </a:solidFill>
                <a:latin typeface="Gill Sans MT" panose="020B0502020104020203" pitchFamily="34" charset="0"/>
              </a:defRPr>
            </a:lvl2pPr>
            <a:lvl3pPr marL="1143000" indent="-228600">
              <a:defRPr sz="2400">
                <a:solidFill>
                  <a:schemeClr val="tx1"/>
                </a:solidFill>
                <a:latin typeface="Gill Sans MT" panose="020B0502020104020203" pitchFamily="34" charset="0"/>
              </a:defRPr>
            </a:lvl3pPr>
            <a:lvl4pPr marL="1600200" indent="-228600">
              <a:defRPr sz="2400">
                <a:solidFill>
                  <a:schemeClr val="tx1"/>
                </a:solidFill>
                <a:latin typeface="Gill Sans MT" panose="020B0502020104020203" pitchFamily="34" charset="0"/>
              </a:defRPr>
            </a:lvl4pPr>
            <a:lvl5pPr marL="2057400" indent="-228600">
              <a:defRPr sz="2400">
                <a:solidFill>
                  <a:schemeClr val="tx1"/>
                </a:solidFill>
                <a:latin typeface="Gill Sans MT" panose="020B0502020104020203" pitchFamily="34" charset="0"/>
              </a:defRPr>
            </a:lvl5pPr>
            <a:lvl6pPr marL="2514600" indent="-228600" eaLnBrk="0" fontAlgn="base" hangingPunct="0">
              <a:spcBef>
                <a:spcPct val="0"/>
              </a:spcBef>
              <a:spcAft>
                <a:spcPct val="0"/>
              </a:spcAft>
              <a:defRPr sz="2400">
                <a:solidFill>
                  <a:schemeClr val="tx1"/>
                </a:solidFill>
                <a:latin typeface="Gill Sans MT" panose="020B0502020104020203" pitchFamily="34" charset="0"/>
              </a:defRPr>
            </a:lvl6pPr>
            <a:lvl7pPr marL="2971800" indent="-228600" eaLnBrk="0" fontAlgn="base" hangingPunct="0">
              <a:spcBef>
                <a:spcPct val="0"/>
              </a:spcBef>
              <a:spcAft>
                <a:spcPct val="0"/>
              </a:spcAft>
              <a:defRPr sz="2400">
                <a:solidFill>
                  <a:schemeClr val="tx1"/>
                </a:solidFill>
                <a:latin typeface="Gill Sans MT" panose="020B0502020104020203" pitchFamily="34" charset="0"/>
              </a:defRPr>
            </a:lvl7pPr>
            <a:lvl8pPr marL="3429000" indent="-228600" eaLnBrk="0" fontAlgn="base" hangingPunct="0">
              <a:spcBef>
                <a:spcPct val="0"/>
              </a:spcBef>
              <a:spcAft>
                <a:spcPct val="0"/>
              </a:spcAft>
              <a:defRPr sz="2400">
                <a:solidFill>
                  <a:schemeClr val="tx1"/>
                </a:solidFill>
                <a:latin typeface="Gill Sans MT" panose="020B0502020104020203" pitchFamily="34" charset="0"/>
              </a:defRPr>
            </a:lvl8pPr>
            <a:lvl9pPr marL="3886200" indent="-228600" eaLnBrk="0" fontAlgn="base" hangingPunct="0">
              <a:spcBef>
                <a:spcPct val="0"/>
              </a:spcBef>
              <a:spcAft>
                <a:spcPct val="0"/>
              </a:spcAft>
              <a:defRPr sz="2400">
                <a:solidFill>
                  <a:schemeClr val="tx1"/>
                </a:solidFill>
                <a:latin typeface="Gill Sans MT" panose="020B0502020104020203" pitchFamily="34" charset="0"/>
              </a:defRPr>
            </a:lvl9pPr>
          </a:lstStyle>
          <a:p>
            <a:endParaRPr lang="en-US" altLang="en-US"/>
          </a:p>
        </p:txBody>
      </p:sp>
      <p:sp>
        <p:nvSpPr>
          <p:cNvPr id="50280" name="Line 104"/>
          <p:cNvSpPr>
            <a:spLocks noChangeShapeType="1"/>
          </p:cNvSpPr>
          <p:nvPr/>
        </p:nvSpPr>
        <p:spPr bwMode="auto">
          <a:xfrm>
            <a:off x="9051925" y="2741613"/>
            <a:ext cx="91440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8921"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Gill Sans MT" panose="020B0502020104020203" pitchFamily="34" charset="0"/>
              </a:defRPr>
            </a:lvl1pPr>
            <a:lvl2pPr marL="742950" indent="-285750">
              <a:defRPr sz="2400">
                <a:solidFill>
                  <a:schemeClr val="tx1"/>
                </a:solidFill>
                <a:latin typeface="Gill Sans MT" panose="020B0502020104020203" pitchFamily="34" charset="0"/>
              </a:defRPr>
            </a:lvl2pPr>
            <a:lvl3pPr marL="1143000" indent="-228600">
              <a:defRPr sz="2400">
                <a:solidFill>
                  <a:schemeClr val="tx1"/>
                </a:solidFill>
                <a:latin typeface="Gill Sans MT" panose="020B0502020104020203" pitchFamily="34" charset="0"/>
              </a:defRPr>
            </a:lvl3pPr>
            <a:lvl4pPr marL="1600200" indent="-228600">
              <a:defRPr sz="2400">
                <a:solidFill>
                  <a:schemeClr val="tx1"/>
                </a:solidFill>
                <a:latin typeface="Gill Sans MT" panose="020B0502020104020203" pitchFamily="34" charset="0"/>
              </a:defRPr>
            </a:lvl4pPr>
            <a:lvl5pPr marL="2057400" indent="-228600">
              <a:defRPr sz="2400">
                <a:solidFill>
                  <a:schemeClr val="tx1"/>
                </a:solidFill>
                <a:latin typeface="Gill Sans MT" panose="020B0502020104020203" pitchFamily="34" charset="0"/>
              </a:defRPr>
            </a:lvl5pPr>
            <a:lvl6pPr marL="2514600" indent="-228600" eaLnBrk="0" fontAlgn="base" hangingPunct="0">
              <a:spcBef>
                <a:spcPct val="0"/>
              </a:spcBef>
              <a:spcAft>
                <a:spcPct val="0"/>
              </a:spcAft>
              <a:defRPr sz="2400">
                <a:solidFill>
                  <a:schemeClr val="tx1"/>
                </a:solidFill>
                <a:latin typeface="Gill Sans MT" panose="020B0502020104020203" pitchFamily="34" charset="0"/>
              </a:defRPr>
            </a:lvl6pPr>
            <a:lvl7pPr marL="2971800" indent="-228600" eaLnBrk="0" fontAlgn="base" hangingPunct="0">
              <a:spcBef>
                <a:spcPct val="0"/>
              </a:spcBef>
              <a:spcAft>
                <a:spcPct val="0"/>
              </a:spcAft>
              <a:defRPr sz="2400">
                <a:solidFill>
                  <a:schemeClr val="tx1"/>
                </a:solidFill>
                <a:latin typeface="Gill Sans MT" panose="020B0502020104020203" pitchFamily="34" charset="0"/>
              </a:defRPr>
            </a:lvl7pPr>
            <a:lvl8pPr marL="3429000" indent="-228600" eaLnBrk="0" fontAlgn="base" hangingPunct="0">
              <a:spcBef>
                <a:spcPct val="0"/>
              </a:spcBef>
              <a:spcAft>
                <a:spcPct val="0"/>
              </a:spcAft>
              <a:defRPr sz="2400">
                <a:solidFill>
                  <a:schemeClr val="tx1"/>
                </a:solidFill>
                <a:latin typeface="Gill Sans MT" panose="020B0502020104020203" pitchFamily="34" charset="0"/>
              </a:defRPr>
            </a:lvl8pPr>
            <a:lvl9pPr marL="3886200" indent="-228600" eaLnBrk="0" fontAlgn="base" hangingPunct="0">
              <a:spcBef>
                <a:spcPct val="0"/>
              </a:spcBef>
              <a:spcAft>
                <a:spcPct val="0"/>
              </a:spcAft>
              <a:defRPr sz="2400">
                <a:solidFill>
                  <a:schemeClr val="tx1"/>
                </a:solidFill>
                <a:latin typeface="Gill Sans MT" panose="020B0502020104020203" pitchFamily="34" charset="0"/>
              </a:defRPr>
            </a:lvl9pPr>
          </a:lstStyle>
          <a:p>
            <a:fld id="{78A6D32C-4FAC-486A-BC7C-B775F41F6FDB}" type="slidenum">
              <a:rPr lang="en-US" altLang="en-US" sz="1200" smtClean="0">
                <a:solidFill>
                  <a:srgbClr val="FFFFFF"/>
                </a:solidFill>
              </a:rPr>
            </a:fld>
            <a:endParaRPr lang="en-US" altLang="en-US" sz="1200" smtClean="0">
              <a:solidFill>
                <a:srgbClr val="FFFF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0274"/>
                                        </p:tgtEl>
                                        <p:attrNameLst>
                                          <p:attrName>style.visibility</p:attrName>
                                        </p:attrNameLst>
                                      </p:cBhvr>
                                      <p:to>
                                        <p:strVal val="visible"/>
                                      </p:to>
                                    </p:set>
                                    <p:animEffect transition="in" filter="blinds(horizontal)">
                                      <p:cBhvr>
                                        <p:cTn id="12" dur="500"/>
                                        <p:tgtEl>
                                          <p:spTgt spid="50274"/>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50280"/>
                                        </p:tgtEl>
                                        <p:attrNameLst>
                                          <p:attrName>style.visibility</p:attrName>
                                        </p:attrNameLst>
                                      </p:cBhvr>
                                      <p:to>
                                        <p:strVal val="visible"/>
                                      </p:to>
                                    </p:set>
                                    <p:animEffect transition="in" filter="blinds(horizontal)">
                                      <p:cBhvr>
                                        <p:cTn id="15" dur="500"/>
                                        <p:tgtEl>
                                          <p:spTgt spid="50280"/>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50277"/>
                                        </p:tgtEl>
                                        <p:attrNameLst>
                                          <p:attrName>style.visibility</p:attrName>
                                        </p:attrNameLst>
                                      </p:cBhvr>
                                      <p:to>
                                        <p:strVal val="visible"/>
                                      </p:to>
                                    </p:set>
                                    <p:animEffect transition="in" filter="blinds(horizontal)">
                                      <p:cBhvr>
                                        <p:cTn id="18" dur="500"/>
                                        <p:tgtEl>
                                          <p:spTgt spid="50277"/>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blinds(horizontal)">
                                      <p:cBhvr>
                                        <p:cTn id="2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274" grpId="0" animBg="1"/>
      <p:bldP spid="50277" grpId="0" animBg="1"/>
      <p:bldP spid="50280" grpId="0" animBg="1"/>
    </p:bld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fontAlgn="auto" hangingPunct="1">
              <a:spcAft>
                <a:spcPts val="0"/>
              </a:spcAft>
              <a:defRPr/>
            </a:pPr>
            <a:r>
              <a:rPr lang="en-US">
                <a:solidFill>
                  <a:schemeClr val="accent1">
                    <a:satMod val="150000"/>
                  </a:schemeClr>
                </a:solidFill>
              </a:rPr>
              <a:t>Convention</a:t>
            </a:r>
            <a:endParaRPr lang="en-US">
              <a:solidFill>
                <a:schemeClr val="accent1">
                  <a:satMod val="150000"/>
                </a:schemeClr>
              </a:solidFill>
            </a:endParaRPr>
          </a:p>
        </p:txBody>
      </p:sp>
      <p:sp>
        <p:nvSpPr>
          <p:cNvPr id="39939" name="Rectangle 3"/>
          <p:cNvSpPr>
            <a:spLocks noGrp="1" noChangeArrowheads="1"/>
          </p:cNvSpPr>
          <p:nvPr>
            <p:ph idx="1"/>
          </p:nvPr>
        </p:nvSpPr>
        <p:spPr>
          <a:xfrm>
            <a:off x="474663" y="1268413"/>
            <a:ext cx="10023475" cy="4979987"/>
          </a:xfrm>
        </p:spPr>
        <p:txBody>
          <a:bodyPr/>
          <a:lstStyle/>
          <a:p>
            <a:pPr eaLnBrk="1" hangingPunct="1"/>
            <a:r>
              <a:rPr lang="en-US" altLang="en-US" smtClean="0"/>
              <a:t>When we draw a box around an </a:t>
            </a:r>
            <a:r>
              <a:rPr lang="en-US" altLang="en-US" smtClean="0">
                <a:latin typeface="Symbol" panose="05050102010706020507" pitchFamily="18" charset="2"/>
              </a:rPr>
              <a:t>e</a:t>
            </a:r>
            <a:r>
              <a:rPr lang="en-US" altLang="en-US" smtClean="0"/>
              <a:t>NFA:</a:t>
            </a:r>
            <a:endParaRPr lang="en-US" altLang="en-US" smtClean="0"/>
          </a:p>
          <a:p>
            <a:pPr eaLnBrk="1" hangingPunct="1"/>
            <a:endParaRPr lang="en-US" altLang="en-US" smtClean="0"/>
          </a:p>
          <a:p>
            <a:pPr lvl="1" eaLnBrk="1" hangingPunct="1"/>
            <a:r>
              <a:rPr lang="en-US" altLang="en-US" smtClean="0"/>
              <a:t>The </a:t>
            </a:r>
            <a:r>
              <a:rPr lang="en-US" altLang="en-US" smtClean="0">
                <a:solidFill>
                  <a:schemeClr val="accent2"/>
                </a:solidFill>
              </a:rPr>
              <a:t>arrow going in</a:t>
            </a:r>
            <a:r>
              <a:rPr lang="en-US" altLang="en-US" smtClean="0"/>
              <a:t> points to the start state</a:t>
            </a:r>
            <a:endParaRPr lang="en-US" altLang="en-US" smtClean="0"/>
          </a:p>
          <a:p>
            <a:pPr lvl="1" eaLnBrk="1" hangingPunct="1"/>
            <a:r>
              <a:rPr lang="en-US" altLang="en-US" smtClean="0"/>
              <a:t>The </a:t>
            </a:r>
            <a:r>
              <a:rPr lang="en-US" altLang="en-US" smtClean="0">
                <a:solidFill>
                  <a:schemeClr val="accent2"/>
                </a:solidFill>
              </a:rPr>
              <a:t>arrow going out</a:t>
            </a:r>
            <a:r>
              <a:rPr lang="en-US" altLang="en-US" smtClean="0"/>
              <a:t> represents all transitions going out of accepting states</a:t>
            </a:r>
            <a:endParaRPr lang="en-US" altLang="en-US" smtClean="0"/>
          </a:p>
          <a:p>
            <a:pPr lvl="1" eaLnBrk="1" hangingPunct="1"/>
            <a:r>
              <a:rPr lang="en-US" altLang="en-US" smtClean="0"/>
              <a:t>None of the states inside the box are accepting states.</a:t>
            </a:r>
            <a:endParaRPr lang="en-US" altLang="en-US" smtClean="0"/>
          </a:p>
          <a:p>
            <a:pPr lvl="1" eaLnBrk="1" hangingPunct="1"/>
            <a:r>
              <a:rPr lang="en-US" altLang="en-US" smtClean="0"/>
              <a:t>The labels of the states inside the box are </a:t>
            </a:r>
            <a:r>
              <a:rPr lang="en-US" altLang="en-US" smtClean="0">
                <a:solidFill>
                  <a:schemeClr val="accent2"/>
                </a:solidFill>
              </a:rPr>
              <a:t>distinct</a:t>
            </a:r>
            <a:r>
              <a:rPr lang="en-US" altLang="en-US" smtClean="0"/>
              <a:t> from all other states in the diagram</a:t>
            </a:r>
            <a:endParaRPr lang="en-US" altLang="en-US" smtClean="0"/>
          </a:p>
        </p:txBody>
      </p:sp>
      <p:sp>
        <p:nvSpPr>
          <p:cNvPr id="39940"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Gill Sans MT" panose="020B0502020104020203" pitchFamily="34" charset="0"/>
              </a:defRPr>
            </a:lvl1pPr>
            <a:lvl2pPr marL="742950" indent="-285750">
              <a:defRPr sz="2400">
                <a:solidFill>
                  <a:schemeClr val="tx1"/>
                </a:solidFill>
                <a:latin typeface="Gill Sans MT" panose="020B0502020104020203" pitchFamily="34" charset="0"/>
              </a:defRPr>
            </a:lvl2pPr>
            <a:lvl3pPr marL="1143000" indent="-228600">
              <a:defRPr sz="2400">
                <a:solidFill>
                  <a:schemeClr val="tx1"/>
                </a:solidFill>
                <a:latin typeface="Gill Sans MT" panose="020B0502020104020203" pitchFamily="34" charset="0"/>
              </a:defRPr>
            </a:lvl3pPr>
            <a:lvl4pPr marL="1600200" indent="-228600">
              <a:defRPr sz="2400">
                <a:solidFill>
                  <a:schemeClr val="tx1"/>
                </a:solidFill>
                <a:latin typeface="Gill Sans MT" panose="020B0502020104020203" pitchFamily="34" charset="0"/>
              </a:defRPr>
            </a:lvl4pPr>
            <a:lvl5pPr marL="2057400" indent="-228600">
              <a:defRPr sz="2400">
                <a:solidFill>
                  <a:schemeClr val="tx1"/>
                </a:solidFill>
                <a:latin typeface="Gill Sans MT" panose="020B0502020104020203" pitchFamily="34" charset="0"/>
              </a:defRPr>
            </a:lvl5pPr>
            <a:lvl6pPr marL="2514600" indent="-228600" eaLnBrk="0" fontAlgn="base" hangingPunct="0">
              <a:spcBef>
                <a:spcPct val="0"/>
              </a:spcBef>
              <a:spcAft>
                <a:spcPct val="0"/>
              </a:spcAft>
              <a:defRPr sz="2400">
                <a:solidFill>
                  <a:schemeClr val="tx1"/>
                </a:solidFill>
                <a:latin typeface="Gill Sans MT" panose="020B0502020104020203" pitchFamily="34" charset="0"/>
              </a:defRPr>
            </a:lvl6pPr>
            <a:lvl7pPr marL="2971800" indent="-228600" eaLnBrk="0" fontAlgn="base" hangingPunct="0">
              <a:spcBef>
                <a:spcPct val="0"/>
              </a:spcBef>
              <a:spcAft>
                <a:spcPct val="0"/>
              </a:spcAft>
              <a:defRPr sz="2400">
                <a:solidFill>
                  <a:schemeClr val="tx1"/>
                </a:solidFill>
                <a:latin typeface="Gill Sans MT" panose="020B0502020104020203" pitchFamily="34" charset="0"/>
              </a:defRPr>
            </a:lvl7pPr>
            <a:lvl8pPr marL="3429000" indent="-228600" eaLnBrk="0" fontAlgn="base" hangingPunct="0">
              <a:spcBef>
                <a:spcPct val="0"/>
              </a:spcBef>
              <a:spcAft>
                <a:spcPct val="0"/>
              </a:spcAft>
              <a:defRPr sz="2400">
                <a:solidFill>
                  <a:schemeClr val="tx1"/>
                </a:solidFill>
                <a:latin typeface="Gill Sans MT" panose="020B0502020104020203" pitchFamily="34" charset="0"/>
              </a:defRPr>
            </a:lvl8pPr>
            <a:lvl9pPr marL="3886200" indent="-228600" eaLnBrk="0" fontAlgn="base" hangingPunct="0">
              <a:spcBef>
                <a:spcPct val="0"/>
              </a:spcBef>
              <a:spcAft>
                <a:spcPct val="0"/>
              </a:spcAft>
              <a:defRPr sz="2400">
                <a:solidFill>
                  <a:schemeClr val="tx1"/>
                </a:solidFill>
                <a:latin typeface="Gill Sans MT" panose="020B0502020104020203" pitchFamily="34" charset="0"/>
              </a:defRPr>
            </a:lvl9pPr>
          </a:lstStyle>
          <a:p>
            <a:fld id="{1A2C1355-5392-4F7D-8675-B60DA3D9234C}" type="slidenum">
              <a:rPr lang="en-US" altLang="en-US" sz="1200" smtClean="0">
                <a:solidFill>
                  <a:srgbClr val="FFFFFF"/>
                </a:solidFill>
              </a:rPr>
            </a:fld>
            <a:endParaRPr lang="en-US" altLang="en-US" sz="1200" smtClean="0">
              <a:solidFill>
                <a:srgbClr val="FFFFFF"/>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fontAlgn="auto" hangingPunct="1">
              <a:spcAft>
                <a:spcPts val="0"/>
              </a:spcAft>
              <a:defRPr/>
            </a:pPr>
            <a:r>
              <a:rPr lang="en-US" dirty="0" smtClean="0">
                <a:solidFill>
                  <a:schemeClr val="accent1">
                    <a:satMod val="150000"/>
                  </a:schemeClr>
                </a:solidFill>
              </a:rPr>
              <a:t>Converting FA to RE</a:t>
            </a:r>
            <a:endParaRPr lang="en-US" dirty="0">
              <a:solidFill>
                <a:schemeClr val="accent1">
                  <a:satMod val="150000"/>
                </a:schemeClr>
              </a:solidFill>
            </a:endParaRPr>
          </a:p>
        </p:txBody>
      </p:sp>
      <p:sp>
        <p:nvSpPr>
          <p:cNvPr id="52227" name="Rectangle 3"/>
          <p:cNvSpPr>
            <a:spLocks noGrp="1" noChangeArrowheads="1"/>
          </p:cNvSpPr>
          <p:nvPr>
            <p:ph idx="1"/>
          </p:nvPr>
        </p:nvSpPr>
        <p:spPr>
          <a:xfrm>
            <a:off x="474663" y="1268413"/>
            <a:ext cx="10023475" cy="5360987"/>
          </a:xfrm>
        </p:spPr>
        <p:txBody>
          <a:bodyPr rtlCol="0">
            <a:normAutofit lnSpcReduction="10000"/>
          </a:bodyPr>
          <a:lstStyle/>
          <a:p>
            <a:pPr marL="438785" indent="-320040" algn="just" eaLnBrk="1" fontAlgn="auto" hangingPunct="1">
              <a:spcBef>
                <a:spcPts val="0"/>
              </a:spcBef>
              <a:spcAft>
                <a:spcPts val="0"/>
              </a:spcAft>
              <a:buFont typeface="Wingdings 2" panose="05020102010507070707"/>
              <a:buChar char=""/>
              <a:defRPr/>
            </a:pPr>
            <a:r>
              <a:rPr lang="en-US" dirty="0" smtClean="0"/>
              <a:t>Given a DFA F, we construct a regular expression R such that L(F) == L(R). </a:t>
            </a:r>
            <a:endParaRPr lang="en-US" dirty="0" smtClean="0"/>
          </a:p>
          <a:p>
            <a:pPr marL="438785" indent="-320040" algn="just" eaLnBrk="1" fontAlgn="auto" hangingPunct="1">
              <a:spcBef>
                <a:spcPts val="0"/>
              </a:spcBef>
              <a:spcAft>
                <a:spcPts val="0"/>
              </a:spcAft>
              <a:buFont typeface="Wingdings 2" panose="05020102010507070707"/>
              <a:buChar char=""/>
              <a:defRPr/>
            </a:pPr>
            <a:endParaRPr lang="en-US" dirty="0" smtClean="0"/>
          </a:p>
          <a:p>
            <a:pPr marL="438785" indent="-320040" algn="just" eaLnBrk="1" fontAlgn="auto" hangingPunct="1">
              <a:spcBef>
                <a:spcPts val="0"/>
              </a:spcBef>
              <a:spcAft>
                <a:spcPts val="0"/>
              </a:spcAft>
              <a:buFont typeface="Wingdings 2" panose="05020102010507070707"/>
              <a:buChar char=""/>
              <a:defRPr/>
            </a:pPr>
            <a:r>
              <a:rPr lang="en-US" dirty="0" smtClean="0"/>
              <a:t>We preprocess the FA, turning the labels on transitions into regular expressions. </a:t>
            </a:r>
            <a:endParaRPr lang="en-US" dirty="0" smtClean="0"/>
          </a:p>
          <a:p>
            <a:pPr marL="438785" indent="-320040" algn="just" eaLnBrk="1" fontAlgn="auto" hangingPunct="1">
              <a:spcBef>
                <a:spcPts val="0"/>
              </a:spcBef>
              <a:spcAft>
                <a:spcPts val="0"/>
              </a:spcAft>
              <a:buFont typeface="Wingdings 2" panose="05020102010507070707"/>
              <a:buChar char=""/>
              <a:defRPr/>
            </a:pPr>
            <a:endParaRPr lang="en-US" dirty="0" smtClean="0"/>
          </a:p>
          <a:p>
            <a:pPr marL="438785" indent="-320040" algn="just" eaLnBrk="1" fontAlgn="auto" hangingPunct="1">
              <a:spcBef>
                <a:spcPts val="0"/>
              </a:spcBef>
              <a:spcAft>
                <a:spcPts val="0"/>
              </a:spcAft>
              <a:buFont typeface="Wingdings 2" panose="05020102010507070707"/>
              <a:buChar char=""/>
              <a:defRPr/>
            </a:pPr>
            <a:r>
              <a:rPr lang="en-US" dirty="0" smtClean="0"/>
              <a:t>If there is a transition with label {</a:t>
            </a:r>
            <a:r>
              <a:rPr lang="en-US" dirty="0" err="1" smtClean="0"/>
              <a:t>a,b</a:t>
            </a:r>
            <a:r>
              <a:rPr lang="en-US" dirty="0" smtClean="0"/>
              <a:t>}, then we replace the label with the regular expression a + b. </a:t>
            </a:r>
            <a:endParaRPr lang="en-US" dirty="0" smtClean="0"/>
          </a:p>
          <a:p>
            <a:pPr marL="438785" indent="-320040" algn="just" eaLnBrk="1" fontAlgn="auto" hangingPunct="1">
              <a:spcBef>
                <a:spcPts val="0"/>
              </a:spcBef>
              <a:spcAft>
                <a:spcPts val="0"/>
              </a:spcAft>
              <a:buFont typeface="Wingdings 2" panose="05020102010507070707"/>
              <a:buChar char=""/>
              <a:defRPr/>
            </a:pPr>
            <a:endParaRPr lang="en-US" dirty="0" smtClean="0"/>
          </a:p>
          <a:p>
            <a:pPr marL="438785" indent="-320040" algn="just" eaLnBrk="1" fontAlgn="auto" hangingPunct="1">
              <a:spcBef>
                <a:spcPts val="0"/>
              </a:spcBef>
              <a:spcAft>
                <a:spcPts val="0"/>
              </a:spcAft>
              <a:buFont typeface="Wingdings 2" panose="05020102010507070707"/>
              <a:buChar char=""/>
              <a:defRPr/>
            </a:pPr>
            <a:r>
              <a:rPr lang="en-US" dirty="0" smtClean="0"/>
              <a:t>For each accepting state </a:t>
            </a:r>
            <a:r>
              <a:rPr lang="en-US" dirty="0" err="1" smtClean="0"/>
              <a:t>qf</a:t>
            </a:r>
            <a:r>
              <a:rPr lang="en-US" dirty="0" smtClean="0"/>
              <a:t> in F, eliminate all states in F except the start state q0 and </a:t>
            </a:r>
            <a:r>
              <a:rPr lang="en-US" dirty="0" err="1" smtClean="0"/>
              <a:t>qf</a:t>
            </a:r>
            <a:r>
              <a:rPr lang="en-US" dirty="0" smtClean="0"/>
              <a:t>. </a:t>
            </a:r>
            <a:endParaRPr lang="en-US" dirty="0" smtClean="0"/>
          </a:p>
        </p:txBody>
      </p:sp>
      <p:sp>
        <p:nvSpPr>
          <p:cNvPr id="41988"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Gill Sans MT" panose="020B0502020104020203" pitchFamily="34" charset="0"/>
              </a:defRPr>
            </a:lvl1pPr>
            <a:lvl2pPr marL="742950" indent="-285750">
              <a:defRPr sz="2400">
                <a:solidFill>
                  <a:schemeClr val="tx1"/>
                </a:solidFill>
                <a:latin typeface="Gill Sans MT" panose="020B0502020104020203" pitchFamily="34" charset="0"/>
              </a:defRPr>
            </a:lvl2pPr>
            <a:lvl3pPr marL="1143000" indent="-228600">
              <a:defRPr sz="2400">
                <a:solidFill>
                  <a:schemeClr val="tx1"/>
                </a:solidFill>
                <a:latin typeface="Gill Sans MT" panose="020B0502020104020203" pitchFamily="34" charset="0"/>
              </a:defRPr>
            </a:lvl3pPr>
            <a:lvl4pPr marL="1600200" indent="-228600">
              <a:defRPr sz="2400">
                <a:solidFill>
                  <a:schemeClr val="tx1"/>
                </a:solidFill>
                <a:latin typeface="Gill Sans MT" panose="020B0502020104020203" pitchFamily="34" charset="0"/>
              </a:defRPr>
            </a:lvl4pPr>
            <a:lvl5pPr marL="2057400" indent="-228600">
              <a:defRPr sz="2400">
                <a:solidFill>
                  <a:schemeClr val="tx1"/>
                </a:solidFill>
                <a:latin typeface="Gill Sans MT" panose="020B0502020104020203" pitchFamily="34" charset="0"/>
              </a:defRPr>
            </a:lvl5pPr>
            <a:lvl6pPr marL="2514600" indent="-228600" eaLnBrk="0" fontAlgn="base" hangingPunct="0">
              <a:spcBef>
                <a:spcPct val="0"/>
              </a:spcBef>
              <a:spcAft>
                <a:spcPct val="0"/>
              </a:spcAft>
              <a:defRPr sz="2400">
                <a:solidFill>
                  <a:schemeClr val="tx1"/>
                </a:solidFill>
                <a:latin typeface="Gill Sans MT" panose="020B0502020104020203" pitchFamily="34" charset="0"/>
              </a:defRPr>
            </a:lvl6pPr>
            <a:lvl7pPr marL="2971800" indent="-228600" eaLnBrk="0" fontAlgn="base" hangingPunct="0">
              <a:spcBef>
                <a:spcPct val="0"/>
              </a:spcBef>
              <a:spcAft>
                <a:spcPct val="0"/>
              </a:spcAft>
              <a:defRPr sz="2400">
                <a:solidFill>
                  <a:schemeClr val="tx1"/>
                </a:solidFill>
                <a:latin typeface="Gill Sans MT" panose="020B0502020104020203" pitchFamily="34" charset="0"/>
              </a:defRPr>
            </a:lvl7pPr>
            <a:lvl8pPr marL="3429000" indent="-228600" eaLnBrk="0" fontAlgn="base" hangingPunct="0">
              <a:spcBef>
                <a:spcPct val="0"/>
              </a:spcBef>
              <a:spcAft>
                <a:spcPct val="0"/>
              </a:spcAft>
              <a:defRPr sz="2400">
                <a:solidFill>
                  <a:schemeClr val="tx1"/>
                </a:solidFill>
                <a:latin typeface="Gill Sans MT" panose="020B0502020104020203" pitchFamily="34" charset="0"/>
              </a:defRPr>
            </a:lvl8pPr>
            <a:lvl9pPr marL="3886200" indent="-228600" eaLnBrk="0" fontAlgn="base" hangingPunct="0">
              <a:spcBef>
                <a:spcPct val="0"/>
              </a:spcBef>
              <a:spcAft>
                <a:spcPct val="0"/>
              </a:spcAft>
              <a:defRPr sz="2400">
                <a:solidFill>
                  <a:schemeClr val="tx1"/>
                </a:solidFill>
                <a:latin typeface="Gill Sans MT" panose="020B0502020104020203" pitchFamily="34" charset="0"/>
              </a:defRPr>
            </a:lvl9pPr>
          </a:lstStyle>
          <a:p>
            <a:fld id="{9128B414-3DA1-489D-B0C8-F22723D22BF0}" type="slidenum">
              <a:rPr lang="en-US" altLang="en-US" sz="1200" smtClean="0">
                <a:solidFill>
                  <a:srgbClr val="FFFFFF"/>
                </a:solidFill>
              </a:rPr>
            </a:fld>
            <a:endParaRPr lang="en-US" altLang="en-US" sz="1200" smtClean="0">
              <a:solidFill>
                <a:srgbClr val="FFFFFF"/>
              </a:solidFil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fontAlgn="auto" hangingPunct="1">
              <a:spcAft>
                <a:spcPts val="0"/>
              </a:spcAft>
              <a:defRPr/>
            </a:pPr>
            <a:r>
              <a:rPr lang="en-US" dirty="0" smtClean="0">
                <a:solidFill>
                  <a:schemeClr val="accent1">
                    <a:satMod val="150000"/>
                  </a:schemeClr>
                </a:solidFill>
              </a:rPr>
              <a:t>Converting FA to RE</a:t>
            </a:r>
            <a:endParaRPr lang="en-US" dirty="0">
              <a:solidFill>
                <a:schemeClr val="accent1">
                  <a:satMod val="150000"/>
                </a:schemeClr>
              </a:solidFill>
            </a:endParaRPr>
          </a:p>
        </p:txBody>
      </p:sp>
      <p:sp>
        <p:nvSpPr>
          <p:cNvPr id="43011" name="Rectangle 3"/>
          <p:cNvSpPr>
            <a:spLocks noGrp="1" noChangeArrowheads="1"/>
          </p:cNvSpPr>
          <p:nvPr>
            <p:ph idx="1"/>
          </p:nvPr>
        </p:nvSpPr>
        <p:spPr>
          <a:xfrm>
            <a:off x="474663" y="1268413"/>
            <a:ext cx="10023475" cy="5360987"/>
          </a:xfrm>
        </p:spPr>
        <p:txBody>
          <a:bodyPr/>
          <a:lstStyle/>
          <a:p>
            <a:pPr algn="just" eaLnBrk="1" hangingPunct="1"/>
            <a:r>
              <a:rPr lang="en-US" altLang="en-US" smtClean="0"/>
              <a:t>To eliminate a state qE, consider all pairs of states qA and qB such that there is a transition from qA to qE with label R1, a transition from qE to qE with label R2 (possibly null, meaning no transition), and a transition from qE to qB with label R3. Introduce a transition from qA to qB with label R1R2*R3. </a:t>
            </a:r>
            <a:endParaRPr lang="en-US" altLang="en-US" smtClean="0"/>
          </a:p>
          <a:p>
            <a:pPr algn="just" eaLnBrk="1" hangingPunct="1"/>
            <a:endParaRPr lang="en-US" altLang="en-US" smtClean="0"/>
          </a:p>
          <a:p>
            <a:pPr algn="just" eaLnBrk="1" hangingPunct="1"/>
            <a:r>
              <a:rPr lang="en-US" altLang="en-US" smtClean="0"/>
              <a:t>If there is already a transition from qA to qB with label R4, then replace that label with R4+R1R2*R3. </a:t>
            </a:r>
            <a:endParaRPr lang="en-US" altLang="en-US" smtClean="0"/>
          </a:p>
        </p:txBody>
      </p:sp>
      <p:sp>
        <p:nvSpPr>
          <p:cNvPr id="43012"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Gill Sans MT" panose="020B0502020104020203" pitchFamily="34" charset="0"/>
              </a:defRPr>
            </a:lvl1pPr>
            <a:lvl2pPr marL="742950" indent="-285750">
              <a:defRPr sz="2400">
                <a:solidFill>
                  <a:schemeClr val="tx1"/>
                </a:solidFill>
                <a:latin typeface="Gill Sans MT" panose="020B0502020104020203" pitchFamily="34" charset="0"/>
              </a:defRPr>
            </a:lvl2pPr>
            <a:lvl3pPr marL="1143000" indent="-228600">
              <a:defRPr sz="2400">
                <a:solidFill>
                  <a:schemeClr val="tx1"/>
                </a:solidFill>
                <a:latin typeface="Gill Sans MT" panose="020B0502020104020203" pitchFamily="34" charset="0"/>
              </a:defRPr>
            </a:lvl3pPr>
            <a:lvl4pPr marL="1600200" indent="-228600">
              <a:defRPr sz="2400">
                <a:solidFill>
                  <a:schemeClr val="tx1"/>
                </a:solidFill>
                <a:latin typeface="Gill Sans MT" panose="020B0502020104020203" pitchFamily="34" charset="0"/>
              </a:defRPr>
            </a:lvl4pPr>
            <a:lvl5pPr marL="2057400" indent="-228600">
              <a:defRPr sz="2400">
                <a:solidFill>
                  <a:schemeClr val="tx1"/>
                </a:solidFill>
                <a:latin typeface="Gill Sans MT" panose="020B0502020104020203" pitchFamily="34" charset="0"/>
              </a:defRPr>
            </a:lvl5pPr>
            <a:lvl6pPr marL="2514600" indent="-228600" eaLnBrk="0" fontAlgn="base" hangingPunct="0">
              <a:spcBef>
                <a:spcPct val="0"/>
              </a:spcBef>
              <a:spcAft>
                <a:spcPct val="0"/>
              </a:spcAft>
              <a:defRPr sz="2400">
                <a:solidFill>
                  <a:schemeClr val="tx1"/>
                </a:solidFill>
                <a:latin typeface="Gill Sans MT" panose="020B0502020104020203" pitchFamily="34" charset="0"/>
              </a:defRPr>
            </a:lvl6pPr>
            <a:lvl7pPr marL="2971800" indent="-228600" eaLnBrk="0" fontAlgn="base" hangingPunct="0">
              <a:spcBef>
                <a:spcPct val="0"/>
              </a:spcBef>
              <a:spcAft>
                <a:spcPct val="0"/>
              </a:spcAft>
              <a:defRPr sz="2400">
                <a:solidFill>
                  <a:schemeClr val="tx1"/>
                </a:solidFill>
                <a:latin typeface="Gill Sans MT" panose="020B0502020104020203" pitchFamily="34" charset="0"/>
              </a:defRPr>
            </a:lvl7pPr>
            <a:lvl8pPr marL="3429000" indent="-228600" eaLnBrk="0" fontAlgn="base" hangingPunct="0">
              <a:spcBef>
                <a:spcPct val="0"/>
              </a:spcBef>
              <a:spcAft>
                <a:spcPct val="0"/>
              </a:spcAft>
              <a:defRPr sz="2400">
                <a:solidFill>
                  <a:schemeClr val="tx1"/>
                </a:solidFill>
                <a:latin typeface="Gill Sans MT" panose="020B0502020104020203" pitchFamily="34" charset="0"/>
              </a:defRPr>
            </a:lvl8pPr>
            <a:lvl9pPr marL="3886200" indent="-228600" eaLnBrk="0" fontAlgn="base" hangingPunct="0">
              <a:spcBef>
                <a:spcPct val="0"/>
              </a:spcBef>
              <a:spcAft>
                <a:spcPct val="0"/>
              </a:spcAft>
              <a:defRPr sz="2400">
                <a:solidFill>
                  <a:schemeClr val="tx1"/>
                </a:solidFill>
                <a:latin typeface="Gill Sans MT" panose="020B0502020104020203" pitchFamily="34" charset="0"/>
              </a:defRPr>
            </a:lvl9pPr>
          </a:lstStyle>
          <a:p>
            <a:fld id="{A34D2A45-3A35-434A-9BC5-0FAAA14B166C}" type="slidenum">
              <a:rPr lang="en-US" altLang="en-US" sz="1200" smtClean="0">
                <a:solidFill>
                  <a:srgbClr val="FFFFFF"/>
                </a:solidFill>
              </a:rPr>
            </a:fld>
            <a:endParaRPr lang="en-US" altLang="en-US" sz="1200" smtClean="0">
              <a:solidFill>
                <a:srgbClr val="FFFFFF"/>
              </a:solidFil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fontAlgn="auto" hangingPunct="1">
              <a:spcAft>
                <a:spcPts val="0"/>
              </a:spcAft>
              <a:defRPr/>
            </a:pPr>
            <a:r>
              <a:rPr lang="en-US" dirty="0" smtClean="0">
                <a:solidFill>
                  <a:schemeClr val="accent1">
                    <a:satMod val="150000"/>
                  </a:schemeClr>
                </a:solidFill>
              </a:rPr>
              <a:t>Converting FA to RE</a:t>
            </a:r>
            <a:endParaRPr lang="en-US" dirty="0">
              <a:solidFill>
                <a:schemeClr val="accent1">
                  <a:satMod val="150000"/>
                </a:schemeClr>
              </a:solidFill>
            </a:endParaRPr>
          </a:p>
        </p:txBody>
      </p:sp>
      <p:sp>
        <p:nvSpPr>
          <p:cNvPr id="44035" name="Rectangle 3"/>
          <p:cNvSpPr>
            <a:spLocks noGrp="1" noChangeArrowheads="1"/>
          </p:cNvSpPr>
          <p:nvPr>
            <p:ph idx="1"/>
          </p:nvPr>
        </p:nvSpPr>
        <p:spPr>
          <a:xfrm>
            <a:off x="474663" y="1268413"/>
            <a:ext cx="10023475" cy="5360987"/>
          </a:xfrm>
        </p:spPr>
        <p:txBody>
          <a:bodyPr/>
          <a:lstStyle/>
          <a:p>
            <a:pPr algn="just" eaLnBrk="1" hangingPunct="1"/>
            <a:r>
              <a:rPr lang="en-US" altLang="en-US" smtClean="0"/>
              <a:t>After eliminating all states except q0 and qf: </a:t>
            </a:r>
            <a:endParaRPr lang="en-US" altLang="en-US" smtClean="0"/>
          </a:p>
          <a:p>
            <a:pPr algn="just" eaLnBrk="1" hangingPunct="1"/>
            <a:endParaRPr lang="en-US" altLang="en-US" smtClean="0"/>
          </a:p>
          <a:p>
            <a:pPr algn="just" eaLnBrk="1" hangingPunct="1"/>
            <a:r>
              <a:rPr lang="en-US" altLang="en-US" smtClean="0"/>
              <a:t>If q0 == qf, then the resulting regular expression is R1*, where R1 is the label on the transition from q0 to q0. </a:t>
            </a:r>
            <a:endParaRPr lang="en-US" altLang="en-US" smtClean="0"/>
          </a:p>
          <a:p>
            <a:pPr algn="just" eaLnBrk="1" hangingPunct="1"/>
            <a:endParaRPr lang="en-US" altLang="en-US" smtClean="0"/>
          </a:p>
          <a:p>
            <a:pPr algn="just" eaLnBrk="1" hangingPunct="1"/>
            <a:r>
              <a:rPr lang="en-US" altLang="en-US" smtClean="0"/>
              <a:t>If q0 != qf, then assume the transition from q0 to q0 is labeled R1, the transition from q0 to qf is labeled R2, the transition from qf to qf is labeled R3, and the transition from qf to q0 is labeled R4. The resulting regular expression is R1*R2(R3 + R4R1*R2)*</a:t>
            </a:r>
            <a:endParaRPr lang="en-US" altLang="en-US" smtClean="0"/>
          </a:p>
        </p:txBody>
      </p:sp>
      <p:sp>
        <p:nvSpPr>
          <p:cNvPr id="44036"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Gill Sans MT" panose="020B0502020104020203" pitchFamily="34" charset="0"/>
              </a:defRPr>
            </a:lvl1pPr>
            <a:lvl2pPr marL="742950" indent="-285750">
              <a:defRPr sz="2400">
                <a:solidFill>
                  <a:schemeClr val="tx1"/>
                </a:solidFill>
                <a:latin typeface="Gill Sans MT" panose="020B0502020104020203" pitchFamily="34" charset="0"/>
              </a:defRPr>
            </a:lvl2pPr>
            <a:lvl3pPr marL="1143000" indent="-228600">
              <a:defRPr sz="2400">
                <a:solidFill>
                  <a:schemeClr val="tx1"/>
                </a:solidFill>
                <a:latin typeface="Gill Sans MT" panose="020B0502020104020203" pitchFamily="34" charset="0"/>
              </a:defRPr>
            </a:lvl3pPr>
            <a:lvl4pPr marL="1600200" indent="-228600">
              <a:defRPr sz="2400">
                <a:solidFill>
                  <a:schemeClr val="tx1"/>
                </a:solidFill>
                <a:latin typeface="Gill Sans MT" panose="020B0502020104020203" pitchFamily="34" charset="0"/>
              </a:defRPr>
            </a:lvl4pPr>
            <a:lvl5pPr marL="2057400" indent="-228600">
              <a:defRPr sz="2400">
                <a:solidFill>
                  <a:schemeClr val="tx1"/>
                </a:solidFill>
                <a:latin typeface="Gill Sans MT" panose="020B0502020104020203" pitchFamily="34" charset="0"/>
              </a:defRPr>
            </a:lvl5pPr>
            <a:lvl6pPr marL="2514600" indent="-228600" eaLnBrk="0" fontAlgn="base" hangingPunct="0">
              <a:spcBef>
                <a:spcPct val="0"/>
              </a:spcBef>
              <a:spcAft>
                <a:spcPct val="0"/>
              </a:spcAft>
              <a:defRPr sz="2400">
                <a:solidFill>
                  <a:schemeClr val="tx1"/>
                </a:solidFill>
                <a:latin typeface="Gill Sans MT" panose="020B0502020104020203" pitchFamily="34" charset="0"/>
              </a:defRPr>
            </a:lvl6pPr>
            <a:lvl7pPr marL="2971800" indent="-228600" eaLnBrk="0" fontAlgn="base" hangingPunct="0">
              <a:spcBef>
                <a:spcPct val="0"/>
              </a:spcBef>
              <a:spcAft>
                <a:spcPct val="0"/>
              </a:spcAft>
              <a:defRPr sz="2400">
                <a:solidFill>
                  <a:schemeClr val="tx1"/>
                </a:solidFill>
                <a:latin typeface="Gill Sans MT" panose="020B0502020104020203" pitchFamily="34" charset="0"/>
              </a:defRPr>
            </a:lvl7pPr>
            <a:lvl8pPr marL="3429000" indent="-228600" eaLnBrk="0" fontAlgn="base" hangingPunct="0">
              <a:spcBef>
                <a:spcPct val="0"/>
              </a:spcBef>
              <a:spcAft>
                <a:spcPct val="0"/>
              </a:spcAft>
              <a:defRPr sz="2400">
                <a:solidFill>
                  <a:schemeClr val="tx1"/>
                </a:solidFill>
                <a:latin typeface="Gill Sans MT" panose="020B0502020104020203" pitchFamily="34" charset="0"/>
              </a:defRPr>
            </a:lvl8pPr>
            <a:lvl9pPr marL="3886200" indent="-228600" eaLnBrk="0" fontAlgn="base" hangingPunct="0">
              <a:spcBef>
                <a:spcPct val="0"/>
              </a:spcBef>
              <a:spcAft>
                <a:spcPct val="0"/>
              </a:spcAft>
              <a:defRPr sz="2400">
                <a:solidFill>
                  <a:schemeClr val="tx1"/>
                </a:solidFill>
                <a:latin typeface="Gill Sans MT" panose="020B0502020104020203" pitchFamily="34" charset="0"/>
              </a:defRPr>
            </a:lvl9pPr>
          </a:lstStyle>
          <a:p>
            <a:fld id="{10060AE1-8482-4385-88DC-3C0229435A9D}" type="slidenum">
              <a:rPr lang="en-US" altLang="en-US" sz="1200" smtClean="0">
                <a:solidFill>
                  <a:srgbClr val="FFFFFF"/>
                </a:solidFill>
              </a:rPr>
            </a:fld>
            <a:endParaRPr lang="en-US" altLang="en-US" sz="1200" smtClean="0">
              <a:solidFill>
                <a:srgbClr val="FFFFFF"/>
              </a:solidFill>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fontAlgn="auto" hangingPunct="1">
              <a:spcAft>
                <a:spcPts val="0"/>
              </a:spcAft>
              <a:defRPr/>
            </a:pPr>
            <a:r>
              <a:rPr lang="en-US" dirty="0" smtClean="0">
                <a:solidFill>
                  <a:schemeClr val="accent1">
                    <a:satMod val="150000"/>
                  </a:schemeClr>
                </a:solidFill>
              </a:rPr>
              <a:t>Converting FA to RE</a:t>
            </a:r>
            <a:endParaRPr lang="en-US" dirty="0">
              <a:solidFill>
                <a:schemeClr val="accent1">
                  <a:satMod val="150000"/>
                </a:schemeClr>
              </a:solidFill>
            </a:endParaRPr>
          </a:p>
        </p:txBody>
      </p:sp>
      <p:sp>
        <p:nvSpPr>
          <p:cNvPr id="45059" name="Rectangle 3"/>
          <p:cNvSpPr>
            <a:spLocks noGrp="1" noChangeArrowheads="1"/>
          </p:cNvSpPr>
          <p:nvPr>
            <p:ph idx="1"/>
          </p:nvPr>
        </p:nvSpPr>
        <p:spPr>
          <a:xfrm>
            <a:off x="474663" y="1268413"/>
            <a:ext cx="10023475" cy="5360987"/>
          </a:xfrm>
        </p:spPr>
        <p:txBody>
          <a:bodyPr/>
          <a:lstStyle/>
          <a:p>
            <a:pPr algn="just" eaLnBrk="1" hangingPunct="1"/>
            <a:r>
              <a:rPr lang="en-US" altLang="en-US" smtClean="0"/>
              <a:t>Let RF</a:t>
            </a:r>
            <a:r>
              <a:rPr lang="en-US" altLang="en-US" baseline="-25000" smtClean="0"/>
              <a:t>i</a:t>
            </a:r>
            <a:r>
              <a:rPr lang="en-US" altLang="en-US" smtClean="0"/>
              <a:t> be the regular expression produced by eliminating all the states except q0 and qfi, and</a:t>
            </a:r>
            <a:endParaRPr lang="en-US" altLang="en-US" smtClean="0"/>
          </a:p>
          <a:p>
            <a:pPr algn="just" eaLnBrk="1" hangingPunct="1"/>
            <a:endParaRPr lang="en-US" altLang="en-US" smtClean="0"/>
          </a:p>
          <a:p>
            <a:pPr algn="just" eaLnBrk="1" hangingPunct="1"/>
            <a:r>
              <a:rPr lang="en-US" altLang="en-US" smtClean="0"/>
              <a:t>If there are n final states in the DFA, then the regular expression that generates the strings accepted by the original DFA is RF1 + RF2 + ... RFn. </a:t>
            </a:r>
            <a:endParaRPr lang="en-US" altLang="en-US" smtClean="0"/>
          </a:p>
        </p:txBody>
      </p:sp>
      <p:sp>
        <p:nvSpPr>
          <p:cNvPr id="45060"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Gill Sans MT" panose="020B0502020104020203" pitchFamily="34" charset="0"/>
              </a:defRPr>
            </a:lvl1pPr>
            <a:lvl2pPr marL="742950" indent="-285750">
              <a:defRPr sz="2400">
                <a:solidFill>
                  <a:schemeClr val="tx1"/>
                </a:solidFill>
                <a:latin typeface="Gill Sans MT" panose="020B0502020104020203" pitchFamily="34" charset="0"/>
              </a:defRPr>
            </a:lvl2pPr>
            <a:lvl3pPr marL="1143000" indent="-228600">
              <a:defRPr sz="2400">
                <a:solidFill>
                  <a:schemeClr val="tx1"/>
                </a:solidFill>
                <a:latin typeface="Gill Sans MT" panose="020B0502020104020203" pitchFamily="34" charset="0"/>
              </a:defRPr>
            </a:lvl3pPr>
            <a:lvl4pPr marL="1600200" indent="-228600">
              <a:defRPr sz="2400">
                <a:solidFill>
                  <a:schemeClr val="tx1"/>
                </a:solidFill>
                <a:latin typeface="Gill Sans MT" panose="020B0502020104020203" pitchFamily="34" charset="0"/>
              </a:defRPr>
            </a:lvl4pPr>
            <a:lvl5pPr marL="2057400" indent="-228600">
              <a:defRPr sz="2400">
                <a:solidFill>
                  <a:schemeClr val="tx1"/>
                </a:solidFill>
                <a:latin typeface="Gill Sans MT" panose="020B0502020104020203" pitchFamily="34" charset="0"/>
              </a:defRPr>
            </a:lvl5pPr>
            <a:lvl6pPr marL="2514600" indent="-228600" eaLnBrk="0" fontAlgn="base" hangingPunct="0">
              <a:spcBef>
                <a:spcPct val="0"/>
              </a:spcBef>
              <a:spcAft>
                <a:spcPct val="0"/>
              </a:spcAft>
              <a:defRPr sz="2400">
                <a:solidFill>
                  <a:schemeClr val="tx1"/>
                </a:solidFill>
                <a:latin typeface="Gill Sans MT" panose="020B0502020104020203" pitchFamily="34" charset="0"/>
              </a:defRPr>
            </a:lvl6pPr>
            <a:lvl7pPr marL="2971800" indent="-228600" eaLnBrk="0" fontAlgn="base" hangingPunct="0">
              <a:spcBef>
                <a:spcPct val="0"/>
              </a:spcBef>
              <a:spcAft>
                <a:spcPct val="0"/>
              </a:spcAft>
              <a:defRPr sz="2400">
                <a:solidFill>
                  <a:schemeClr val="tx1"/>
                </a:solidFill>
                <a:latin typeface="Gill Sans MT" panose="020B0502020104020203" pitchFamily="34" charset="0"/>
              </a:defRPr>
            </a:lvl7pPr>
            <a:lvl8pPr marL="3429000" indent="-228600" eaLnBrk="0" fontAlgn="base" hangingPunct="0">
              <a:spcBef>
                <a:spcPct val="0"/>
              </a:spcBef>
              <a:spcAft>
                <a:spcPct val="0"/>
              </a:spcAft>
              <a:defRPr sz="2400">
                <a:solidFill>
                  <a:schemeClr val="tx1"/>
                </a:solidFill>
                <a:latin typeface="Gill Sans MT" panose="020B0502020104020203" pitchFamily="34" charset="0"/>
              </a:defRPr>
            </a:lvl8pPr>
            <a:lvl9pPr marL="3886200" indent="-228600" eaLnBrk="0" fontAlgn="base" hangingPunct="0">
              <a:spcBef>
                <a:spcPct val="0"/>
              </a:spcBef>
              <a:spcAft>
                <a:spcPct val="0"/>
              </a:spcAft>
              <a:defRPr sz="2400">
                <a:solidFill>
                  <a:schemeClr val="tx1"/>
                </a:solidFill>
                <a:latin typeface="Gill Sans MT" panose="020B0502020104020203" pitchFamily="34" charset="0"/>
              </a:defRPr>
            </a:lvl9pPr>
          </a:lstStyle>
          <a:p>
            <a:fld id="{9EA273CC-811D-4C44-A284-94E06B11BA0B}" type="slidenum">
              <a:rPr lang="en-US" altLang="en-US" sz="1200" smtClean="0">
                <a:solidFill>
                  <a:srgbClr val="FFFFFF"/>
                </a:solidFill>
              </a:rPr>
            </a:fld>
            <a:endParaRPr lang="en-US" altLang="en-US" sz="1200" smtClean="0">
              <a:solidFill>
                <a:srgbClr val="FFFFFF"/>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28" name="Rectangle 12"/>
          <p:cNvSpPr>
            <a:spLocks noGrp="1" noChangeArrowheads="1"/>
          </p:cNvSpPr>
          <p:nvPr>
            <p:ph type="title"/>
          </p:nvPr>
        </p:nvSpPr>
        <p:spPr/>
        <p:txBody>
          <a:bodyPr/>
          <a:lstStyle/>
          <a:p>
            <a:pPr eaLnBrk="1" fontAlgn="auto" hangingPunct="1">
              <a:spcAft>
                <a:spcPts val="0"/>
              </a:spcAft>
              <a:defRPr/>
            </a:pPr>
            <a:r>
              <a:rPr lang="en-US" dirty="0" smtClean="0">
                <a:solidFill>
                  <a:schemeClr val="accent1">
                    <a:satMod val="150000"/>
                  </a:schemeClr>
                </a:solidFill>
              </a:rPr>
              <a:t>Regular Languages</a:t>
            </a:r>
            <a:endParaRPr lang="en-US" dirty="0">
              <a:solidFill>
                <a:schemeClr val="accent1">
                  <a:satMod val="150000"/>
                </a:schemeClr>
              </a:solidFill>
            </a:endParaRPr>
          </a:p>
        </p:txBody>
      </p:sp>
      <p:sp>
        <p:nvSpPr>
          <p:cNvPr id="10243" name="Text Box 4"/>
          <p:cNvSpPr>
            <a:spLocks noGrp="1" noChangeArrowheads="1"/>
          </p:cNvSpPr>
          <p:nvPr>
            <p:ph idx="1"/>
          </p:nvPr>
        </p:nvSpPr>
        <p:spPr>
          <a:xfrm>
            <a:off x="474663" y="1268413"/>
            <a:ext cx="10023475" cy="5154612"/>
          </a:xfrm>
          <a:solidFill>
            <a:schemeClr val="bg1"/>
          </a:solidFill>
        </p:spPr>
        <p:txBody>
          <a:bodyPr>
            <a:spAutoFit/>
          </a:bodyPr>
          <a:lstStyle/>
          <a:p>
            <a:pPr eaLnBrk="1" hangingPunct="1">
              <a:spcBef>
                <a:spcPct val="50000"/>
              </a:spcBef>
            </a:pPr>
            <a:r>
              <a:rPr lang="en-US" altLang="en-US" sz="2800" smtClean="0"/>
              <a:t>A language is </a:t>
            </a:r>
            <a:r>
              <a:rPr lang="en-US" altLang="en-US" sz="2800" b="1" smtClean="0"/>
              <a:t>regular</a:t>
            </a:r>
            <a:r>
              <a:rPr lang="en-US" altLang="en-US" sz="2800" smtClean="0"/>
              <a:t> if there exists a finite automata for it.</a:t>
            </a:r>
            <a:endParaRPr lang="en-US" altLang="en-US" sz="2800" smtClean="0"/>
          </a:p>
          <a:p>
            <a:pPr eaLnBrk="1" hangingPunct="1">
              <a:spcBef>
                <a:spcPct val="50000"/>
              </a:spcBef>
            </a:pPr>
            <a:r>
              <a:rPr lang="en-US" altLang="en-US" sz="2800" smtClean="0"/>
              <a:t>The languages which are not accepted by a finite automata are called non-regular languages.</a:t>
            </a:r>
            <a:endParaRPr lang="en-US" altLang="en-US" sz="2800" smtClean="0"/>
          </a:p>
          <a:p>
            <a:pPr eaLnBrk="1" hangingPunct="1">
              <a:spcBef>
                <a:spcPct val="50000"/>
              </a:spcBef>
            </a:pPr>
            <a:r>
              <a:rPr lang="en-US" altLang="en-US" sz="2800" smtClean="0"/>
              <a:t>All languages are either regular or non-regular, not both.</a:t>
            </a:r>
            <a:endParaRPr lang="en-US" altLang="en-US" sz="2800" smtClean="0"/>
          </a:p>
          <a:p>
            <a:pPr eaLnBrk="1" hangingPunct="1">
              <a:spcBef>
                <a:spcPct val="50000"/>
              </a:spcBef>
            </a:pPr>
            <a:r>
              <a:rPr lang="en-US" altLang="en-US" sz="2800" smtClean="0"/>
              <a:t>Examples</a:t>
            </a:r>
            <a:endParaRPr lang="en-US" altLang="en-US" sz="2800" smtClean="0"/>
          </a:p>
          <a:p>
            <a:pPr lvl="1" eaLnBrk="1" hangingPunct="1">
              <a:spcBef>
                <a:spcPct val="50000"/>
              </a:spcBef>
            </a:pPr>
            <a:r>
              <a:rPr lang="en-US" altLang="en-US" sz="2400" smtClean="0"/>
              <a:t>The languages whose words are in </a:t>
            </a:r>
            <a:r>
              <a:rPr lang="en-US" altLang="en-US" sz="2400" b="1" smtClean="0"/>
              <a:t>arithmetic progression and need no comparison</a:t>
            </a:r>
            <a:r>
              <a:rPr lang="en-US" altLang="en-US" sz="2400" smtClean="0"/>
              <a:t> are regular: L={a</a:t>
            </a:r>
            <a:r>
              <a:rPr lang="en-US" altLang="en-US" sz="2400" baseline="30000" smtClean="0"/>
              <a:t>2n</a:t>
            </a:r>
            <a:r>
              <a:rPr lang="en-US" altLang="en-US" sz="2400" smtClean="0"/>
              <a:t>, n&gt;=1} words are aa, aaaa, aaaaaa, …</a:t>
            </a:r>
            <a:endParaRPr lang="en-US" altLang="en-US" sz="2400" smtClean="0"/>
          </a:p>
          <a:p>
            <a:pPr lvl="1" eaLnBrk="1" hangingPunct="1">
              <a:spcBef>
                <a:spcPct val="50000"/>
              </a:spcBef>
            </a:pPr>
            <a:r>
              <a:rPr lang="en-US" altLang="en-US" sz="2400" smtClean="0"/>
              <a:t>The languages whose words need some sort of </a:t>
            </a:r>
            <a:r>
              <a:rPr lang="en-US" altLang="en-US" sz="2400" b="1" smtClean="0"/>
              <a:t>comparison</a:t>
            </a:r>
            <a:r>
              <a:rPr lang="en-US" altLang="en-US" sz="2400" smtClean="0"/>
              <a:t> are not regular: L={a</a:t>
            </a:r>
            <a:r>
              <a:rPr lang="en-US" altLang="en-US" sz="2400" baseline="30000" smtClean="0"/>
              <a:t>n</a:t>
            </a:r>
            <a:r>
              <a:rPr lang="en-US" altLang="en-US" sz="2400" smtClean="0"/>
              <a:t>b</a:t>
            </a:r>
            <a:r>
              <a:rPr lang="en-US" altLang="en-US" sz="2400" baseline="30000" smtClean="0"/>
              <a:t>n</a:t>
            </a:r>
            <a:r>
              <a:rPr lang="en-US" altLang="en-US" sz="2400" smtClean="0"/>
              <a:t>,n&gt;=0} here number of a’s must be equal to number of b’s. for each a we check existence of b; which we can’t using FA.</a:t>
            </a:r>
            <a:endParaRPr lang="en-US" altLang="en-US" sz="2400" smtClean="0"/>
          </a:p>
        </p:txBody>
      </p:sp>
      <p:sp>
        <p:nvSpPr>
          <p:cNvPr id="10244"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Gill Sans MT" panose="020B0502020104020203" pitchFamily="34" charset="0"/>
              </a:defRPr>
            </a:lvl1pPr>
            <a:lvl2pPr marL="742950" indent="-285750">
              <a:defRPr sz="2400">
                <a:solidFill>
                  <a:schemeClr val="tx1"/>
                </a:solidFill>
                <a:latin typeface="Gill Sans MT" panose="020B0502020104020203" pitchFamily="34" charset="0"/>
              </a:defRPr>
            </a:lvl2pPr>
            <a:lvl3pPr marL="1143000" indent="-228600">
              <a:defRPr sz="2400">
                <a:solidFill>
                  <a:schemeClr val="tx1"/>
                </a:solidFill>
                <a:latin typeface="Gill Sans MT" panose="020B0502020104020203" pitchFamily="34" charset="0"/>
              </a:defRPr>
            </a:lvl3pPr>
            <a:lvl4pPr marL="1600200" indent="-228600">
              <a:defRPr sz="2400">
                <a:solidFill>
                  <a:schemeClr val="tx1"/>
                </a:solidFill>
                <a:latin typeface="Gill Sans MT" panose="020B0502020104020203" pitchFamily="34" charset="0"/>
              </a:defRPr>
            </a:lvl4pPr>
            <a:lvl5pPr marL="2057400" indent="-228600">
              <a:defRPr sz="2400">
                <a:solidFill>
                  <a:schemeClr val="tx1"/>
                </a:solidFill>
                <a:latin typeface="Gill Sans MT" panose="020B0502020104020203" pitchFamily="34" charset="0"/>
              </a:defRPr>
            </a:lvl5pPr>
            <a:lvl6pPr marL="2514600" indent="-228600" eaLnBrk="0" fontAlgn="base" hangingPunct="0">
              <a:spcBef>
                <a:spcPct val="0"/>
              </a:spcBef>
              <a:spcAft>
                <a:spcPct val="0"/>
              </a:spcAft>
              <a:defRPr sz="2400">
                <a:solidFill>
                  <a:schemeClr val="tx1"/>
                </a:solidFill>
                <a:latin typeface="Gill Sans MT" panose="020B0502020104020203" pitchFamily="34" charset="0"/>
              </a:defRPr>
            </a:lvl6pPr>
            <a:lvl7pPr marL="2971800" indent="-228600" eaLnBrk="0" fontAlgn="base" hangingPunct="0">
              <a:spcBef>
                <a:spcPct val="0"/>
              </a:spcBef>
              <a:spcAft>
                <a:spcPct val="0"/>
              </a:spcAft>
              <a:defRPr sz="2400">
                <a:solidFill>
                  <a:schemeClr val="tx1"/>
                </a:solidFill>
                <a:latin typeface="Gill Sans MT" panose="020B0502020104020203" pitchFamily="34" charset="0"/>
              </a:defRPr>
            </a:lvl7pPr>
            <a:lvl8pPr marL="3429000" indent="-228600" eaLnBrk="0" fontAlgn="base" hangingPunct="0">
              <a:spcBef>
                <a:spcPct val="0"/>
              </a:spcBef>
              <a:spcAft>
                <a:spcPct val="0"/>
              </a:spcAft>
              <a:defRPr sz="2400">
                <a:solidFill>
                  <a:schemeClr val="tx1"/>
                </a:solidFill>
                <a:latin typeface="Gill Sans MT" panose="020B0502020104020203" pitchFamily="34" charset="0"/>
              </a:defRPr>
            </a:lvl8pPr>
            <a:lvl9pPr marL="3886200" indent="-228600" eaLnBrk="0" fontAlgn="base" hangingPunct="0">
              <a:spcBef>
                <a:spcPct val="0"/>
              </a:spcBef>
              <a:spcAft>
                <a:spcPct val="0"/>
              </a:spcAft>
              <a:defRPr sz="2400">
                <a:solidFill>
                  <a:schemeClr val="tx1"/>
                </a:solidFill>
                <a:latin typeface="Gill Sans MT" panose="020B0502020104020203" pitchFamily="34" charset="0"/>
              </a:defRPr>
            </a:lvl9pPr>
          </a:lstStyle>
          <a:p>
            <a:fld id="{82E865A7-2521-4DBF-8F71-76D62A012983}" type="slidenum">
              <a:rPr lang="en-US" altLang="en-US" sz="1200" smtClean="0">
                <a:solidFill>
                  <a:srgbClr val="FFFFFF"/>
                </a:solidFill>
              </a:rPr>
            </a:fld>
            <a:endParaRPr lang="en-US" altLang="en-US" sz="1200" smtClean="0">
              <a:solidFill>
                <a:srgbClr val="FFFFFF"/>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fontAlgn="auto" hangingPunct="1">
              <a:spcAft>
                <a:spcPts val="0"/>
              </a:spcAft>
              <a:defRPr/>
            </a:pPr>
            <a:r>
              <a:rPr lang="en-US">
                <a:solidFill>
                  <a:schemeClr val="accent1">
                    <a:satMod val="150000"/>
                  </a:schemeClr>
                </a:solidFill>
              </a:rPr>
              <a:t>Example</a:t>
            </a:r>
            <a:endParaRPr lang="en-US">
              <a:solidFill>
                <a:schemeClr val="accent1">
                  <a:satMod val="150000"/>
                </a:schemeClr>
              </a:solidFill>
            </a:endParaRPr>
          </a:p>
        </p:txBody>
      </p:sp>
      <p:sp>
        <p:nvSpPr>
          <p:cNvPr id="46083" name="Rectangle 3"/>
          <p:cNvSpPr>
            <a:spLocks noGrp="1" noChangeArrowheads="1"/>
          </p:cNvSpPr>
          <p:nvPr>
            <p:ph idx="1"/>
          </p:nvPr>
        </p:nvSpPr>
        <p:spPr>
          <a:xfrm>
            <a:off x="474663" y="1268413"/>
            <a:ext cx="10023475" cy="2617787"/>
          </a:xfrm>
        </p:spPr>
        <p:txBody>
          <a:bodyPr/>
          <a:lstStyle/>
          <a:p>
            <a:pPr eaLnBrk="1" hangingPunct="1"/>
            <a:r>
              <a:rPr lang="en-US" altLang="en-US" smtClean="0"/>
              <a:t>Construct  regular expression for these FA:</a:t>
            </a:r>
            <a:endParaRPr lang="en-US" altLang="en-US" smtClean="0"/>
          </a:p>
        </p:txBody>
      </p:sp>
      <p:sp>
        <p:nvSpPr>
          <p:cNvPr id="46084" name="Oval 4"/>
          <p:cNvSpPr>
            <a:spLocks noChangeArrowheads="1"/>
          </p:cNvSpPr>
          <p:nvPr/>
        </p:nvSpPr>
        <p:spPr bwMode="auto">
          <a:xfrm>
            <a:off x="1047750" y="2728913"/>
            <a:ext cx="731838" cy="60960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Gill Sans MT" panose="020B0502020104020203" pitchFamily="34" charset="0"/>
              </a:defRPr>
            </a:lvl1pPr>
            <a:lvl2pPr marL="742950" indent="-285750">
              <a:defRPr sz="2400">
                <a:solidFill>
                  <a:schemeClr val="tx1"/>
                </a:solidFill>
                <a:latin typeface="Gill Sans MT" panose="020B0502020104020203" pitchFamily="34" charset="0"/>
              </a:defRPr>
            </a:lvl2pPr>
            <a:lvl3pPr marL="1143000" indent="-228600">
              <a:defRPr sz="2400">
                <a:solidFill>
                  <a:schemeClr val="tx1"/>
                </a:solidFill>
                <a:latin typeface="Gill Sans MT" panose="020B0502020104020203" pitchFamily="34" charset="0"/>
              </a:defRPr>
            </a:lvl3pPr>
            <a:lvl4pPr marL="1600200" indent="-228600">
              <a:defRPr sz="2400">
                <a:solidFill>
                  <a:schemeClr val="tx1"/>
                </a:solidFill>
                <a:latin typeface="Gill Sans MT" panose="020B0502020104020203" pitchFamily="34" charset="0"/>
              </a:defRPr>
            </a:lvl4pPr>
            <a:lvl5pPr marL="2057400" indent="-228600">
              <a:defRPr sz="2400">
                <a:solidFill>
                  <a:schemeClr val="tx1"/>
                </a:solidFill>
                <a:latin typeface="Gill Sans MT" panose="020B0502020104020203" pitchFamily="34" charset="0"/>
              </a:defRPr>
            </a:lvl5pPr>
            <a:lvl6pPr marL="2514600" indent="-228600" eaLnBrk="0" fontAlgn="base" hangingPunct="0">
              <a:spcBef>
                <a:spcPct val="0"/>
              </a:spcBef>
              <a:spcAft>
                <a:spcPct val="0"/>
              </a:spcAft>
              <a:defRPr sz="2400">
                <a:solidFill>
                  <a:schemeClr val="tx1"/>
                </a:solidFill>
                <a:latin typeface="Gill Sans MT" panose="020B0502020104020203" pitchFamily="34" charset="0"/>
              </a:defRPr>
            </a:lvl6pPr>
            <a:lvl7pPr marL="2971800" indent="-228600" eaLnBrk="0" fontAlgn="base" hangingPunct="0">
              <a:spcBef>
                <a:spcPct val="0"/>
              </a:spcBef>
              <a:spcAft>
                <a:spcPct val="0"/>
              </a:spcAft>
              <a:defRPr sz="2400">
                <a:solidFill>
                  <a:schemeClr val="tx1"/>
                </a:solidFill>
                <a:latin typeface="Gill Sans MT" panose="020B0502020104020203" pitchFamily="34" charset="0"/>
              </a:defRPr>
            </a:lvl7pPr>
            <a:lvl8pPr marL="3429000" indent="-228600" eaLnBrk="0" fontAlgn="base" hangingPunct="0">
              <a:spcBef>
                <a:spcPct val="0"/>
              </a:spcBef>
              <a:spcAft>
                <a:spcPct val="0"/>
              </a:spcAft>
              <a:defRPr sz="2400">
                <a:solidFill>
                  <a:schemeClr val="tx1"/>
                </a:solidFill>
                <a:latin typeface="Gill Sans MT" panose="020B0502020104020203" pitchFamily="34" charset="0"/>
              </a:defRPr>
            </a:lvl8pPr>
            <a:lvl9pPr marL="3886200" indent="-228600" eaLnBrk="0" fontAlgn="base" hangingPunct="0">
              <a:spcBef>
                <a:spcPct val="0"/>
              </a:spcBef>
              <a:spcAft>
                <a:spcPct val="0"/>
              </a:spcAft>
              <a:defRPr sz="2400">
                <a:solidFill>
                  <a:schemeClr val="tx1"/>
                </a:solidFill>
                <a:latin typeface="Gill Sans MT" panose="020B0502020104020203" pitchFamily="34" charset="0"/>
              </a:defRPr>
            </a:lvl9pPr>
          </a:lstStyle>
          <a:p>
            <a:endParaRPr lang="en-US" altLang="en-US"/>
          </a:p>
        </p:txBody>
      </p:sp>
      <p:sp>
        <p:nvSpPr>
          <p:cNvPr id="46085" name="Oval 5"/>
          <p:cNvSpPr>
            <a:spLocks noChangeArrowheads="1"/>
          </p:cNvSpPr>
          <p:nvPr/>
        </p:nvSpPr>
        <p:spPr bwMode="auto">
          <a:xfrm>
            <a:off x="1139825" y="2805113"/>
            <a:ext cx="547688" cy="45720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Gill Sans MT" panose="020B0502020104020203" pitchFamily="34" charset="0"/>
              </a:defRPr>
            </a:lvl1pPr>
            <a:lvl2pPr marL="742950" indent="-285750">
              <a:defRPr sz="2400">
                <a:solidFill>
                  <a:schemeClr val="tx1"/>
                </a:solidFill>
                <a:latin typeface="Gill Sans MT" panose="020B0502020104020203" pitchFamily="34" charset="0"/>
              </a:defRPr>
            </a:lvl2pPr>
            <a:lvl3pPr marL="1143000" indent="-228600">
              <a:defRPr sz="2400">
                <a:solidFill>
                  <a:schemeClr val="tx1"/>
                </a:solidFill>
                <a:latin typeface="Gill Sans MT" panose="020B0502020104020203" pitchFamily="34" charset="0"/>
              </a:defRPr>
            </a:lvl3pPr>
            <a:lvl4pPr marL="1600200" indent="-228600">
              <a:defRPr sz="2400">
                <a:solidFill>
                  <a:schemeClr val="tx1"/>
                </a:solidFill>
                <a:latin typeface="Gill Sans MT" panose="020B0502020104020203" pitchFamily="34" charset="0"/>
              </a:defRPr>
            </a:lvl4pPr>
            <a:lvl5pPr marL="2057400" indent="-228600">
              <a:defRPr sz="2400">
                <a:solidFill>
                  <a:schemeClr val="tx1"/>
                </a:solidFill>
                <a:latin typeface="Gill Sans MT" panose="020B0502020104020203" pitchFamily="34" charset="0"/>
              </a:defRPr>
            </a:lvl5pPr>
            <a:lvl6pPr marL="2514600" indent="-228600" eaLnBrk="0" fontAlgn="base" hangingPunct="0">
              <a:spcBef>
                <a:spcPct val="0"/>
              </a:spcBef>
              <a:spcAft>
                <a:spcPct val="0"/>
              </a:spcAft>
              <a:defRPr sz="2400">
                <a:solidFill>
                  <a:schemeClr val="tx1"/>
                </a:solidFill>
                <a:latin typeface="Gill Sans MT" panose="020B0502020104020203" pitchFamily="34" charset="0"/>
              </a:defRPr>
            </a:lvl6pPr>
            <a:lvl7pPr marL="2971800" indent="-228600" eaLnBrk="0" fontAlgn="base" hangingPunct="0">
              <a:spcBef>
                <a:spcPct val="0"/>
              </a:spcBef>
              <a:spcAft>
                <a:spcPct val="0"/>
              </a:spcAft>
              <a:defRPr sz="2400">
                <a:solidFill>
                  <a:schemeClr val="tx1"/>
                </a:solidFill>
                <a:latin typeface="Gill Sans MT" panose="020B0502020104020203" pitchFamily="34" charset="0"/>
              </a:defRPr>
            </a:lvl7pPr>
            <a:lvl8pPr marL="3429000" indent="-228600" eaLnBrk="0" fontAlgn="base" hangingPunct="0">
              <a:spcBef>
                <a:spcPct val="0"/>
              </a:spcBef>
              <a:spcAft>
                <a:spcPct val="0"/>
              </a:spcAft>
              <a:defRPr sz="2400">
                <a:solidFill>
                  <a:schemeClr val="tx1"/>
                </a:solidFill>
                <a:latin typeface="Gill Sans MT" panose="020B0502020104020203" pitchFamily="34" charset="0"/>
              </a:defRPr>
            </a:lvl8pPr>
            <a:lvl9pPr marL="3886200" indent="-228600" eaLnBrk="0" fontAlgn="base" hangingPunct="0">
              <a:spcBef>
                <a:spcPct val="0"/>
              </a:spcBef>
              <a:spcAft>
                <a:spcPct val="0"/>
              </a:spcAft>
              <a:defRPr sz="2400">
                <a:solidFill>
                  <a:schemeClr val="tx1"/>
                </a:solidFill>
                <a:latin typeface="Gill Sans MT" panose="020B0502020104020203" pitchFamily="34" charset="0"/>
              </a:defRPr>
            </a:lvl9pPr>
          </a:lstStyle>
          <a:p>
            <a:endParaRPr lang="en-US" altLang="en-US"/>
          </a:p>
        </p:txBody>
      </p:sp>
      <p:sp>
        <p:nvSpPr>
          <p:cNvPr id="46086" name="Oval 6"/>
          <p:cNvSpPr>
            <a:spLocks noChangeArrowheads="1"/>
          </p:cNvSpPr>
          <p:nvPr/>
        </p:nvSpPr>
        <p:spPr bwMode="auto">
          <a:xfrm>
            <a:off x="3268663" y="2728913"/>
            <a:ext cx="731837" cy="60960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Gill Sans MT" panose="020B0502020104020203" pitchFamily="34" charset="0"/>
              </a:defRPr>
            </a:lvl1pPr>
            <a:lvl2pPr marL="742950" indent="-285750">
              <a:defRPr sz="2400">
                <a:solidFill>
                  <a:schemeClr val="tx1"/>
                </a:solidFill>
                <a:latin typeface="Gill Sans MT" panose="020B0502020104020203" pitchFamily="34" charset="0"/>
              </a:defRPr>
            </a:lvl2pPr>
            <a:lvl3pPr marL="1143000" indent="-228600">
              <a:defRPr sz="2400">
                <a:solidFill>
                  <a:schemeClr val="tx1"/>
                </a:solidFill>
                <a:latin typeface="Gill Sans MT" panose="020B0502020104020203" pitchFamily="34" charset="0"/>
              </a:defRPr>
            </a:lvl3pPr>
            <a:lvl4pPr marL="1600200" indent="-228600">
              <a:defRPr sz="2400">
                <a:solidFill>
                  <a:schemeClr val="tx1"/>
                </a:solidFill>
                <a:latin typeface="Gill Sans MT" panose="020B0502020104020203" pitchFamily="34" charset="0"/>
              </a:defRPr>
            </a:lvl4pPr>
            <a:lvl5pPr marL="2057400" indent="-228600">
              <a:defRPr sz="2400">
                <a:solidFill>
                  <a:schemeClr val="tx1"/>
                </a:solidFill>
                <a:latin typeface="Gill Sans MT" panose="020B0502020104020203" pitchFamily="34" charset="0"/>
              </a:defRPr>
            </a:lvl5pPr>
            <a:lvl6pPr marL="2514600" indent="-228600" eaLnBrk="0" fontAlgn="base" hangingPunct="0">
              <a:spcBef>
                <a:spcPct val="0"/>
              </a:spcBef>
              <a:spcAft>
                <a:spcPct val="0"/>
              </a:spcAft>
              <a:defRPr sz="2400">
                <a:solidFill>
                  <a:schemeClr val="tx1"/>
                </a:solidFill>
                <a:latin typeface="Gill Sans MT" panose="020B0502020104020203" pitchFamily="34" charset="0"/>
              </a:defRPr>
            </a:lvl6pPr>
            <a:lvl7pPr marL="2971800" indent="-228600" eaLnBrk="0" fontAlgn="base" hangingPunct="0">
              <a:spcBef>
                <a:spcPct val="0"/>
              </a:spcBef>
              <a:spcAft>
                <a:spcPct val="0"/>
              </a:spcAft>
              <a:defRPr sz="2400">
                <a:solidFill>
                  <a:schemeClr val="tx1"/>
                </a:solidFill>
                <a:latin typeface="Gill Sans MT" panose="020B0502020104020203" pitchFamily="34" charset="0"/>
              </a:defRPr>
            </a:lvl7pPr>
            <a:lvl8pPr marL="3429000" indent="-228600" eaLnBrk="0" fontAlgn="base" hangingPunct="0">
              <a:spcBef>
                <a:spcPct val="0"/>
              </a:spcBef>
              <a:spcAft>
                <a:spcPct val="0"/>
              </a:spcAft>
              <a:defRPr sz="2400">
                <a:solidFill>
                  <a:schemeClr val="tx1"/>
                </a:solidFill>
                <a:latin typeface="Gill Sans MT" panose="020B0502020104020203" pitchFamily="34" charset="0"/>
              </a:defRPr>
            </a:lvl8pPr>
            <a:lvl9pPr marL="3886200" indent="-228600" eaLnBrk="0" fontAlgn="base" hangingPunct="0">
              <a:spcBef>
                <a:spcPct val="0"/>
              </a:spcBef>
              <a:spcAft>
                <a:spcPct val="0"/>
              </a:spcAft>
              <a:defRPr sz="2400">
                <a:solidFill>
                  <a:schemeClr val="tx1"/>
                </a:solidFill>
                <a:latin typeface="Gill Sans MT" panose="020B0502020104020203" pitchFamily="34" charset="0"/>
              </a:defRPr>
            </a:lvl9pPr>
          </a:lstStyle>
          <a:p>
            <a:endParaRPr lang="en-US" altLang="en-US"/>
          </a:p>
        </p:txBody>
      </p:sp>
      <p:sp>
        <p:nvSpPr>
          <p:cNvPr id="46087" name="Line 7"/>
          <p:cNvSpPr>
            <a:spLocks noChangeShapeType="1"/>
          </p:cNvSpPr>
          <p:nvPr/>
        </p:nvSpPr>
        <p:spPr bwMode="auto">
          <a:xfrm>
            <a:off x="1779588" y="2881313"/>
            <a:ext cx="1527175" cy="14287"/>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6088" name="Line 8"/>
          <p:cNvSpPr>
            <a:spLocks noChangeShapeType="1"/>
          </p:cNvSpPr>
          <p:nvPr/>
        </p:nvSpPr>
        <p:spPr bwMode="auto">
          <a:xfrm flipH="1" flipV="1">
            <a:off x="1779588" y="3186113"/>
            <a:ext cx="1527175" cy="14287"/>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6089" name="Freeform 9"/>
          <p:cNvSpPr/>
          <p:nvPr/>
        </p:nvSpPr>
        <p:spPr bwMode="auto">
          <a:xfrm>
            <a:off x="955675" y="2271713"/>
            <a:ext cx="655638" cy="533400"/>
          </a:xfrm>
          <a:custGeom>
            <a:avLst/>
            <a:gdLst>
              <a:gd name="T0" fmla="*/ 2147483646 w 344"/>
              <a:gd name="T1" fmla="*/ 2147483646 h 368"/>
              <a:gd name="T2" fmla="*/ 2147483646 w 344"/>
              <a:gd name="T3" fmla="*/ 2147483646 h 368"/>
              <a:gd name="T4" fmla="*/ 2147483646 w 344"/>
              <a:gd name="T5" fmla="*/ 2147483646 h 368"/>
              <a:gd name="T6" fmla="*/ 2147483646 w 344"/>
              <a:gd name="T7" fmla="*/ 2147483646 h 368"/>
              <a:gd name="T8" fmla="*/ 2147483646 w 344"/>
              <a:gd name="T9" fmla="*/ 2147483646 h 368"/>
              <a:gd name="T10" fmla="*/ 2147483646 w 344"/>
              <a:gd name="T11" fmla="*/ 2147483646 h 368"/>
              <a:gd name="T12" fmla="*/ 0 60000 65536"/>
              <a:gd name="T13" fmla="*/ 0 60000 65536"/>
              <a:gd name="T14" fmla="*/ 0 60000 65536"/>
              <a:gd name="T15" fmla="*/ 0 60000 65536"/>
              <a:gd name="T16" fmla="*/ 0 60000 65536"/>
              <a:gd name="T17" fmla="*/ 0 60000 65536"/>
              <a:gd name="T18" fmla="*/ 0 w 344"/>
              <a:gd name="T19" fmla="*/ 0 h 368"/>
              <a:gd name="T20" fmla="*/ 344 w 344"/>
              <a:gd name="T21" fmla="*/ 368 h 368"/>
            </a:gdLst>
            <a:ahLst/>
            <a:cxnLst>
              <a:cxn ang="T12">
                <a:pos x="T0" y="T1"/>
              </a:cxn>
              <a:cxn ang="T13">
                <a:pos x="T2" y="T3"/>
              </a:cxn>
              <a:cxn ang="T14">
                <a:pos x="T4" y="T5"/>
              </a:cxn>
              <a:cxn ang="T15">
                <a:pos x="T6" y="T7"/>
              </a:cxn>
              <a:cxn ang="T16">
                <a:pos x="T8" y="T9"/>
              </a:cxn>
              <a:cxn ang="T17">
                <a:pos x="T10" y="T11"/>
              </a:cxn>
            </a:cxnLst>
            <a:rect l="T18" t="T19" r="T20" b="T21"/>
            <a:pathLst>
              <a:path w="344" h="368">
                <a:moveTo>
                  <a:pt x="104" y="368"/>
                </a:moveTo>
                <a:cubicBezTo>
                  <a:pt x="60" y="324"/>
                  <a:pt x="16" y="280"/>
                  <a:pt x="8" y="224"/>
                </a:cubicBezTo>
                <a:cubicBezTo>
                  <a:pt x="0" y="168"/>
                  <a:pt x="8" y="64"/>
                  <a:pt x="56" y="32"/>
                </a:cubicBezTo>
                <a:cubicBezTo>
                  <a:pt x="104" y="0"/>
                  <a:pt x="248" y="8"/>
                  <a:pt x="296" y="32"/>
                </a:cubicBezTo>
                <a:cubicBezTo>
                  <a:pt x="344" y="56"/>
                  <a:pt x="344" y="128"/>
                  <a:pt x="344" y="176"/>
                </a:cubicBezTo>
                <a:cubicBezTo>
                  <a:pt x="344" y="224"/>
                  <a:pt x="320" y="272"/>
                  <a:pt x="296" y="320"/>
                </a:cubicBezTo>
              </a:path>
            </a:pathLst>
          </a:custGeom>
          <a:noFill/>
          <a:ln w="9525">
            <a:solidFill>
              <a:schemeClr val="tx1"/>
            </a:solidFill>
            <a:rou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6090" name="Freeform 10"/>
          <p:cNvSpPr/>
          <p:nvPr/>
        </p:nvSpPr>
        <p:spPr bwMode="auto">
          <a:xfrm>
            <a:off x="3176588" y="2271713"/>
            <a:ext cx="655637" cy="533400"/>
          </a:xfrm>
          <a:custGeom>
            <a:avLst/>
            <a:gdLst>
              <a:gd name="T0" fmla="*/ 2147483646 w 344"/>
              <a:gd name="T1" fmla="*/ 2147483646 h 368"/>
              <a:gd name="T2" fmla="*/ 2147483646 w 344"/>
              <a:gd name="T3" fmla="*/ 2147483646 h 368"/>
              <a:gd name="T4" fmla="*/ 2147483646 w 344"/>
              <a:gd name="T5" fmla="*/ 2147483646 h 368"/>
              <a:gd name="T6" fmla="*/ 2147483646 w 344"/>
              <a:gd name="T7" fmla="*/ 2147483646 h 368"/>
              <a:gd name="T8" fmla="*/ 2147483646 w 344"/>
              <a:gd name="T9" fmla="*/ 2147483646 h 368"/>
              <a:gd name="T10" fmla="*/ 2147483646 w 344"/>
              <a:gd name="T11" fmla="*/ 2147483646 h 368"/>
              <a:gd name="T12" fmla="*/ 0 60000 65536"/>
              <a:gd name="T13" fmla="*/ 0 60000 65536"/>
              <a:gd name="T14" fmla="*/ 0 60000 65536"/>
              <a:gd name="T15" fmla="*/ 0 60000 65536"/>
              <a:gd name="T16" fmla="*/ 0 60000 65536"/>
              <a:gd name="T17" fmla="*/ 0 60000 65536"/>
              <a:gd name="T18" fmla="*/ 0 w 344"/>
              <a:gd name="T19" fmla="*/ 0 h 368"/>
              <a:gd name="T20" fmla="*/ 344 w 344"/>
              <a:gd name="T21" fmla="*/ 368 h 368"/>
            </a:gdLst>
            <a:ahLst/>
            <a:cxnLst>
              <a:cxn ang="T12">
                <a:pos x="T0" y="T1"/>
              </a:cxn>
              <a:cxn ang="T13">
                <a:pos x="T2" y="T3"/>
              </a:cxn>
              <a:cxn ang="T14">
                <a:pos x="T4" y="T5"/>
              </a:cxn>
              <a:cxn ang="T15">
                <a:pos x="T6" y="T7"/>
              </a:cxn>
              <a:cxn ang="T16">
                <a:pos x="T8" y="T9"/>
              </a:cxn>
              <a:cxn ang="T17">
                <a:pos x="T10" y="T11"/>
              </a:cxn>
            </a:cxnLst>
            <a:rect l="T18" t="T19" r="T20" b="T21"/>
            <a:pathLst>
              <a:path w="344" h="368">
                <a:moveTo>
                  <a:pt x="104" y="368"/>
                </a:moveTo>
                <a:cubicBezTo>
                  <a:pt x="60" y="324"/>
                  <a:pt x="16" y="280"/>
                  <a:pt x="8" y="224"/>
                </a:cubicBezTo>
                <a:cubicBezTo>
                  <a:pt x="0" y="168"/>
                  <a:pt x="8" y="64"/>
                  <a:pt x="56" y="32"/>
                </a:cubicBezTo>
                <a:cubicBezTo>
                  <a:pt x="104" y="0"/>
                  <a:pt x="248" y="8"/>
                  <a:pt x="296" y="32"/>
                </a:cubicBezTo>
                <a:cubicBezTo>
                  <a:pt x="344" y="56"/>
                  <a:pt x="344" y="128"/>
                  <a:pt x="344" y="176"/>
                </a:cubicBezTo>
                <a:cubicBezTo>
                  <a:pt x="344" y="224"/>
                  <a:pt x="320" y="272"/>
                  <a:pt x="296" y="320"/>
                </a:cubicBezTo>
              </a:path>
            </a:pathLst>
          </a:custGeom>
          <a:noFill/>
          <a:ln w="9525">
            <a:solidFill>
              <a:schemeClr val="tx1"/>
            </a:solidFill>
            <a:rou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6091" name="Text Box 11"/>
          <p:cNvSpPr txBox="1">
            <a:spLocks noChangeArrowheads="1"/>
          </p:cNvSpPr>
          <p:nvPr/>
        </p:nvSpPr>
        <p:spPr bwMode="auto">
          <a:xfrm>
            <a:off x="2655888" y="2479675"/>
            <a:ext cx="3286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Gill Sans MT" panose="020B0502020104020203" pitchFamily="34" charset="0"/>
              </a:defRPr>
            </a:lvl1pPr>
            <a:lvl2pPr marL="742950" indent="-285750">
              <a:defRPr sz="2400">
                <a:solidFill>
                  <a:schemeClr val="tx1"/>
                </a:solidFill>
                <a:latin typeface="Gill Sans MT" panose="020B0502020104020203" pitchFamily="34" charset="0"/>
              </a:defRPr>
            </a:lvl2pPr>
            <a:lvl3pPr marL="1143000" indent="-228600">
              <a:defRPr sz="2400">
                <a:solidFill>
                  <a:schemeClr val="tx1"/>
                </a:solidFill>
                <a:latin typeface="Gill Sans MT" panose="020B0502020104020203" pitchFamily="34" charset="0"/>
              </a:defRPr>
            </a:lvl3pPr>
            <a:lvl4pPr marL="1600200" indent="-228600">
              <a:defRPr sz="2400">
                <a:solidFill>
                  <a:schemeClr val="tx1"/>
                </a:solidFill>
                <a:latin typeface="Gill Sans MT" panose="020B0502020104020203" pitchFamily="34" charset="0"/>
              </a:defRPr>
            </a:lvl4pPr>
            <a:lvl5pPr marL="2057400" indent="-228600">
              <a:defRPr sz="2400">
                <a:solidFill>
                  <a:schemeClr val="tx1"/>
                </a:solidFill>
                <a:latin typeface="Gill Sans MT" panose="020B0502020104020203" pitchFamily="34" charset="0"/>
              </a:defRPr>
            </a:lvl5pPr>
            <a:lvl6pPr marL="2514600" indent="-228600" eaLnBrk="0" fontAlgn="base" hangingPunct="0">
              <a:spcBef>
                <a:spcPct val="0"/>
              </a:spcBef>
              <a:spcAft>
                <a:spcPct val="0"/>
              </a:spcAft>
              <a:defRPr sz="2400">
                <a:solidFill>
                  <a:schemeClr val="tx1"/>
                </a:solidFill>
                <a:latin typeface="Gill Sans MT" panose="020B0502020104020203" pitchFamily="34" charset="0"/>
              </a:defRPr>
            </a:lvl6pPr>
            <a:lvl7pPr marL="2971800" indent="-228600" eaLnBrk="0" fontAlgn="base" hangingPunct="0">
              <a:spcBef>
                <a:spcPct val="0"/>
              </a:spcBef>
              <a:spcAft>
                <a:spcPct val="0"/>
              </a:spcAft>
              <a:defRPr sz="2400">
                <a:solidFill>
                  <a:schemeClr val="tx1"/>
                </a:solidFill>
                <a:latin typeface="Gill Sans MT" panose="020B0502020104020203" pitchFamily="34" charset="0"/>
              </a:defRPr>
            </a:lvl7pPr>
            <a:lvl8pPr marL="3429000" indent="-228600" eaLnBrk="0" fontAlgn="base" hangingPunct="0">
              <a:spcBef>
                <a:spcPct val="0"/>
              </a:spcBef>
              <a:spcAft>
                <a:spcPct val="0"/>
              </a:spcAft>
              <a:defRPr sz="2400">
                <a:solidFill>
                  <a:schemeClr val="tx1"/>
                </a:solidFill>
                <a:latin typeface="Gill Sans MT" panose="020B0502020104020203" pitchFamily="34" charset="0"/>
              </a:defRPr>
            </a:lvl8pPr>
            <a:lvl9pPr marL="3886200" indent="-228600" eaLnBrk="0" fontAlgn="base" hangingPunct="0">
              <a:spcBef>
                <a:spcPct val="0"/>
              </a:spcBef>
              <a:spcAft>
                <a:spcPct val="0"/>
              </a:spcAft>
              <a:defRPr sz="2400">
                <a:solidFill>
                  <a:schemeClr val="tx1"/>
                </a:solidFill>
                <a:latin typeface="Gill Sans MT" panose="020B0502020104020203" pitchFamily="34" charset="0"/>
              </a:defRPr>
            </a:lvl9pPr>
          </a:lstStyle>
          <a:p>
            <a:r>
              <a:rPr lang="en-US" altLang="zh-TW">
                <a:latin typeface="Garamond" panose="02020404030301010803" pitchFamily="18" charset="0"/>
              </a:rPr>
              <a:t>1</a:t>
            </a:r>
            <a:endParaRPr lang="en-US" altLang="zh-TW">
              <a:latin typeface="Garamond" panose="02020404030301010803" pitchFamily="18" charset="0"/>
            </a:endParaRPr>
          </a:p>
        </p:txBody>
      </p:sp>
      <p:sp>
        <p:nvSpPr>
          <p:cNvPr id="46092" name="Text Box 12"/>
          <p:cNvSpPr txBox="1">
            <a:spLocks noChangeArrowheads="1"/>
          </p:cNvSpPr>
          <p:nvPr/>
        </p:nvSpPr>
        <p:spPr bwMode="auto">
          <a:xfrm>
            <a:off x="3416300" y="1905000"/>
            <a:ext cx="3286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Gill Sans MT" panose="020B0502020104020203" pitchFamily="34" charset="0"/>
              </a:defRPr>
            </a:lvl1pPr>
            <a:lvl2pPr marL="742950" indent="-285750">
              <a:defRPr sz="2400">
                <a:solidFill>
                  <a:schemeClr val="tx1"/>
                </a:solidFill>
                <a:latin typeface="Gill Sans MT" panose="020B0502020104020203" pitchFamily="34" charset="0"/>
              </a:defRPr>
            </a:lvl2pPr>
            <a:lvl3pPr marL="1143000" indent="-228600">
              <a:defRPr sz="2400">
                <a:solidFill>
                  <a:schemeClr val="tx1"/>
                </a:solidFill>
                <a:latin typeface="Gill Sans MT" panose="020B0502020104020203" pitchFamily="34" charset="0"/>
              </a:defRPr>
            </a:lvl3pPr>
            <a:lvl4pPr marL="1600200" indent="-228600">
              <a:defRPr sz="2400">
                <a:solidFill>
                  <a:schemeClr val="tx1"/>
                </a:solidFill>
                <a:latin typeface="Gill Sans MT" panose="020B0502020104020203" pitchFamily="34" charset="0"/>
              </a:defRPr>
            </a:lvl4pPr>
            <a:lvl5pPr marL="2057400" indent="-228600">
              <a:defRPr sz="2400">
                <a:solidFill>
                  <a:schemeClr val="tx1"/>
                </a:solidFill>
                <a:latin typeface="Gill Sans MT" panose="020B0502020104020203" pitchFamily="34" charset="0"/>
              </a:defRPr>
            </a:lvl5pPr>
            <a:lvl6pPr marL="2514600" indent="-228600" eaLnBrk="0" fontAlgn="base" hangingPunct="0">
              <a:spcBef>
                <a:spcPct val="0"/>
              </a:spcBef>
              <a:spcAft>
                <a:spcPct val="0"/>
              </a:spcAft>
              <a:defRPr sz="2400">
                <a:solidFill>
                  <a:schemeClr val="tx1"/>
                </a:solidFill>
                <a:latin typeface="Gill Sans MT" panose="020B0502020104020203" pitchFamily="34" charset="0"/>
              </a:defRPr>
            </a:lvl6pPr>
            <a:lvl7pPr marL="2971800" indent="-228600" eaLnBrk="0" fontAlgn="base" hangingPunct="0">
              <a:spcBef>
                <a:spcPct val="0"/>
              </a:spcBef>
              <a:spcAft>
                <a:spcPct val="0"/>
              </a:spcAft>
              <a:defRPr sz="2400">
                <a:solidFill>
                  <a:schemeClr val="tx1"/>
                </a:solidFill>
                <a:latin typeface="Gill Sans MT" panose="020B0502020104020203" pitchFamily="34" charset="0"/>
              </a:defRPr>
            </a:lvl7pPr>
            <a:lvl8pPr marL="3429000" indent="-228600" eaLnBrk="0" fontAlgn="base" hangingPunct="0">
              <a:spcBef>
                <a:spcPct val="0"/>
              </a:spcBef>
              <a:spcAft>
                <a:spcPct val="0"/>
              </a:spcAft>
              <a:defRPr sz="2400">
                <a:solidFill>
                  <a:schemeClr val="tx1"/>
                </a:solidFill>
                <a:latin typeface="Gill Sans MT" panose="020B0502020104020203" pitchFamily="34" charset="0"/>
              </a:defRPr>
            </a:lvl8pPr>
            <a:lvl9pPr marL="3886200" indent="-228600" eaLnBrk="0" fontAlgn="base" hangingPunct="0">
              <a:spcBef>
                <a:spcPct val="0"/>
              </a:spcBef>
              <a:spcAft>
                <a:spcPct val="0"/>
              </a:spcAft>
              <a:defRPr sz="2400">
                <a:solidFill>
                  <a:schemeClr val="tx1"/>
                </a:solidFill>
                <a:latin typeface="Gill Sans MT" panose="020B0502020104020203" pitchFamily="34" charset="0"/>
              </a:defRPr>
            </a:lvl9pPr>
          </a:lstStyle>
          <a:p>
            <a:r>
              <a:rPr lang="en-US" altLang="zh-TW">
                <a:latin typeface="Garamond" panose="02020404030301010803" pitchFamily="18" charset="0"/>
              </a:rPr>
              <a:t>1</a:t>
            </a:r>
            <a:endParaRPr lang="en-US" altLang="zh-TW">
              <a:latin typeface="Garamond" panose="02020404030301010803" pitchFamily="18" charset="0"/>
            </a:endParaRPr>
          </a:p>
        </p:txBody>
      </p:sp>
      <p:sp>
        <p:nvSpPr>
          <p:cNvPr id="46093" name="Text Box 13"/>
          <p:cNvSpPr txBox="1">
            <a:spLocks noChangeArrowheads="1"/>
          </p:cNvSpPr>
          <p:nvPr/>
        </p:nvSpPr>
        <p:spPr bwMode="auto">
          <a:xfrm>
            <a:off x="2590800" y="3140075"/>
            <a:ext cx="32861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Gill Sans MT" panose="020B0502020104020203" pitchFamily="34" charset="0"/>
              </a:defRPr>
            </a:lvl1pPr>
            <a:lvl2pPr marL="742950" indent="-285750">
              <a:defRPr sz="2400">
                <a:solidFill>
                  <a:schemeClr val="tx1"/>
                </a:solidFill>
                <a:latin typeface="Gill Sans MT" panose="020B0502020104020203" pitchFamily="34" charset="0"/>
              </a:defRPr>
            </a:lvl2pPr>
            <a:lvl3pPr marL="1143000" indent="-228600">
              <a:defRPr sz="2400">
                <a:solidFill>
                  <a:schemeClr val="tx1"/>
                </a:solidFill>
                <a:latin typeface="Gill Sans MT" panose="020B0502020104020203" pitchFamily="34" charset="0"/>
              </a:defRPr>
            </a:lvl3pPr>
            <a:lvl4pPr marL="1600200" indent="-228600">
              <a:defRPr sz="2400">
                <a:solidFill>
                  <a:schemeClr val="tx1"/>
                </a:solidFill>
                <a:latin typeface="Gill Sans MT" panose="020B0502020104020203" pitchFamily="34" charset="0"/>
              </a:defRPr>
            </a:lvl4pPr>
            <a:lvl5pPr marL="2057400" indent="-228600">
              <a:defRPr sz="2400">
                <a:solidFill>
                  <a:schemeClr val="tx1"/>
                </a:solidFill>
                <a:latin typeface="Gill Sans MT" panose="020B0502020104020203" pitchFamily="34" charset="0"/>
              </a:defRPr>
            </a:lvl5pPr>
            <a:lvl6pPr marL="2514600" indent="-228600" eaLnBrk="0" fontAlgn="base" hangingPunct="0">
              <a:spcBef>
                <a:spcPct val="0"/>
              </a:spcBef>
              <a:spcAft>
                <a:spcPct val="0"/>
              </a:spcAft>
              <a:defRPr sz="2400">
                <a:solidFill>
                  <a:schemeClr val="tx1"/>
                </a:solidFill>
                <a:latin typeface="Gill Sans MT" panose="020B0502020104020203" pitchFamily="34" charset="0"/>
              </a:defRPr>
            </a:lvl6pPr>
            <a:lvl7pPr marL="2971800" indent="-228600" eaLnBrk="0" fontAlgn="base" hangingPunct="0">
              <a:spcBef>
                <a:spcPct val="0"/>
              </a:spcBef>
              <a:spcAft>
                <a:spcPct val="0"/>
              </a:spcAft>
              <a:defRPr sz="2400">
                <a:solidFill>
                  <a:schemeClr val="tx1"/>
                </a:solidFill>
                <a:latin typeface="Gill Sans MT" panose="020B0502020104020203" pitchFamily="34" charset="0"/>
              </a:defRPr>
            </a:lvl7pPr>
            <a:lvl8pPr marL="3429000" indent="-228600" eaLnBrk="0" fontAlgn="base" hangingPunct="0">
              <a:spcBef>
                <a:spcPct val="0"/>
              </a:spcBef>
              <a:spcAft>
                <a:spcPct val="0"/>
              </a:spcAft>
              <a:defRPr sz="2400">
                <a:solidFill>
                  <a:schemeClr val="tx1"/>
                </a:solidFill>
                <a:latin typeface="Gill Sans MT" panose="020B0502020104020203" pitchFamily="34" charset="0"/>
              </a:defRPr>
            </a:lvl8pPr>
            <a:lvl9pPr marL="3886200" indent="-228600" eaLnBrk="0" fontAlgn="base" hangingPunct="0">
              <a:spcBef>
                <a:spcPct val="0"/>
              </a:spcBef>
              <a:spcAft>
                <a:spcPct val="0"/>
              </a:spcAft>
              <a:defRPr sz="2400">
                <a:solidFill>
                  <a:schemeClr val="tx1"/>
                </a:solidFill>
                <a:latin typeface="Gill Sans MT" panose="020B0502020104020203" pitchFamily="34" charset="0"/>
              </a:defRPr>
            </a:lvl9pPr>
          </a:lstStyle>
          <a:p>
            <a:r>
              <a:rPr lang="en-US" altLang="zh-TW">
                <a:latin typeface="Garamond" panose="02020404030301010803" pitchFamily="18" charset="0"/>
              </a:rPr>
              <a:t>0</a:t>
            </a:r>
            <a:endParaRPr lang="en-US" altLang="zh-TW">
              <a:latin typeface="Garamond" panose="02020404030301010803" pitchFamily="18" charset="0"/>
            </a:endParaRPr>
          </a:p>
        </p:txBody>
      </p:sp>
      <p:sp>
        <p:nvSpPr>
          <p:cNvPr id="46094" name="Text Box 14"/>
          <p:cNvSpPr txBox="1">
            <a:spLocks noChangeArrowheads="1"/>
          </p:cNvSpPr>
          <p:nvPr/>
        </p:nvSpPr>
        <p:spPr bwMode="auto">
          <a:xfrm>
            <a:off x="1173163" y="1905000"/>
            <a:ext cx="3286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Gill Sans MT" panose="020B0502020104020203" pitchFamily="34" charset="0"/>
              </a:defRPr>
            </a:lvl1pPr>
            <a:lvl2pPr marL="742950" indent="-285750">
              <a:defRPr sz="2400">
                <a:solidFill>
                  <a:schemeClr val="tx1"/>
                </a:solidFill>
                <a:latin typeface="Gill Sans MT" panose="020B0502020104020203" pitchFamily="34" charset="0"/>
              </a:defRPr>
            </a:lvl2pPr>
            <a:lvl3pPr marL="1143000" indent="-228600">
              <a:defRPr sz="2400">
                <a:solidFill>
                  <a:schemeClr val="tx1"/>
                </a:solidFill>
                <a:latin typeface="Gill Sans MT" panose="020B0502020104020203" pitchFamily="34" charset="0"/>
              </a:defRPr>
            </a:lvl3pPr>
            <a:lvl4pPr marL="1600200" indent="-228600">
              <a:defRPr sz="2400">
                <a:solidFill>
                  <a:schemeClr val="tx1"/>
                </a:solidFill>
                <a:latin typeface="Gill Sans MT" panose="020B0502020104020203" pitchFamily="34" charset="0"/>
              </a:defRPr>
            </a:lvl4pPr>
            <a:lvl5pPr marL="2057400" indent="-228600">
              <a:defRPr sz="2400">
                <a:solidFill>
                  <a:schemeClr val="tx1"/>
                </a:solidFill>
                <a:latin typeface="Gill Sans MT" panose="020B0502020104020203" pitchFamily="34" charset="0"/>
              </a:defRPr>
            </a:lvl5pPr>
            <a:lvl6pPr marL="2514600" indent="-228600" eaLnBrk="0" fontAlgn="base" hangingPunct="0">
              <a:spcBef>
                <a:spcPct val="0"/>
              </a:spcBef>
              <a:spcAft>
                <a:spcPct val="0"/>
              </a:spcAft>
              <a:defRPr sz="2400">
                <a:solidFill>
                  <a:schemeClr val="tx1"/>
                </a:solidFill>
                <a:latin typeface="Gill Sans MT" panose="020B0502020104020203" pitchFamily="34" charset="0"/>
              </a:defRPr>
            </a:lvl6pPr>
            <a:lvl7pPr marL="2971800" indent="-228600" eaLnBrk="0" fontAlgn="base" hangingPunct="0">
              <a:spcBef>
                <a:spcPct val="0"/>
              </a:spcBef>
              <a:spcAft>
                <a:spcPct val="0"/>
              </a:spcAft>
              <a:defRPr sz="2400">
                <a:solidFill>
                  <a:schemeClr val="tx1"/>
                </a:solidFill>
                <a:latin typeface="Gill Sans MT" panose="020B0502020104020203" pitchFamily="34" charset="0"/>
              </a:defRPr>
            </a:lvl7pPr>
            <a:lvl8pPr marL="3429000" indent="-228600" eaLnBrk="0" fontAlgn="base" hangingPunct="0">
              <a:spcBef>
                <a:spcPct val="0"/>
              </a:spcBef>
              <a:spcAft>
                <a:spcPct val="0"/>
              </a:spcAft>
              <a:defRPr sz="2400">
                <a:solidFill>
                  <a:schemeClr val="tx1"/>
                </a:solidFill>
                <a:latin typeface="Gill Sans MT" panose="020B0502020104020203" pitchFamily="34" charset="0"/>
              </a:defRPr>
            </a:lvl8pPr>
            <a:lvl9pPr marL="3886200" indent="-228600" eaLnBrk="0" fontAlgn="base" hangingPunct="0">
              <a:spcBef>
                <a:spcPct val="0"/>
              </a:spcBef>
              <a:spcAft>
                <a:spcPct val="0"/>
              </a:spcAft>
              <a:defRPr sz="2400">
                <a:solidFill>
                  <a:schemeClr val="tx1"/>
                </a:solidFill>
                <a:latin typeface="Gill Sans MT" panose="020B0502020104020203" pitchFamily="34" charset="0"/>
              </a:defRPr>
            </a:lvl9pPr>
          </a:lstStyle>
          <a:p>
            <a:r>
              <a:rPr lang="en-US" altLang="zh-TW">
                <a:latin typeface="Garamond" panose="02020404030301010803" pitchFamily="18" charset="0"/>
              </a:rPr>
              <a:t>0</a:t>
            </a:r>
            <a:endParaRPr lang="en-US" altLang="zh-TW">
              <a:latin typeface="Garamond" panose="02020404030301010803" pitchFamily="18" charset="0"/>
            </a:endParaRPr>
          </a:p>
        </p:txBody>
      </p:sp>
      <p:sp>
        <p:nvSpPr>
          <p:cNvPr id="46095" name="Rectangle 15"/>
          <p:cNvSpPr>
            <a:spLocks noChangeArrowheads="1"/>
          </p:cNvSpPr>
          <p:nvPr/>
        </p:nvSpPr>
        <p:spPr bwMode="auto">
          <a:xfrm>
            <a:off x="1162050" y="2743200"/>
            <a:ext cx="431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Gill Sans MT" panose="020B0502020104020203" pitchFamily="34" charset="0"/>
              </a:defRPr>
            </a:lvl1pPr>
            <a:lvl2pPr marL="742950" indent="-285750">
              <a:defRPr sz="2400">
                <a:solidFill>
                  <a:schemeClr val="tx1"/>
                </a:solidFill>
                <a:latin typeface="Gill Sans MT" panose="020B0502020104020203" pitchFamily="34" charset="0"/>
              </a:defRPr>
            </a:lvl2pPr>
            <a:lvl3pPr marL="1143000" indent="-228600">
              <a:defRPr sz="2400">
                <a:solidFill>
                  <a:schemeClr val="tx1"/>
                </a:solidFill>
                <a:latin typeface="Gill Sans MT" panose="020B0502020104020203" pitchFamily="34" charset="0"/>
              </a:defRPr>
            </a:lvl3pPr>
            <a:lvl4pPr marL="1600200" indent="-228600">
              <a:defRPr sz="2400">
                <a:solidFill>
                  <a:schemeClr val="tx1"/>
                </a:solidFill>
                <a:latin typeface="Gill Sans MT" panose="020B0502020104020203" pitchFamily="34" charset="0"/>
              </a:defRPr>
            </a:lvl4pPr>
            <a:lvl5pPr marL="2057400" indent="-228600">
              <a:defRPr sz="2400">
                <a:solidFill>
                  <a:schemeClr val="tx1"/>
                </a:solidFill>
                <a:latin typeface="Gill Sans MT" panose="020B0502020104020203" pitchFamily="34" charset="0"/>
              </a:defRPr>
            </a:lvl5pPr>
            <a:lvl6pPr marL="2514600" indent="-228600" eaLnBrk="0" fontAlgn="base" hangingPunct="0">
              <a:spcBef>
                <a:spcPct val="0"/>
              </a:spcBef>
              <a:spcAft>
                <a:spcPct val="0"/>
              </a:spcAft>
              <a:defRPr sz="2400">
                <a:solidFill>
                  <a:schemeClr val="tx1"/>
                </a:solidFill>
                <a:latin typeface="Gill Sans MT" panose="020B0502020104020203" pitchFamily="34" charset="0"/>
              </a:defRPr>
            </a:lvl6pPr>
            <a:lvl7pPr marL="2971800" indent="-228600" eaLnBrk="0" fontAlgn="base" hangingPunct="0">
              <a:spcBef>
                <a:spcPct val="0"/>
              </a:spcBef>
              <a:spcAft>
                <a:spcPct val="0"/>
              </a:spcAft>
              <a:defRPr sz="2400">
                <a:solidFill>
                  <a:schemeClr val="tx1"/>
                </a:solidFill>
                <a:latin typeface="Gill Sans MT" panose="020B0502020104020203" pitchFamily="34" charset="0"/>
              </a:defRPr>
            </a:lvl7pPr>
            <a:lvl8pPr marL="3429000" indent="-228600" eaLnBrk="0" fontAlgn="base" hangingPunct="0">
              <a:spcBef>
                <a:spcPct val="0"/>
              </a:spcBef>
              <a:spcAft>
                <a:spcPct val="0"/>
              </a:spcAft>
              <a:defRPr sz="2400">
                <a:solidFill>
                  <a:schemeClr val="tx1"/>
                </a:solidFill>
                <a:latin typeface="Gill Sans MT" panose="020B0502020104020203" pitchFamily="34" charset="0"/>
              </a:defRPr>
            </a:lvl8pPr>
            <a:lvl9pPr marL="3886200" indent="-228600" eaLnBrk="0" fontAlgn="base" hangingPunct="0">
              <a:spcBef>
                <a:spcPct val="0"/>
              </a:spcBef>
              <a:spcAft>
                <a:spcPct val="0"/>
              </a:spcAft>
              <a:defRPr sz="2400">
                <a:solidFill>
                  <a:schemeClr val="tx1"/>
                </a:solidFill>
                <a:latin typeface="Gill Sans MT" panose="020B0502020104020203" pitchFamily="34" charset="0"/>
              </a:defRPr>
            </a:lvl9pPr>
          </a:lstStyle>
          <a:p>
            <a:r>
              <a:rPr lang="en-US" altLang="zh-TW">
                <a:latin typeface="Garamond" panose="02020404030301010803" pitchFamily="18" charset="0"/>
                <a:sym typeface="Symbol" panose="05050102010706020507" pitchFamily="18" charset="2"/>
              </a:rPr>
              <a:t>q</a:t>
            </a:r>
            <a:r>
              <a:rPr lang="en-US" altLang="zh-TW" baseline="-25000">
                <a:latin typeface="Garamond" panose="02020404030301010803" pitchFamily="18" charset="0"/>
                <a:sym typeface="Symbol" panose="05050102010706020507" pitchFamily="18" charset="2"/>
              </a:rPr>
              <a:t>1</a:t>
            </a:r>
            <a:endParaRPr lang="en-US" altLang="zh-TW" baseline="-25000">
              <a:latin typeface="Garamond" panose="02020404030301010803" pitchFamily="18" charset="0"/>
              <a:sym typeface="Symbol" panose="05050102010706020507" pitchFamily="18" charset="2"/>
            </a:endParaRPr>
          </a:p>
        </p:txBody>
      </p:sp>
      <p:sp>
        <p:nvSpPr>
          <p:cNvPr id="46096" name="Rectangle 16"/>
          <p:cNvSpPr>
            <a:spLocks noChangeArrowheads="1"/>
          </p:cNvSpPr>
          <p:nvPr/>
        </p:nvSpPr>
        <p:spPr bwMode="auto">
          <a:xfrm>
            <a:off x="3382963" y="2743200"/>
            <a:ext cx="431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Gill Sans MT" panose="020B0502020104020203" pitchFamily="34" charset="0"/>
              </a:defRPr>
            </a:lvl1pPr>
            <a:lvl2pPr marL="742950" indent="-285750">
              <a:defRPr sz="2400">
                <a:solidFill>
                  <a:schemeClr val="tx1"/>
                </a:solidFill>
                <a:latin typeface="Gill Sans MT" panose="020B0502020104020203" pitchFamily="34" charset="0"/>
              </a:defRPr>
            </a:lvl2pPr>
            <a:lvl3pPr marL="1143000" indent="-228600">
              <a:defRPr sz="2400">
                <a:solidFill>
                  <a:schemeClr val="tx1"/>
                </a:solidFill>
                <a:latin typeface="Gill Sans MT" panose="020B0502020104020203" pitchFamily="34" charset="0"/>
              </a:defRPr>
            </a:lvl3pPr>
            <a:lvl4pPr marL="1600200" indent="-228600">
              <a:defRPr sz="2400">
                <a:solidFill>
                  <a:schemeClr val="tx1"/>
                </a:solidFill>
                <a:latin typeface="Gill Sans MT" panose="020B0502020104020203" pitchFamily="34" charset="0"/>
              </a:defRPr>
            </a:lvl4pPr>
            <a:lvl5pPr marL="2057400" indent="-228600">
              <a:defRPr sz="2400">
                <a:solidFill>
                  <a:schemeClr val="tx1"/>
                </a:solidFill>
                <a:latin typeface="Gill Sans MT" panose="020B0502020104020203" pitchFamily="34" charset="0"/>
              </a:defRPr>
            </a:lvl5pPr>
            <a:lvl6pPr marL="2514600" indent="-228600" eaLnBrk="0" fontAlgn="base" hangingPunct="0">
              <a:spcBef>
                <a:spcPct val="0"/>
              </a:spcBef>
              <a:spcAft>
                <a:spcPct val="0"/>
              </a:spcAft>
              <a:defRPr sz="2400">
                <a:solidFill>
                  <a:schemeClr val="tx1"/>
                </a:solidFill>
                <a:latin typeface="Gill Sans MT" panose="020B0502020104020203" pitchFamily="34" charset="0"/>
              </a:defRPr>
            </a:lvl6pPr>
            <a:lvl7pPr marL="2971800" indent="-228600" eaLnBrk="0" fontAlgn="base" hangingPunct="0">
              <a:spcBef>
                <a:spcPct val="0"/>
              </a:spcBef>
              <a:spcAft>
                <a:spcPct val="0"/>
              </a:spcAft>
              <a:defRPr sz="2400">
                <a:solidFill>
                  <a:schemeClr val="tx1"/>
                </a:solidFill>
                <a:latin typeface="Gill Sans MT" panose="020B0502020104020203" pitchFamily="34" charset="0"/>
              </a:defRPr>
            </a:lvl7pPr>
            <a:lvl8pPr marL="3429000" indent="-228600" eaLnBrk="0" fontAlgn="base" hangingPunct="0">
              <a:spcBef>
                <a:spcPct val="0"/>
              </a:spcBef>
              <a:spcAft>
                <a:spcPct val="0"/>
              </a:spcAft>
              <a:defRPr sz="2400">
                <a:solidFill>
                  <a:schemeClr val="tx1"/>
                </a:solidFill>
                <a:latin typeface="Gill Sans MT" panose="020B0502020104020203" pitchFamily="34" charset="0"/>
              </a:defRPr>
            </a:lvl8pPr>
            <a:lvl9pPr marL="3886200" indent="-228600" eaLnBrk="0" fontAlgn="base" hangingPunct="0">
              <a:spcBef>
                <a:spcPct val="0"/>
              </a:spcBef>
              <a:spcAft>
                <a:spcPct val="0"/>
              </a:spcAft>
              <a:defRPr sz="2400">
                <a:solidFill>
                  <a:schemeClr val="tx1"/>
                </a:solidFill>
                <a:latin typeface="Gill Sans MT" panose="020B0502020104020203" pitchFamily="34" charset="0"/>
              </a:defRPr>
            </a:lvl9pPr>
          </a:lstStyle>
          <a:p>
            <a:r>
              <a:rPr lang="en-US" altLang="zh-TW">
                <a:latin typeface="Garamond" panose="02020404030301010803" pitchFamily="18" charset="0"/>
                <a:sym typeface="Symbol" panose="05050102010706020507" pitchFamily="18" charset="2"/>
              </a:rPr>
              <a:t>q</a:t>
            </a:r>
            <a:r>
              <a:rPr lang="en-US" altLang="zh-TW" baseline="-25000">
                <a:latin typeface="Garamond" panose="02020404030301010803" pitchFamily="18" charset="0"/>
                <a:sym typeface="Symbol" panose="05050102010706020507" pitchFamily="18" charset="2"/>
              </a:rPr>
              <a:t>2</a:t>
            </a:r>
            <a:endParaRPr lang="en-US" altLang="zh-TW" baseline="-25000">
              <a:latin typeface="Garamond" panose="02020404030301010803" pitchFamily="18" charset="0"/>
              <a:sym typeface="Symbol" panose="05050102010706020507" pitchFamily="18" charset="2"/>
            </a:endParaRPr>
          </a:p>
        </p:txBody>
      </p:sp>
      <p:sp>
        <p:nvSpPr>
          <p:cNvPr id="46097" name="Line 17"/>
          <p:cNvSpPr>
            <a:spLocks noChangeShapeType="1"/>
          </p:cNvSpPr>
          <p:nvPr/>
        </p:nvSpPr>
        <p:spPr bwMode="auto">
          <a:xfrm flipV="1">
            <a:off x="487363" y="3033713"/>
            <a:ext cx="528637" cy="14287"/>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7363" name="Text Box 19"/>
          <p:cNvSpPr txBox="1">
            <a:spLocks noChangeArrowheads="1"/>
          </p:cNvSpPr>
          <p:nvPr/>
        </p:nvSpPr>
        <p:spPr bwMode="auto">
          <a:xfrm>
            <a:off x="1397000" y="5119688"/>
            <a:ext cx="28670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Gill Sans MT" panose="020B0502020104020203" pitchFamily="34" charset="0"/>
              </a:defRPr>
            </a:lvl1pPr>
            <a:lvl2pPr marL="742950" indent="-285750">
              <a:defRPr sz="2400">
                <a:solidFill>
                  <a:schemeClr val="tx1"/>
                </a:solidFill>
                <a:latin typeface="Gill Sans MT" panose="020B0502020104020203" pitchFamily="34" charset="0"/>
              </a:defRPr>
            </a:lvl2pPr>
            <a:lvl3pPr marL="1143000" indent="-228600">
              <a:defRPr sz="2400">
                <a:solidFill>
                  <a:schemeClr val="tx1"/>
                </a:solidFill>
                <a:latin typeface="Gill Sans MT" panose="020B0502020104020203" pitchFamily="34" charset="0"/>
              </a:defRPr>
            </a:lvl3pPr>
            <a:lvl4pPr marL="1600200" indent="-228600">
              <a:defRPr sz="2400">
                <a:solidFill>
                  <a:schemeClr val="tx1"/>
                </a:solidFill>
                <a:latin typeface="Gill Sans MT" panose="020B0502020104020203" pitchFamily="34" charset="0"/>
              </a:defRPr>
            </a:lvl4pPr>
            <a:lvl5pPr marL="2057400" indent="-228600">
              <a:defRPr sz="2400">
                <a:solidFill>
                  <a:schemeClr val="tx1"/>
                </a:solidFill>
                <a:latin typeface="Gill Sans MT" panose="020B0502020104020203" pitchFamily="34" charset="0"/>
              </a:defRPr>
            </a:lvl5pPr>
            <a:lvl6pPr marL="2514600" indent="-228600" eaLnBrk="0" fontAlgn="base" hangingPunct="0">
              <a:spcBef>
                <a:spcPct val="0"/>
              </a:spcBef>
              <a:spcAft>
                <a:spcPct val="0"/>
              </a:spcAft>
              <a:defRPr sz="2400">
                <a:solidFill>
                  <a:schemeClr val="tx1"/>
                </a:solidFill>
                <a:latin typeface="Gill Sans MT" panose="020B0502020104020203" pitchFamily="34" charset="0"/>
              </a:defRPr>
            </a:lvl6pPr>
            <a:lvl7pPr marL="2971800" indent="-228600" eaLnBrk="0" fontAlgn="base" hangingPunct="0">
              <a:spcBef>
                <a:spcPct val="0"/>
              </a:spcBef>
              <a:spcAft>
                <a:spcPct val="0"/>
              </a:spcAft>
              <a:defRPr sz="2400">
                <a:solidFill>
                  <a:schemeClr val="tx1"/>
                </a:solidFill>
                <a:latin typeface="Gill Sans MT" panose="020B0502020104020203" pitchFamily="34" charset="0"/>
              </a:defRPr>
            </a:lvl7pPr>
            <a:lvl8pPr marL="3429000" indent="-228600" eaLnBrk="0" fontAlgn="base" hangingPunct="0">
              <a:spcBef>
                <a:spcPct val="0"/>
              </a:spcBef>
              <a:spcAft>
                <a:spcPct val="0"/>
              </a:spcAft>
              <a:defRPr sz="2400">
                <a:solidFill>
                  <a:schemeClr val="tx1"/>
                </a:solidFill>
                <a:latin typeface="Gill Sans MT" panose="020B0502020104020203" pitchFamily="34" charset="0"/>
              </a:defRPr>
            </a:lvl8pPr>
            <a:lvl9pPr marL="3886200" indent="-228600" eaLnBrk="0" fontAlgn="base" hangingPunct="0">
              <a:spcBef>
                <a:spcPct val="0"/>
              </a:spcBef>
              <a:spcAft>
                <a:spcPct val="0"/>
              </a:spcAft>
              <a:defRPr sz="2400">
                <a:solidFill>
                  <a:schemeClr val="tx1"/>
                </a:solidFill>
                <a:latin typeface="Gill Sans MT" panose="020B0502020104020203" pitchFamily="34" charset="0"/>
              </a:defRPr>
            </a:lvl9pPr>
          </a:lstStyle>
          <a:p>
            <a:r>
              <a:rPr lang="en-US" altLang="en-US" sz="2800">
                <a:latin typeface="Symbol" panose="05050102010706020507" pitchFamily="18" charset="2"/>
              </a:rPr>
              <a:t>e+0</a:t>
            </a:r>
            <a:r>
              <a:rPr lang="en-US" altLang="en-US" sz="2800">
                <a:latin typeface="Garamond" panose="02020404030301010803" pitchFamily="18" charset="0"/>
              </a:rPr>
              <a:t>*+(0*11*00*) *</a:t>
            </a:r>
            <a:endParaRPr lang="en-US" altLang="en-US" sz="2800">
              <a:latin typeface="Symbol" panose="05050102010706020507" pitchFamily="18" charset="2"/>
            </a:endParaRPr>
          </a:p>
        </p:txBody>
      </p:sp>
      <p:sp>
        <p:nvSpPr>
          <p:cNvPr id="46099" name="AutoShape 20"/>
          <p:cNvSpPr>
            <a:spLocks noChangeArrowheads="1"/>
          </p:cNvSpPr>
          <p:nvPr/>
        </p:nvSpPr>
        <p:spPr bwMode="auto">
          <a:xfrm>
            <a:off x="2209800" y="3581400"/>
            <a:ext cx="381000" cy="1219200"/>
          </a:xfrm>
          <a:prstGeom prst="upDownArrow">
            <a:avLst>
              <a:gd name="adj1" fmla="val 57500"/>
              <a:gd name="adj2" fmla="val 52074"/>
            </a:avLst>
          </a:prstGeom>
          <a:solidFill>
            <a:schemeClr val="bg1"/>
          </a:solidFill>
          <a:ln w="9525">
            <a:solidFill>
              <a:schemeClr val="tx1"/>
            </a:solidFill>
            <a:miter lim="800000"/>
          </a:ln>
        </p:spPr>
        <p:txBody>
          <a:bodyPr vert="eaVert" wrap="none" anchor="ctr"/>
          <a:lstStyle>
            <a:lvl1pPr>
              <a:defRPr sz="2400">
                <a:solidFill>
                  <a:schemeClr val="tx1"/>
                </a:solidFill>
                <a:latin typeface="Gill Sans MT" panose="020B0502020104020203" pitchFamily="34" charset="0"/>
              </a:defRPr>
            </a:lvl1pPr>
            <a:lvl2pPr marL="742950" indent="-285750">
              <a:defRPr sz="2400">
                <a:solidFill>
                  <a:schemeClr val="tx1"/>
                </a:solidFill>
                <a:latin typeface="Gill Sans MT" panose="020B0502020104020203" pitchFamily="34" charset="0"/>
              </a:defRPr>
            </a:lvl2pPr>
            <a:lvl3pPr marL="1143000" indent="-228600">
              <a:defRPr sz="2400">
                <a:solidFill>
                  <a:schemeClr val="tx1"/>
                </a:solidFill>
                <a:latin typeface="Gill Sans MT" panose="020B0502020104020203" pitchFamily="34" charset="0"/>
              </a:defRPr>
            </a:lvl3pPr>
            <a:lvl4pPr marL="1600200" indent="-228600">
              <a:defRPr sz="2400">
                <a:solidFill>
                  <a:schemeClr val="tx1"/>
                </a:solidFill>
                <a:latin typeface="Gill Sans MT" panose="020B0502020104020203" pitchFamily="34" charset="0"/>
              </a:defRPr>
            </a:lvl4pPr>
            <a:lvl5pPr marL="2057400" indent="-228600">
              <a:defRPr sz="2400">
                <a:solidFill>
                  <a:schemeClr val="tx1"/>
                </a:solidFill>
                <a:latin typeface="Gill Sans MT" panose="020B0502020104020203" pitchFamily="34" charset="0"/>
              </a:defRPr>
            </a:lvl5pPr>
            <a:lvl6pPr marL="2514600" indent="-228600" eaLnBrk="0" fontAlgn="base" hangingPunct="0">
              <a:spcBef>
                <a:spcPct val="0"/>
              </a:spcBef>
              <a:spcAft>
                <a:spcPct val="0"/>
              </a:spcAft>
              <a:defRPr sz="2400">
                <a:solidFill>
                  <a:schemeClr val="tx1"/>
                </a:solidFill>
                <a:latin typeface="Gill Sans MT" panose="020B0502020104020203" pitchFamily="34" charset="0"/>
              </a:defRPr>
            </a:lvl6pPr>
            <a:lvl7pPr marL="2971800" indent="-228600" eaLnBrk="0" fontAlgn="base" hangingPunct="0">
              <a:spcBef>
                <a:spcPct val="0"/>
              </a:spcBef>
              <a:spcAft>
                <a:spcPct val="0"/>
              </a:spcAft>
              <a:defRPr sz="2400">
                <a:solidFill>
                  <a:schemeClr val="tx1"/>
                </a:solidFill>
                <a:latin typeface="Gill Sans MT" panose="020B0502020104020203" pitchFamily="34" charset="0"/>
              </a:defRPr>
            </a:lvl7pPr>
            <a:lvl8pPr marL="3429000" indent="-228600" eaLnBrk="0" fontAlgn="base" hangingPunct="0">
              <a:spcBef>
                <a:spcPct val="0"/>
              </a:spcBef>
              <a:spcAft>
                <a:spcPct val="0"/>
              </a:spcAft>
              <a:defRPr sz="2400">
                <a:solidFill>
                  <a:schemeClr val="tx1"/>
                </a:solidFill>
                <a:latin typeface="Gill Sans MT" panose="020B0502020104020203" pitchFamily="34" charset="0"/>
              </a:defRPr>
            </a:lvl8pPr>
            <a:lvl9pPr marL="3886200" indent="-228600" eaLnBrk="0" fontAlgn="base" hangingPunct="0">
              <a:spcBef>
                <a:spcPct val="0"/>
              </a:spcBef>
              <a:spcAft>
                <a:spcPct val="0"/>
              </a:spcAft>
              <a:defRPr sz="2400">
                <a:solidFill>
                  <a:schemeClr val="tx1"/>
                </a:solidFill>
                <a:latin typeface="Gill Sans MT" panose="020B0502020104020203" pitchFamily="34" charset="0"/>
              </a:defRPr>
            </a:lvl9pPr>
          </a:lstStyle>
          <a:p>
            <a:endParaRPr lang="en-US" altLang="en-US"/>
          </a:p>
        </p:txBody>
      </p:sp>
      <p:sp>
        <p:nvSpPr>
          <p:cNvPr id="46100" name="Oval 4"/>
          <p:cNvSpPr>
            <a:spLocks noChangeArrowheads="1"/>
          </p:cNvSpPr>
          <p:nvPr/>
        </p:nvSpPr>
        <p:spPr bwMode="auto">
          <a:xfrm>
            <a:off x="7678738" y="2881313"/>
            <a:ext cx="731837" cy="60960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Gill Sans MT" panose="020B0502020104020203" pitchFamily="34" charset="0"/>
              </a:defRPr>
            </a:lvl1pPr>
            <a:lvl2pPr marL="742950" indent="-285750">
              <a:defRPr sz="2400">
                <a:solidFill>
                  <a:schemeClr val="tx1"/>
                </a:solidFill>
                <a:latin typeface="Gill Sans MT" panose="020B0502020104020203" pitchFamily="34" charset="0"/>
              </a:defRPr>
            </a:lvl2pPr>
            <a:lvl3pPr marL="1143000" indent="-228600">
              <a:defRPr sz="2400">
                <a:solidFill>
                  <a:schemeClr val="tx1"/>
                </a:solidFill>
                <a:latin typeface="Gill Sans MT" panose="020B0502020104020203" pitchFamily="34" charset="0"/>
              </a:defRPr>
            </a:lvl3pPr>
            <a:lvl4pPr marL="1600200" indent="-228600">
              <a:defRPr sz="2400">
                <a:solidFill>
                  <a:schemeClr val="tx1"/>
                </a:solidFill>
                <a:latin typeface="Gill Sans MT" panose="020B0502020104020203" pitchFamily="34" charset="0"/>
              </a:defRPr>
            </a:lvl4pPr>
            <a:lvl5pPr marL="2057400" indent="-228600">
              <a:defRPr sz="2400">
                <a:solidFill>
                  <a:schemeClr val="tx1"/>
                </a:solidFill>
                <a:latin typeface="Gill Sans MT" panose="020B0502020104020203" pitchFamily="34" charset="0"/>
              </a:defRPr>
            </a:lvl5pPr>
            <a:lvl6pPr marL="2514600" indent="-228600" eaLnBrk="0" fontAlgn="base" hangingPunct="0">
              <a:spcBef>
                <a:spcPct val="0"/>
              </a:spcBef>
              <a:spcAft>
                <a:spcPct val="0"/>
              </a:spcAft>
              <a:defRPr sz="2400">
                <a:solidFill>
                  <a:schemeClr val="tx1"/>
                </a:solidFill>
                <a:latin typeface="Gill Sans MT" panose="020B0502020104020203" pitchFamily="34" charset="0"/>
              </a:defRPr>
            </a:lvl6pPr>
            <a:lvl7pPr marL="2971800" indent="-228600" eaLnBrk="0" fontAlgn="base" hangingPunct="0">
              <a:spcBef>
                <a:spcPct val="0"/>
              </a:spcBef>
              <a:spcAft>
                <a:spcPct val="0"/>
              </a:spcAft>
              <a:defRPr sz="2400">
                <a:solidFill>
                  <a:schemeClr val="tx1"/>
                </a:solidFill>
                <a:latin typeface="Gill Sans MT" panose="020B0502020104020203" pitchFamily="34" charset="0"/>
              </a:defRPr>
            </a:lvl7pPr>
            <a:lvl8pPr marL="3429000" indent="-228600" eaLnBrk="0" fontAlgn="base" hangingPunct="0">
              <a:spcBef>
                <a:spcPct val="0"/>
              </a:spcBef>
              <a:spcAft>
                <a:spcPct val="0"/>
              </a:spcAft>
              <a:defRPr sz="2400">
                <a:solidFill>
                  <a:schemeClr val="tx1"/>
                </a:solidFill>
                <a:latin typeface="Gill Sans MT" panose="020B0502020104020203" pitchFamily="34" charset="0"/>
              </a:defRPr>
            </a:lvl8pPr>
            <a:lvl9pPr marL="3886200" indent="-228600" eaLnBrk="0" fontAlgn="base" hangingPunct="0">
              <a:spcBef>
                <a:spcPct val="0"/>
              </a:spcBef>
              <a:spcAft>
                <a:spcPct val="0"/>
              </a:spcAft>
              <a:defRPr sz="2400">
                <a:solidFill>
                  <a:schemeClr val="tx1"/>
                </a:solidFill>
                <a:latin typeface="Gill Sans MT" panose="020B0502020104020203" pitchFamily="34" charset="0"/>
              </a:defRPr>
            </a:lvl9pPr>
          </a:lstStyle>
          <a:p>
            <a:endParaRPr lang="en-US" altLang="en-US"/>
          </a:p>
        </p:txBody>
      </p:sp>
      <p:sp>
        <p:nvSpPr>
          <p:cNvPr id="46101" name="Oval 5"/>
          <p:cNvSpPr>
            <a:spLocks noChangeArrowheads="1"/>
          </p:cNvSpPr>
          <p:nvPr/>
        </p:nvSpPr>
        <p:spPr bwMode="auto">
          <a:xfrm>
            <a:off x="7770813" y="2957513"/>
            <a:ext cx="549275" cy="45720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Gill Sans MT" panose="020B0502020104020203" pitchFamily="34" charset="0"/>
              </a:defRPr>
            </a:lvl1pPr>
            <a:lvl2pPr marL="742950" indent="-285750">
              <a:defRPr sz="2400">
                <a:solidFill>
                  <a:schemeClr val="tx1"/>
                </a:solidFill>
                <a:latin typeface="Gill Sans MT" panose="020B0502020104020203" pitchFamily="34" charset="0"/>
              </a:defRPr>
            </a:lvl2pPr>
            <a:lvl3pPr marL="1143000" indent="-228600">
              <a:defRPr sz="2400">
                <a:solidFill>
                  <a:schemeClr val="tx1"/>
                </a:solidFill>
                <a:latin typeface="Gill Sans MT" panose="020B0502020104020203" pitchFamily="34" charset="0"/>
              </a:defRPr>
            </a:lvl3pPr>
            <a:lvl4pPr marL="1600200" indent="-228600">
              <a:defRPr sz="2400">
                <a:solidFill>
                  <a:schemeClr val="tx1"/>
                </a:solidFill>
                <a:latin typeface="Gill Sans MT" panose="020B0502020104020203" pitchFamily="34" charset="0"/>
              </a:defRPr>
            </a:lvl4pPr>
            <a:lvl5pPr marL="2057400" indent="-228600">
              <a:defRPr sz="2400">
                <a:solidFill>
                  <a:schemeClr val="tx1"/>
                </a:solidFill>
                <a:latin typeface="Gill Sans MT" panose="020B0502020104020203" pitchFamily="34" charset="0"/>
              </a:defRPr>
            </a:lvl5pPr>
            <a:lvl6pPr marL="2514600" indent="-228600" eaLnBrk="0" fontAlgn="base" hangingPunct="0">
              <a:spcBef>
                <a:spcPct val="0"/>
              </a:spcBef>
              <a:spcAft>
                <a:spcPct val="0"/>
              </a:spcAft>
              <a:defRPr sz="2400">
                <a:solidFill>
                  <a:schemeClr val="tx1"/>
                </a:solidFill>
                <a:latin typeface="Gill Sans MT" panose="020B0502020104020203" pitchFamily="34" charset="0"/>
              </a:defRPr>
            </a:lvl6pPr>
            <a:lvl7pPr marL="2971800" indent="-228600" eaLnBrk="0" fontAlgn="base" hangingPunct="0">
              <a:spcBef>
                <a:spcPct val="0"/>
              </a:spcBef>
              <a:spcAft>
                <a:spcPct val="0"/>
              </a:spcAft>
              <a:defRPr sz="2400">
                <a:solidFill>
                  <a:schemeClr val="tx1"/>
                </a:solidFill>
                <a:latin typeface="Gill Sans MT" panose="020B0502020104020203" pitchFamily="34" charset="0"/>
              </a:defRPr>
            </a:lvl7pPr>
            <a:lvl8pPr marL="3429000" indent="-228600" eaLnBrk="0" fontAlgn="base" hangingPunct="0">
              <a:spcBef>
                <a:spcPct val="0"/>
              </a:spcBef>
              <a:spcAft>
                <a:spcPct val="0"/>
              </a:spcAft>
              <a:defRPr sz="2400">
                <a:solidFill>
                  <a:schemeClr val="tx1"/>
                </a:solidFill>
                <a:latin typeface="Gill Sans MT" panose="020B0502020104020203" pitchFamily="34" charset="0"/>
              </a:defRPr>
            </a:lvl8pPr>
            <a:lvl9pPr marL="3886200" indent="-228600" eaLnBrk="0" fontAlgn="base" hangingPunct="0">
              <a:spcBef>
                <a:spcPct val="0"/>
              </a:spcBef>
              <a:spcAft>
                <a:spcPct val="0"/>
              </a:spcAft>
              <a:defRPr sz="2400">
                <a:solidFill>
                  <a:schemeClr val="tx1"/>
                </a:solidFill>
                <a:latin typeface="Gill Sans MT" panose="020B0502020104020203" pitchFamily="34" charset="0"/>
              </a:defRPr>
            </a:lvl9pPr>
          </a:lstStyle>
          <a:p>
            <a:endParaRPr lang="en-US" altLang="en-US"/>
          </a:p>
        </p:txBody>
      </p:sp>
      <p:sp>
        <p:nvSpPr>
          <p:cNvPr id="46102" name="Oval 6"/>
          <p:cNvSpPr>
            <a:spLocks noChangeArrowheads="1"/>
          </p:cNvSpPr>
          <p:nvPr/>
        </p:nvSpPr>
        <p:spPr bwMode="auto">
          <a:xfrm>
            <a:off x="9494838" y="2881313"/>
            <a:ext cx="731837" cy="60960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Gill Sans MT" panose="020B0502020104020203" pitchFamily="34" charset="0"/>
              </a:defRPr>
            </a:lvl1pPr>
            <a:lvl2pPr marL="742950" indent="-285750">
              <a:defRPr sz="2400">
                <a:solidFill>
                  <a:schemeClr val="tx1"/>
                </a:solidFill>
                <a:latin typeface="Gill Sans MT" panose="020B0502020104020203" pitchFamily="34" charset="0"/>
              </a:defRPr>
            </a:lvl2pPr>
            <a:lvl3pPr marL="1143000" indent="-228600">
              <a:defRPr sz="2400">
                <a:solidFill>
                  <a:schemeClr val="tx1"/>
                </a:solidFill>
                <a:latin typeface="Gill Sans MT" panose="020B0502020104020203" pitchFamily="34" charset="0"/>
              </a:defRPr>
            </a:lvl3pPr>
            <a:lvl4pPr marL="1600200" indent="-228600">
              <a:defRPr sz="2400">
                <a:solidFill>
                  <a:schemeClr val="tx1"/>
                </a:solidFill>
                <a:latin typeface="Gill Sans MT" panose="020B0502020104020203" pitchFamily="34" charset="0"/>
              </a:defRPr>
            </a:lvl4pPr>
            <a:lvl5pPr marL="2057400" indent="-228600">
              <a:defRPr sz="2400">
                <a:solidFill>
                  <a:schemeClr val="tx1"/>
                </a:solidFill>
                <a:latin typeface="Gill Sans MT" panose="020B0502020104020203" pitchFamily="34" charset="0"/>
              </a:defRPr>
            </a:lvl5pPr>
            <a:lvl6pPr marL="2514600" indent="-228600" eaLnBrk="0" fontAlgn="base" hangingPunct="0">
              <a:spcBef>
                <a:spcPct val="0"/>
              </a:spcBef>
              <a:spcAft>
                <a:spcPct val="0"/>
              </a:spcAft>
              <a:defRPr sz="2400">
                <a:solidFill>
                  <a:schemeClr val="tx1"/>
                </a:solidFill>
                <a:latin typeface="Gill Sans MT" panose="020B0502020104020203" pitchFamily="34" charset="0"/>
              </a:defRPr>
            </a:lvl6pPr>
            <a:lvl7pPr marL="2971800" indent="-228600" eaLnBrk="0" fontAlgn="base" hangingPunct="0">
              <a:spcBef>
                <a:spcPct val="0"/>
              </a:spcBef>
              <a:spcAft>
                <a:spcPct val="0"/>
              </a:spcAft>
              <a:defRPr sz="2400">
                <a:solidFill>
                  <a:schemeClr val="tx1"/>
                </a:solidFill>
                <a:latin typeface="Gill Sans MT" panose="020B0502020104020203" pitchFamily="34" charset="0"/>
              </a:defRPr>
            </a:lvl7pPr>
            <a:lvl8pPr marL="3429000" indent="-228600" eaLnBrk="0" fontAlgn="base" hangingPunct="0">
              <a:spcBef>
                <a:spcPct val="0"/>
              </a:spcBef>
              <a:spcAft>
                <a:spcPct val="0"/>
              </a:spcAft>
              <a:defRPr sz="2400">
                <a:solidFill>
                  <a:schemeClr val="tx1"/>
                </a:solidFill>
                <a:latin typeface="Gill Sans MT" panose="020B0502020104020203" pitchFamily="34" charset="0"/>
              </a:defRPr>
            </a:lvl8pPr>
            <a:lvl9pPr marL="3886200" indent="-228600" eaLnBrk="0" fontAlgn="base" hangingPunct="0">
              <a:spcBef>
                <a:spcPct val="0"/>
              </a:spcBef>
              <a:spcAft>
                <a:spcPct val="0"/>
              </a:spcAft>
              <a:defRPr sz="2400">
                <a:solidFill>
                  <a:schemeClr val="tx1"/>
                </a:solidFill>
                <a:latin typeface="Gill Sans MT" panose="020B0502020104020203" pitchFamily="34" charset="0"/>
              </a:defRPr>
            </a:lvl9pPr>
          </a:lstStyle>
          <a:p>
            <a:endParaRPr lang="en-US" altLang="en-US"/>
          </a:p>
        </p:txBody>
      </p:sp>
      <p:sp>
        <p:nvSpPr>
          <p:cNvPr id="46103" name="Line 7"/>
          <p:cNvSpPr>
            <a:spLocks noChangeShapeType="1"/>
          </p:cNvSpPr>
          <p:nvPr/>
        </p:nvSpPr>
        <p:spPr bwMode="auto">
          <a:xfrm>
            <a:off x="8410575" y="3216275"/>
            <a:ext cx="1062038" cy="14288"/>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6104" name="Freeform 9"/>
          <p:cNvSpPr/>
          <p:nvPr/>
        </p:nvSpPr>
        <p:spPr bwMode="auto">
          <a:xfrm>
            <a:off x="7588250" y="2424113"/>
            <a:ext cx="655638" cy="533400"/>
          </a:xfrm>
          <a:custGeom>
            <a:avLst/>
            <a:gdLst>
              <a:gd name="T0" fmla="*/ 2147483646 w 344"/>
              <a:gd name="T1" fmla="*/ 2147483646 h 368"/>
              <a:gd name="T2" fmla="*/ 2147483646 w 344"/>
              <a:gd name="T3" fmla="*/ 2147483646 h 368"/>
              <a:gd name="T4" fmla="*/ 2147483646 w 344"/>
              <a:gd name="T5" fmla="*/ 2147483646 h 368"/>
              <a:gd name="T6" fmla="*/ 2147483646 w 344"/>
              <a:gd name="T7" fmla="*/ 2147483646 h 368"/>
              <a:gd name="T8" fmla="*/ 2147483646 w 344"/>
              <a:gd name="T9" fmla="*/ 2147483646 h 368"/>
              <a:gd name="T10" fmla="*/ 2147483646 w 344"/>
              <a:gd name="T11" fmla="*/ 2147483646 h 368"/>
              <a:gd name="T12" fmla="*/ 0 60000 65536"/>
              <a:gd name="T13" fmla="*/ 0 60000 65536"/>
              <a:gd name="T14" fmla="*/ 0 60000 65536"/>
              <a:gd name="T15" fmla="*/ 0 60000 65536"/>
              <a:gd name="T16" fmla="*/ 0 60000 65536"/>
              <a:gd name="T17" fmla="*/ 0 60000 65536"/>
              <a:gd name="T18" fmla="*/ 0 w 344"/>
              <a:gd name="T19" fmla="*/ 0 h 368"/>
              <a:gd name="T20" fmla="*/ 344 w 344"/>
              <a:gd name="T21" fmla="*/ 368 h 368"/>
            </a:gdLst>
            <a:ahLst/>
            <a:cxnLst>
              <a:cxn ang="T12">
                <a:pos x="T0" y="T1"/>
              </a:cxn>
              <a:cxn ang="T13">
                <a:pos x="T2" y="T3"/>
              </a:cxn>
              <a:cxn ang="T14">
                <a:pos x="T4" y="T5"/>
              </a:cxn>
              <a:cxn ang="T15">
                <a:pos x="T6" y="T7"/>
              </a:cxn>
              <a:cxn ang="T16">
                <a:pos x="T8" y="T9"/>
              </a:cxn>
              <a:cxn ang="T17">
                <a:pos x="T10" y="T11"/>
              </a:cxn>
            </a:cxnLst>
            <a:rect l="T18" t="T19" r="T20" b="T21"/>
            <a:pathLst>
              <a:path w="344" h="368">
                <a:moveTo>
                  <a:pt x="104" y="368"/>
                </a:moveTo>
                <a:cubicBezTo>
                  <a:pt x="60" y="324"/>
                  <a:pt x="16" y="280"/>
                  <a:pt x="8" y="224"/>
                </a:cubicBezTo>
                <a:cubicBezTo>
                  <a:pt x="0" y="168"/>
                  <a:pt x="8" y="64"/>
                  <a:pt x="56" y="32"/>
                </a:cubicBezTo>
                <a:cubicBezTo>
                  <a:pt x="104" y="0"/>
                  <a:pt x="248" y="8"/>
                  <a:pt x="296" y="32"/>
                </a:cubicBezTo>
                <a:cubicBezTo>
                  <a:pt x="344" y="56"/>
                  <a:pt x="344" y="128"/>
                  <a:pt x="344" y="176"/>
                </a:cubicBezTo>
                <a:cubicBezTo>
                  <a:pt x="344" y="224"/>
                  <a:pt x="320" y="272"/>
                  <a:pt x="296" y="320"/>
                </a:cubicBezTo>
              </a:path>
            </a:pathLst>
          </a:custGeom>
          <a:noFill/>
          <a:ln w="9525">
            <a:solidFill>
              <a:schemeClr val="tx1"/>
            </a:solidFill>
            <a:rou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6105" name="Freeform 10"/>
          <p:cNvSpPr/>
          <p:nvPr/>
        </p:nvSpPr>
        <p:spPr bwMode="auto">
          <a:xfrm>
            <a:off x="9404350" y="2424113"/>
            <a:ext cx="654050" cy="533400"/>
          </a:xfrm>
          <a:custGeom>
            <a:avLst/>
            <a:gdLst>
              <a:gd name="T0" fmla="*/ 2147483646 w 344"/>
              <a:gd name="T1" fmla="*/ 2147483646 h 368"/>
              <a:gd name="T2" fmla="*/ 2147483646 w 344"/>
              <a:gd name="T3" fmla="*/ 2147483646 h 368"/>
              <a:gd name="T4" fmla="*/ 2147483646 w 344"/>
              <a:gd name="T5" fmla="*/ 2147483646 h 368"/>
              <a:gd name="T6" fmla="*/ 2147483646 w 344"/>
              <a:gd name="T7" fmla="*/ 2147483646 h 368"/>
              <a:gd name="T8" fmla="*/ 2147483646 w 344"/>
              <a:gd name="T9" fmla="*/ 2147483646 h 368"/>
              <a:gd name="T10" fmla="*/ 2147483646 w 344"/>
              <a:gd name="T11" fmla="*/ 2147483646 h 368"/>
              <a:gd name="T12" fmla="*/ 0 60000 65536"/>
              <a:gd name="T13" fmla="*/ 0 60000 65536"/>
              <a:gd name="T14" fmla="*/ 0 60000 65536"/>
              <a:gd name="T15" fmla="*/ 0 60000 65536"/>
              <a:gd name="T16" fmla="*/ 0 60000 65536"/>
              <a:gd name="T17" fmla="*/ 0 60000 65536"/>
              <a:gd name="T18" fmla="*/ 0 w 344"/>
              <a:gd name="T19" fmla="*/ 0 h 368"/>
              <a:gd name="T20" fmla="*/ 344 w 344"/>
              <a:gd name="T21" fmla="*/ 368 h 368"/>
            </a:gdLst>
            <a:ahLst/>
            <a:cxnLst>
              <a:cxn ang="T12">
                <a:pos x="T0" y="T1"/>
              </a:cxn>
              <a:cxn ang="T13">
                <a:pos x="T2" y="T3"/>
              </a:cxn>
              <a:cxn ang="T14">
                <a:pos x="T4" y="T5"/>
              </a:cxn>
              <a:cxn ang="T15">
                <a:pos x="T6" y="T7"/>
              </a:cxn>
              <a:cxn ang="T16">
                <a:pos x="T8" y="T9"/>
              </a:cxn>
              <a:cxn ang="T17">
                <a:pos x="T10" y="T11"/>
              </a:cxn>
            </a:cxnLst>
            <a:rect l="T18" t="T19" r="T20" b="T21"/>
            <a:pathLst>
              <a:path w="344" h="368">
                <a:moveTo>
                  <a:pt x="104" y="368"/>
                </a:moveTo>
                <a:cubicBezTo>
                  <a:pt x="60" y="324"/>
                  <a:pt x="16" y="280"/>
                  <a:pt x="8" y="224"/>
                </a:cubicBezTo>
                <a:cubicBezTo>
                  <a:pt x="0" y="168"/>
                  <a:pt x="8" y="64"/>
                  <a:pt x="56" y="32"/>
                </a:cubicBezTo>
                <a:cubicBezTo>
                  <a:pt x="104" y="0"/>
                  <a:pt x="248" y="8"/>
                  <a:pt x="296" y="32"/>
                </a:cubicBezTo>
                <a:cubicBezTo>
                  <a:pt x="344" y="56"/>
                  <a:pt x="344" y="128"/>
                  <a:pt x="344" y="176"/>
                </a:cubicBezTo>
                <a:cubicBezTo>
                  <a:pt x="344" y="224"/>
                  <a:pt x="320" y="272"/>
                  <a:pt x="296" y="320"/>
                </a:cubicBezTo>
              </a:path>
            </a:pathLst>
          </a:custGeom>
          <a:noFill/>
          <a:ln w="9525">
            <a:solidFill>
              <a:schemeClr val="tx1"/>
            </a:solidFill>
            <a:rou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6106" name="Text Box 11"/>
          <p:cNvSpPr txBox="1">
            <a:spLocks noChangeArrowheads="1"/>
          </p:cNvSpPr>
          <p:nvPr/>
        </p:nvSpPr>
        <p:spPr bwMode="auto">
          <a:xfrm>
            <a:off x="8699500" y="2776538"/>
            <a:ext cx="32861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Gill Sans MT" panose="020B0502020104020203" pitchFamily="34" charset="0"/>
              </a:defRPr>
            </a:lvl1pPr>
            <a:lvl2pPr marL="742950" indent="-285750">
              <a:defRPr sz="2400">
                <a:solidFill>
                  <a:schemeClr val="tx1"/>
                </a:solidFill>
                <a:latin typeface="Gill Sans MT" panose="020B0502020104020203" pitchFamily="34" charset="0"/>
              </a:defRPr>
            </a:lvl2pPr>
            <a:lvl3pPr marL="1143000" indent="-228600">
              <a:defRPr sz="2400">
                <a:solidFill>
                  <a:schemeClr val="tx1"/>
                </a:solidFill>
                <a:latin typeface="Gill Sans MT" panose="020B0502020104020203" pitchFamily="34" charset="0"/>
              </a:defRPr>
            </a:lvl3pPr>
            <a:lvl4pPr marL="1600200" indent="-228600">
              <a:defRPr sz="2400">
                <a:solidFill>
                  <a:schemeClr val="tx1"/>
                </a:solidFill>
                <a:latin typeface="Gill Sans MT" panose="020B0502020104020203" pitchFamily="34" charset="0"/>
              </a:defRPr>
            </a:lvl4pPr>
            <a:lvl5pPr marL="2057400" indent="-228600">
              <a:defRPr sz="2400">
                <a:solidFill>
                  <a:schemeClr val="tx1"/>
                </a:solidFill>
                <a:latin typeface="Gill Sans MT" panose="020B0502020104020203" pitchFamily="34" charset="0"/>
              </a:defRPr>
            </a:lvl5pPr>
            <a:lvl6pPr marL="2514600" indent="-228600" eaLnBrk="0" fontAlgn="base" hangingPunct="0">
              <a:spcBef>
                <a:spcPct val="0"/>
              </a:spcBef>
              <a:spcAft>
                <a:spcPct val="0"/>
              </a:spcAft>
              <a:defRPr sz="2400">
                <a:solidFill>
                  <a:schemeClr val="tx1"/>
                </a:solidFill>
                <a:latin typeface="Gill Sans MT" panose="020B0502020104020203" pitchFamily="34" charset="0"/>
              </a:defRPr>
            </a:lvl6pPr>
            <a:lvl7pPr marL="2971800" indent="-228600" eaLnBrk="0" fontAlgn="base" hangingPunct="0">
              <a:spcBef>
                <a:spcPct val="0"/>
              </a:spcBef>
              <a:spcAft>
                <a:spcPct val="0"/>
              </a:spcAft>
              <a:defRPr sz="2400">
                <a:solidFill>
                  <a:schemeClr val="tx1"/>
                </a:solidFill>
                <a:latin typeface="Gill Sans MT" panose="020B0502020104020203" pitchFamily="34" charset="0"/>
              </a:defRPr>
            </a:lvl7pPr>
            <a:lvl8pPr marL="3429000" indent="-228600" eaLnBrk="0" fontAlgn="base" hangingPunct="0">
              <a:spcBef>
                <a:spcPct val="0"/>
              </a:spcBef>
              <a:spcAft>
                <a:spcPct val="0"/>
              </a:spcAft>
              <a:defRPr sz="2400">
                <a:solidFill>
                  <a:schemeClr val="tx1"/>
                </a:solidFill>
                <a:latin typeface="Gill Sans MT" panose="020B0502020104020203" pitchFamily="34" charset="0"/>
              </a:defRPr>
            </a:lvl8pPr>
            <a:lvl9pPr marL="3886200" indent="-228600" eaLnBrk="0" fontAlgn="base" hangingPunct="0">
              <a:spcBef>
                <a:spcPct val="0"/>
              </a:spcBef>
              <a:spcAft>
                <a:spcPct val="0"/>
              </a:spcAft>
              <a:defRPr sz="2400">
                <a:solidFill>
                  <a:schemeClr val="tx1"/>
                </a:solidFill>
                <a:latin typeface="Gill Sans MT" panose="020B0502020104020203" pitchFamily="34" charset="0"/>
              </a:defRPr>
            </a:lvl9pPr>
          </a:lstStyle>
          <a:p>
            <a:r>
              <a:rPr lang="en-US" altLang="zh-TW">
                <a:latin typeface="Garamond" panose="02020404030301010803" pitchFamily="18" charset="0"/>
              </a:rPr>
              <a:t>0</a:t>
            </a:r>
            <a:endParaRPr lang="en-US" altLang="zh-TW">
              <a:latin typeface="Garamond" panose="02020404030301010803" pitchFamily="18" charset="0"/>
            </a:endParaRPr>
          </a:p>
        </p:txBody>
      </p:sp>
      <p:sp>
        <p:nvSpPr>
          <p:cNvPr id="46107" name="Text Box 12"/>
          <p:cNvSpPr txBox="1">
            <a:spLocks noChangeArrowheads="1"/>
          </p:cNvSpPr>
          <p:nvPr/>
        </p:nvSpPr>
        <p:spPr bwMode="auto">
          <a:xfrm>
            <a:off x="9590088" y="2057400"/>
            <a:ext cx="5413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Gill Sans MT" panose="020B0502020104020203" pitchFamily="34" charset="0"/>
              </a:defRPr>
            </a:lvl1pPr>
            <a:lvl2pPr marL="742950" indent="-285750">
              <a:defRPr sz="2400">
                <a:solidFill>
                  <a:schemeClr val="tx1"/>
                </a:solidFill>
                <a:latin typeface="Gill Sans MT" panose="020B0502020104020203" pitchFamily="34" charset="0"/>
              </a:defRPr>
            </a:lvl2pPr>
            <a:lvl3pPr marL="1143000" indent="-228600">
              <a:defRPr sz="2400">
                <a:solidFill>
                  <a:schemeClr val="tx1"/>
                </a:solidFill>
                <a:latin typeface="Gill Sans MT" panose="020B0502020104020203" pitchFamily="34" charset="0"/>
              </a:defRPr>
            </a:lvl3pPr>
            <a:lvl4pPr marL="1600200" indent="-228600">
              <a:defRPr sz="2400">
                <a:solidFill>
                  <a:schemeClr val="tx1"/>
                </a:solidFill>
                <a:latin typeface="Gill Sans MT" panose="020B0502020104020203" pitchFamily="34" charset="0"/>
              </a:defRPr>
            </a:lvl4pPr>
            <a:lvl5pPr marL="2057400" indent="-228600">
              <a:defRPr sz="2400">
                <a:solidFill>
                  <a:schemeClr val="tx1"/>
                </a:solidFill>
                <a:latin typeface="Gill Sans MT" panose="020B0502020104020203" pitchFamily="34" charset="0"/>
              </a:defRPr>
            </a:lvl5pPr>
            <a:lvl6pPr marL="2514600" indent="-228600" eaLnBrk="0" fontAlgn="base" hangingPunct="0">
              <a:spcBef>
                <a:spcPct val="0"/>
              </a:spcBef>
              <a:spcAft>
                <a:spcPct val="0"/>
              </a:spcAft>
              <a:defRPr sz="2400">
                <a:solidFill>
                  <a:schemeClr val="tx1"/>
                </a:solidFill>
                <a:latin typeface="Gill Sans MT" panose="020B0502020104020203" pitchFamily="34" charset="0"/>
              </a:defRPr>
            </a:lvl6pPr>
            <a:lvl7pPr marL="2971800" indent="-228600" eaLnBrk="0" fontAlgn="base" hangingPunct="0">
              <a:spcBef>
                <a:spcPct val="0"/>
              </a:spcBef>
              <a:spcAft>
                <a:spcPct val="0"/>
              </a:spcAft>
              <a:defRPr sz="2400">
                <a:solidFill>
                  <a:schemeClr val="tx1"/>
                </a:solidFill>
                <a:latin typeface="Gill Sans MT" panose="020B0502020104020203" pitchFamily="34" charset="0"/>
              </a:defRPr>
            </a:lvl7pPr>
            <a:lvl8pPr marL="3429000" indent="-228600" eaLnBrk="0" fontAlgn="base" hangingPunct="0">
              <a:spcBef>
                <a:spcPct val="0"/>
              </a:spcBef>
              <a:spcAft>
                <a:spcPct val="0"/>
              </a:spcAft>
              <a:defRPr sz="2400">
                <a:solidFill>
                  <a:schemeClr val="tx1"/>
                </a:solidFill>
                <a:latin typeface="Gill Sans MT" panose="020B0502020104020203" pitchFamily="34" charset="0"/>
              </a:defRPr>
            </a:lvl8pPr>
            <a:lvl9pPr marL="3886200" indent="-228600" eaLnBrk="0" fontAlgn="base" hangingPunct="0">
              <a:spcBef>
                <a:spcPct val="0"/>
              </a:spcBef>
              <a:spcAft>
                <a:spcPct val="0"/>
              </a:spcAft>
              <a:defRPr sz="2400">
                <a:solidFill>
                  <a:schemeClr val="tx1"/>
                </a:solidFill>
                <a:latin typeface="Gill Sans MT" panose="020B0502020104020203" pitchFamily="34" charset="0"/>
              </a:defRPr>
            </a:lvl9pPr>
          </a:lstStyle>
          <a:p>
            <a:r>
              <a:rPr lang="en-US" altLang="zh-TW">
                <a:latin typeface="Garamond" panose="02020404030301010803" pitchFamily="18" charset="0"/>
              </a:rPr>
              <a:t>0,1</a:t>
            </a:r>
            <a:endParaRPr lang="en-US" altLang="zh-TW">
              <a:latin typeface="Garamond" panose="02020404030301010803" pitchFamily="18" charset="0"/>
            </a:endParaRPr>
          </a:p>
        </p:txBody>
      </p:sp>
      <p:sp>
        <p:nvSpPr>
          <p:cNvPr id="46108" name="Text Box 14"/>
          <p:cNvSpPr txBox="1">
            <a:spLocks noChangeArrowheads="1"/>
          </p:cNvSpPr>
          <p:nvPr/>
        </p:nvSpPr>
        <p:spPr bwMode="auto">
          <a:xfrm>
            <a:off x="7805738" y="2057400"/>
            <a:ext cx="3286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Gill Sans MT" panose="020B0502020104020203" pitchFamily="34" charset="0"/>
              </a:defRPr>
            </a:lvl1pPr>
            <a:lvl2pPr marL="742950" indent="-285750">
              <a:defRPr sz="2400">
                <a:solidFill>
                  <a:schemeClr val="tx1"/>
                </a:solidFill>
                <a:latin typeface="Gill Sans MT" panose="020B0502020104020203" pitchFamily="34" charset="0"/>
              </a:defRPr>
            </a:lvl2pPr>
            <a:lvl3pPr marL="1143000" indent="-228600">
              <a:defRPr sz="2400">
                <a:solidFill>
                  <a:schemeClr val="tx1"/>
                </a:solidFill>
                <a:latin typeface="Gill Sans MT" panose="020B0502020104020203" pitchFamily="34" charset="0"/>
              </a:defRPr>
            </a:lvl3pPr>
            <a:lvl4pPr marL="1600200" indent="-228600">
              <a:defRPr sz="2400">
                <a:solidFill>
                  <a:schemeClr val="tx1"/>
                </a:solidFill>
                <a:latin typeface="Gill Sans MT" panose="020B0502020104020203" pitchFamily="34" charset="0"/>
              </a:defRPr>
            </a:lvl4pPr>
            <a:lvl5pPr marL="2057400" indent="-228600">
              <a:defRPr sz="2400">
                <a:solidFill>
                  <a:schemeClr val="tx1"/>
                </a:solidFill>
                <a:latin typeface="Gill Sans MT" panose="020B0502020104020203" pitchFamily="34" charset="0"/>
              </a:defRPr>
            </a:lvl5pPr>
            <a:lvl6pPr marL="2514600" indent="-228600" eaLnBrk="0" fontAlgn="base" hangingPunct="0">
              <a:spcBef>
                <a:spcPct val="0"/>
              </a:spcBef>
              <a:spcAft>
                <a:spcPct val="0"/>
              </a:spcAft>
              <a:defRPr sz="2400">
                <a:solidFill>
                  <a:schemeClr val="tx1"/>
                </a:solidFill>
                <a:latin typeface="Gill Sans MT" panose="020B0502020104020203" pitchFamily="34" charset="0"/>
              </a:defRPr>
            </a:lvl6pPr>
            <a:lvl7pPr marL="2971800" indent="-228600" eaLnBrk="0" fontAlgn="base" hangingPunct="0">
              <a:spcBef>
                <a:spcPct val="0"/>
              </a:spcBef>
              <a:spcAft>
                <a:spcPct val="0"/>
              </a:spcAft>
              <a:defRPr sz="2400">
                <a:solidFill>
                  <a:schemeClr val="tx1"/>
                </a:solidFill>
                <a:latin typeface="Gill Sans MT" panose="020B0502020104020203" pitchFamily="34" charset="0"/>
              </a:defRPr>
            </a:lvl7pPr>
            <a:lvl8pPr marL="3429000" indent="-228600" eaLnBrk="0" fontAlgn="base" hangingPunct="0">
              <a:spcBef>
                <a:spcPct val="0"/>
              </a:spcBef>
              <a:spcAft>
                <a:spcPct val="0"/>
              </a:spcAft>
              <a:defRPr sz="2400">
                <a:solidFill>
                  <a:schemeClr val="tx1"/>
                </a:solidFill>
                <a:latin typeface="Gill Sans MT" panose="020B0502020104020203" pitchFamily="34" charset="0"/>
              </a:defRPr>
            </a:lvl8pPr>
            <a:lvl9pPr marL="3886200" indent="-228600" eaLnBrk="0" fontAlgn="base" hangingPunct="0">
              <a:spcBef>
                <a:spcPct val="0"/>
              </a:spcBef>
              <a:spcAft>
                <a:spcPct val="0"/>
              </a:spcAft>
              <a:defRPr sz="2400">
                <a:solidFill>
                  <a:schemeClr val="tx1"/>
                </a:solidFill>
                <a:latin typeface="Gill Sans MT" panose="020B0502020104020203" pitchFamily="34" charset="0"/>
              </a:defRPr>
            </a:lvl9pPr>
          </a:lstStyle>
          <a:p>
            <a:r>
              <a:rPr lang="en-US" altLang="zh-TW">
                <a:latin typeface="Garamond" panose="02020404030301010803" pitchFamily="18" charset="0"/>
              </a:rPr>
              <a:t>1</a:t>
            </a:r>
            <a:endParaRPr lang="en-US" altLang="zh-TW">
              <a:latin typeface="Garamond" panose="02020404030301010803" pitchFamily="18" charset="0"/>
            </a:endParaRPr>
          </a:p>
        </p:txBody>
      </p:sp>
      <p:sp>
        <p:nvSpPr>
          <p:cNvPr id="46109" name="Rectangle 15"/>
          <p:cNvSpPr>
            <a:spLocks noChangeArrowheads="1"/>
          </p:cNvSpPr>
          <p:nvPr/>
        </p:nvSpPr>
        <p:spPr bwMode="auto">
          <a:xfrm>
            <a:off x="7793038" y="2895600"/>
            <a:ext cx="431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Gill Sans MT" panose="020B0502020104020203" pitchFamily="34" charset="0"/>
              </a:defRPr>
            </a:lvl1pPr>
            <a:lvl2pPr marL="742950" indent="-285750">
              <a:defRPr sz="2400">
                <a:solidFill>
                  <a:schemeClr val="tx1"/>
                </a:solidFill>
                <a:latin typeface="Gill Sans MT" panose="020B0502020104020203" pitchFamily="34" charset="0"/>
              </a:defRPr>
            </a:lvl2pPr>
            <a:lvl3pPr marL="1143000" indent="-228600">
              <a:defRPr sz="2400">
                <a:solidFill>
                  <a:schemeClr val="tx1"/>
                </a:solidFill>
                <a:latin typeface="Gill Sans MT" panose="020B0502020104020203" pitchFamily="34" charset="0"/>
              </a:defRPr>
            </a:lvl3pPr>
            <a:lvl4pPr marL="1600200" indent="-228600">
              <a:defRPr sz="2400">
                <a:solidFill>
                  <a:schemeClr val="tx1"/>
                </a:solidFill>
                <a:latin typeface="Gill Sans MT" panose="020B0502020104020203" pitchFamily="34" charset="0"/>
              </a:defRPr>
            </a:lvl4pPr>
            <a:lvl5pPr marL="2057400" indent="-228600">
              <a:defRPr sz="2400">
                <a:solidFill>
                  <a:schemeClr val="tx1"/>
                </a:solidFill>
                <a:latin typeface="Gill Sans MT" panose="020B0502020104020203" pitchFamily="34" charset="0"/>
              </a:defRPr>
            </a:lvl5pPr>
            <a:lvl6pPr marL="2514600" indent="-228600" eaLnBrk="0" fontAlgn="base" hangingPunct="0">
              <a:spcBef>
                <a:spcPct val="0"/>
              </a:spcBef>
              <a:spcAft>
                <a:spcPct val="0"/>
              </a:spcAft>
              <a:defRPr sz="2400">
                <a:solidFill>
                  <a:schemeClr val="tx1"/>
                </a:solidFill>
                <a:latin typeface="Gill Sans MT" panose="020B0502020104020203" pitchFamily="34" charset="0"/>
              </a:defRPr>
            </a:lvl6pPr>
            <a:lvl7pPr marL="2971800" indent="-228600" eaLnBrk="0" fontAlgn="base" hangingPunct="0">
              <a:spcBef>
                <a:spcPct val="0"/>
              </a:spcBef>
              <a:spcAft>
                <a:spcPct val="0"/>
              </a:spcAft>
              <a:defRPr sz="2400">
                <a:solidFill>
                  <a:schemeClr val="tx1"/>
                </a:solidFill>
                <a:latin typeface="Gill Sans MT" panose="020B0502020104020203" pitchFamily="34" charset="0"/>
              </a:defRPr>
            </a:lvl7pPr>
            <a:lvl8pPr marL="3429000" indent="-228600" eaLnBrk="0" fontAlgn="base" hangingPunct="0">
              <a:spcBef>
                <a:spcPct val="0"/>
              </a:spcBef>
              <a:spcAft>
                <a:spcPct val="0"/>
              </a:spcAft>
              <a:defRPr sz="2400">
                <a:solidFill>
                  <a:schemeClr val="tx1"/>
                </a:solidFill>
                <a:latin typeface="Gill Sans MT" panose="020B0502020104020203" pitchFamily="34" charset="0"/>
              </a:defRPr>
            </a:lvl8pPr>
            <a:lvl9pPr marL="3886200" indent="-228600" eaLnBrk="0" fontAlgn="base" hangingPunct="0">
              <a:spcBef>
                <a:spcPct val="0"/>
              </a:spcBef>
              <a:spcAft>
                <a:spcPct val="0"/>
              </a:spcAft>
              <a:defRPr sz="2400">
                <a:solidFill>
                  <a:schemeClr val="tx1"/>
                </a:solidFill>
                <a:latin typeface="Gill Sans MT" panose="020B0502020104020203" pitchFamily="34" charset="0"/>
              </a:defRPr>
            </a:lvl9pPr>
          </a:lstStyle>
          <a:p>
            <a:r>
              <a:rPr lang="en-US" altLang="zh-TW">
                <a:latin typeface="Garamond" panose="02020404030301010803" pitchFamily="18" charset="0"/>
                <a:sym typeface="Symbol" panose="05050102010706020507" pitchFamily="18" charset="2"/>
              </a:rPr>
              <a:t>q</a:t>
            </a:r>
            <a:r>
              <a:rPr lang="en-US" altLang="zh-TW" baseline="-25000">
                <a:latin typeface="Garamond" panose="02020404030301010803" pitchFamily="18" charset="0"/>
                <a:sym typeface="Symbol" panose="05050102010706020507" pitchFamily="18" charset="2"/>
              </a:rPr>
              <a:t>1</a:t>
            </a:r>
            <a:endParaRPr lang="en-US" altLang="zh-TW" baseline="-25000">
              <a:latin typeface="Garamond" panose="02020404030301010803" pitchFamily="18" charset="0"/>
              <a:sym typeface="Symbol" panose="05050102010706020507" pitchFamily="18" charset="2"/>
            </a:endParaRPr>
          </a:p>
        </p:txBody>
      </p:sp>
      <p:sp>
        <p:nvSpPr>
          <p:cNvPr id="46110" name="Rectangle 16"/>
          <p:cNvSpPr>
            <a:spLocks noChangeArrowheads="1"/>
          </p:cNvSpPr>
          <p:nvPr/>
        </p:nvSpPr>
        <p:spPr bwMode="auto">
          <a:xfrm>
            <a:off x="9609138" y="2895600"/>
            <a:ext cx="431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Gill Sans MT" panose="020B0502020104020203" pitchFamily="34" charset="0"/>
              </a:defRPr>
            </a:lvl1pPr>
            <a:lvl2pPr marL="742950" indent="-285750">
              <a:defRPr sz="2400">
                <a:solidFill>
                  <a:schemeClr val="tx1"/>
                </a:solidFill>
                <a:latin typeface="Gill Sans MT" panose="020B0502020104020203" pitchFamily="34" charset="0"/>
              </a:defRPr>
            </a:lvl2pPr>
            <a:lvl3pPr marL="1143000" indent="-228600">
              <a:defRPr sz="2400">
                <a:solidFill>
                  <a:schemeClr val="tx1"/>
                </a:solidFill>
                <a:latin typeface="Gill Sans MT" panose="020B0502020104020203" pitchFamily="34" charset="0"/>
              </a:defRPr>
            </a:lvl3pPr>
            <a:lvl4pPr marL="1600200" indent="-228600">
              <a:defRPr sz="2400">
                <a:solidFill>
                  <a:schemeClr val="tx1"/>
                </a:solidFill>
                <a:latin typeface="Gill Sans MT" panose="020B0502020104020203" pitchFamily="34" charset="0"/>
              </a:defRPr>
            </a:lvl4pPr>
            <a:lvl5pPr marL="2057400" indent="-228600">
              <a:defRPr sz="2400">
                <a:solidFill>
                  <a:schemeClr val="tx1"/>
                </a:solidFill>
                <a:latin typeface="Gill Sans MT" panose="020B0502020104020203" pitchFamily="34" charset="0"/>
              </a:defRPr>
            </a:lvl5pPr>
            <a:lvl6pPr marL="2514600" indent="-228600" eaLnBrk="0" fontAlgn="base" hangingPunct="0">
              <a:spcBef>
                <a:spcPct val="0"/>
              </a:spcBef>
              <a:spcAft>
                <a:spcPct val="0"/>
              </a:spcAft>
              <a:defRPr sz="2400">
                <a:solidFill>
                  <a:schemeClr val="tx1"/>
                </a:solidFill>
                <a:latin typeface="Gill Sans MT" panose="020B0502020104020203" pitchFamily="34" charset="0"/>
              </a:defRPr>
            </a:lvl6pPr>
            <a:lvl7pPr marL="2971800" indent="-228600" eaLnBrk="0" fontAlgn="base" hangingPunct="0">
              <a:spcBef>
                <a:spcPct val="0"/>
              </a:spcBef>
              <a:spcAft>
                <a:spcPct val="0"/>
              </a:spcAft>
              <a:defRPr sz="2400">
                <a:solidFill>
                  <a:schemeClr val="tx1"/>
                </a:solidFill>
                <a:latin typeface="Gill Sans MT" panose="020B0502020104020203" pitchFamily="34" charset="0"/>
              </a:defRPr>
            </a:lvl7pPr>
            <a:lvl8pPr marL="3429000" indent="-228600" eaLnBrk="0" fontAlgn="base" hangingPunct="0">
              <a:spcBef>
                <a:spcPct val="0"/>
              </a:spcBef>
              <a:spcAft>
                <a:spcPct val="0"/>
              </a:spcAft>
              <a:defRPr sz="2400">
                <a:solidFill>
                  <a:schemeClr val="tx1"/>
                </a:solidFill>
                <a:latin typeface="Gill Sans MT" panose="020B0502020104020203" pitchFamily="34" charset="0"/>
              </a:defRPr>
            </a:lvl8pPr>
            <a:lvl9pPr marL="3886200" indent="-228600" eaLnBrk="0" fontAlgn="base" hangingPunct="0">
              <a:spcBef>
                <a:spcPct val="0"/>
              </a:spcBef>
              <a:spcAft>
                <a:spcPct val="0"/>
              </a:spcAft>
              <a:defRPr sz="2400">
                <a:solidFill>
                  <a:schemeClr val="tx1"/>
                </a:solidFill>
                <a:latin typeface="Gill Sans MT" panose="020B0502020104020203" pitchFamily="34" charset="0"/>
              </a:defRPr>
            </a:lvl9pPr>
          </a:lstStyle>
          <a:p>
            <a:r>
              <a:rPr lang="en-US" altLang="zh-TW">
                <a:latin typeface="Garamond" panose="02020404030301010803" pitchFamily="18" charset="0"/>
                <a:sym typeface="Symbol" panose="05050102010706020507" pitchFamily="18" charset="2"/>
              </a:rPr>
              <a:t>q</a:t>
            </a:r>
            <a:r>
              <a:rPr lang="en-US" altLang="zh-TW" baseline="-25000">
                <a:latin typeface="Garamond" panose="02020404030301010803" pitchFamily="18" charset="0"/>
                <a:sym typeface="Symbol" panose="05050102010706020507" pitchFamily="18" charset="2"/>
              </a:rPr>
              <a:t>2</a:t>
            </a:r>
            <a:endParaRPr lang="en-US" altLang="zh-TW" baseline="-25000">
              <a:latin typeface="Garamond" panose="02020404030301010803" pitchFamily="18" charset="0"/>
              <a:sym typeface="Symbol" panose="05050102010706020507" pitchFamily="18" charset="2"/>
            </a:endParaRPr>
          </a:p>
        </p:txBody>
      </p:sp>
      <p:sp>
        <p:nvSpPr>
          <p:cNvPr id="46111" name="Line 17"/>
          <p:cNvSpPr>
            <a:spLocks noChangeShapeType="1"/>
          </p:cNvSpPr>
          <p:nvPr/>
        </p:nvSpPr>
        <p:spPr bwMode="auto">
          <a:xfrm>
            <a:off x="5410200" y="3224213"/>
            <a:ext cx="37465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6112" name="Oval 6"/>
          <p:cNvSpPr>
            <a:spLocks noChangeArrowheads="1"/>
          </p:cNvSpPr>
          <p:nvPr/>
        </p:nvSpPr>
        <p:spPr bwMode="auto">
          <a:xfrm>
            <a:off x="5835650" y="2892425"/>
            <a:ext cx="731838" cy="60960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Gill Sans MT" panose="020B0502020104020203" pitchFamily="34" charset="0"/>
              </a:defRPr>
            </a:lvl1pPr>
            <a:lvl2pPr marL="742950" indent="-285750">
              <a:defRPr sz="2400">
                <a:solidFill>
                  <a:schemeClr val="tx1"/>
                </a:solidFill>
                <a:latin typeface="Gill Sans MT" panose="020B0502020104020203" pitchFamily="34" charset="0"/>
              </a:defRPr>
            </a:lvl2pPr>
            <a:lvl3pPr marL="1143000" indent="-228600">
              <a:defRPr sz="2400">
                <a:solidFill>
                  <a:schemeClr val="tx1"/>
                </a:solidFill>
                <a:latin typeface="Gill Sans MT" panose="020B0502020104020203" pitchFamily="34" charset="0"/>
              </a:defRPr>
            </a:lvl3pPr>
            <a:lvl4pPr marL="1600200" indent="-228600">
              <a:defRPr sz="2400">
                <a:solidFill>
                  <a:schemeClr val="tx1"/>
                </a:solidFill>
                <a:latin typeface="Gill Sans MT" panose="020B0502020104020203" pitchFamily="34" charset="0"/>
              </a:defRPr>
            </a:lvl4pPr>
            <a:lvl5pPr marL="2057400" indent="-228600">
              <a:defRPr sz="2400">
                <a:solidFill>
                  <a:schemeClr val="tx1"/>
                </a:solidFill>
                <a:latin typeface="Gill Sans MT" panose="020B0502020104020203" pitchFamily="34" charset="0"/>
              </a:defRPr>
            </a:lvl5pPr>
            <a:lvl6pPr marL="2514600" indent="-228600" eaLnBrk="0" fontAlgn="base" hangingPunct="0">
              <a:spcBef>
                <a:spcPct val="0"/>
              </a:spcBef>
              <a:spcAft>
                <a:spcPct val="0"/>
              </a:spcAft>
              <a:defRPr sz="2400">
                <a:solidFill>
                  <a:schemeClr val="tx1"/>
                </a:solidFill>
                <a:latin typeface="Gill Sans MT" panose="020B0502020104020203" pitchFamily="34" charset="0"/>
              </a:defRPr>
            </a:lvl6pPr>
            <a:lvl7pPr marL="2971800" indent="-228600" eaLnBrk="0" fontAlgn="base" hangingPunct="0">
              <a:spcBef>
                <a:spcPct val="0"/>
              </a:spcBef>
              <a:spcAft>
                <a:spcPct val="0"/>
              </a:spcAft>
              <a:defRPr sz="2400">
                <a:solidFill>
                  <a:schemeClr val="tx1"/>
                </a:solidFill>
                <a:latin typeface="Gill Sans MT" panose="020B0502020104020203" pitchFamily="34" charset="0"/>
              </a:defRPr>
            </a:lvl7pPr>
            <a:lvl8pPr marL="3429000" indent="-228600" eaLnBrk="0" fontAlgn="base" hangingPunct="0">
              <a:spcBef>
                <a:spcPct val="0"/>
              </a:spcBef>
              <a:spcAft>
                <a:spcPct val="0"/>
              </a:spcAft>
              <a:defRPr sz="2400">
                <a:solidFill>
                  <a:schemeClr val="tx1"/>
                </a:solidFill>
                <a:latin typeface="Gill Sans MT" panose="020B0502020104020203" pitchFamily="34" charset="0"/>
              </a:defRPr>
            </a:lvl8pPr>
            <a:lvl9pPr marL="3886200" indent="-228600" eaLnBrk="0" fontAlgn="base" hangingPunct="0">
              <a:spcBef>
                <a:spcPct val="0"/>
              </a:spcBef>
              <a:spcAft>
                <a:spcPct val="0"/>
              </a:spcAft>
              <a:defRPr sz="2400">
                <a:solidFill>
                  <a:schemeClr val="tx1"/>
                </a:solidFill>
                <a:latin typeface="Gill Sans MT" panose="020B0502020104020203" pitchFamily="34" charset="0"/>
              </a:defRPr>
            </a:lvl9pPr>
          </a:lstStyle>
          <a:p>
            <a:endParaRPr lang="en-US" altLang="en-US"/>
          </a:p>
        </p:txBody>
      </p:sp>
      <p:sp>
        <p:nvSpPr>
          <p:cNvPr id="46113" name="Freeform 10"/>
          <p:cNvSpPr/>
          <p:nvPr/>
        </p:nvSpPr>
        <p:spPr bwMode="auto">
          <a:xfrm>
            <a:off x="5745163" y="2435225"/>
            <a:ext cx="654050" cy="533400"/>
          </a:xfrm>
          <a:custGeom>
            <a:avLst/>
            <a:gdLst>
              <a:gd name="T0" fmla="*/ 2147483646 w 344"/>
              <a:gd name="T1" fmla="*/ 2147483646 h 368"/>
              <a:gd name="T2" fmla="*/ 2147483646 w 344"/>
              <a:gd name="T3" fmla="*/ 2147483646 h 368"/>
              <a:gd name="T4" fmla="*/ 2147483646 w 344"/>
              <a:gd name="T5" fmla="*/ 2147483646 h 368"/>
              <a:gd name="T6" fmla="*/ 2147483646 w 344"/>
              <a:gd name="T7" fmla="*/ 2147483646 h 368"/>
              <a:gd name="T8" fmla="*/ 2147483646 w 344"/>
              <a:gd name="T9" fmla="*/ 2147483646 h 368"/>
              <a:gd name="T10" fmla="*/ 2147483646 w 344"/>
              <a:gd name="T11" fmla="*/ 2147483646 h 368"/>
              <a:gd name="T12" fmla="*/ 0 60000 65536"/>
              <a:gd name="T13" fmla="*/ 0 60000 65536"/>
              <a:gd name="T14" fmla="*/ 0 60000 65536"/>
              <a:gd name="T15" fmla="*/ 0 60000 65536"/>
              <a:gd name="T16" fmla="*/ 0 60000 65536"/>
              <a:gd name="T17" fmla="*/ 0 60000 65536"/>
              <a:gd name="T18" fmla="*/ 0 w 344"/>
              <a:gd name="T19" fmla="*/ 0 h 368"/>
              <a:gd name="T20" fmla="*/ 344 w 344"/>
              <a:gd name="T21" fmla="*/ 368 h 368"/>
            </a:gdLst>
            <a:ahLst/>
            <a:cxnLst>
              <a:cxn ang="T12">
                <a:pos x="T0" y="T1"/>
              </a:cxn>
              <a:cxn ang="T13">
                <a:pos x="T2" y="T3"/>
              </a:cxn>
              <a:cxn ang="T14">
                <a:pos x="T4" y="T5"/>
              </a:cxn>
              <a:cxn ang="T15">
                <a:pos x="T6" y="T7"/>
              </a:cxn>
              <a:cxn ang="T16">
                <a:pos x="T8" y="T9"/>
              </a:cxn>
              <a:cxn ang="T17">
                <a:pos x="T10" y="T11"/>
              </a:cxn>
            </a:cxnLst>
            <a:rect l="T18" t="T19" r="T20" b="T21"/>
            <a:pathLst>
              <a:path w="344" h="368">
                <a:moveTo>
                  <a:pt x="104" y="368"/>
                </a:moveTo>
                <a:cubicBezTo>
                  <a:pt x="60" y="324"/>
                  <a:pt x="16" y="280"/>
                  <a:pt x="8" y="224"/>
                </a:cubicBezTo>
                <a:cubicBezTo>
                  <a:pt x="0" y="168"/>
                  <a:pt x="8" y="64"/>
                  <a:pt x="56" y="32"/>
                </a:cubicBezTo>
                <a:cubicBezTo>
                  <a:pt x="104" y="0"/>
                  <a:pt x="248" y="8"/>
                  <a:pt x="296" y="32"/>
                </a:cubicBezTo>
                <a:cubicBezTo>
                  <a:pt x="344" y="56"/>
                  <a:pt x="344" y="128"/>
                  <a:pt x="344" y="176"/>
                </a:cubicBezTo>
                <a:cubicBezTo>
                  <a:pt x="344" y="224"/>
                  <a:pt x="320" y="272"/>
                  <a:pt x="296" y="320"/>
                </a:cubicBezTo>
              </a:path>
            </a:pathLst>
          </a:custGeom>
          <a:noFill/>
          <a:ln w="9525">
            <a:solidFill>
              <a:schemeClr val="tx1"/>
            </a:solidFill>
            <a:rou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6114" name="Text Box 12"/>
          <p:cNvSpPr txBox="1">
            <a:spLocks noChangeArrowheads="1"/>
          </p:cNvSpPr>
          <p:nvPr/>
        </p:nvSpPr>
        <p:spPr bwMode="auto">
          <a:xfrm>
            <a:off x="5983288" y="2068513"/>
            <a:ext cx="32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Gill Sans MT" panose="020B0502020104020203" pitchFamily="34" charset="0"/>
              </a:defRPr>
            </a:lvl1pPr>
            <a:lvl2pPr marL="742950" indent="-285750">
              <a:defRPr sz="2400">
                <a:solidFill>
                  <a:schemeClr val="tx1"/>
                </a:solidFill>
                <a:latin typeface="Gill Sans MT" panose="020B0502020104020203" pitchFamily="34" charset="0"/>
              </a:defRPr>
            </a:lvl2pPr>
            <a:lvl3pPr marL="1143000" indent="-228600">
              <a:defRPr sz="2400">
                <a:solidFill>
                  <a:schemeClr val="tx1"/>
                </a:solidFill>
                <a:latin typeface="Gill Sans MT" panose="020B0502020104020203" pitchFamily="34" charset="0"/>
              </a:defRPr>
            </a:lvl3pPr>
            <a:lvl4pPr marL="1600200" indent="-228600">
              <a:defRPr sz="2400">
                <a:solidFill>
                  <a:schemeClr val="tx1"/>
                </a:solidFill>
                <a:latin typeface="Gill Sans MT" panose="020B0502020104020203" pitchFamily="34" charset="0"/>
              </a:defRPr>
            </a:lvl4pPr>
            <a:lvl5pPr marL="2057400" indent="-228600">
              <a:defRPr sz="2400">
                <a:solidFill>
                  <a:schemeClr val="tx1"/>
                </a:solidFill>
                <a:latin typeface="Gill Sans MT" panose="020B0502020104020203" pitchFamily="34" charset="0"/>
              </a:defRPr>
            </a:lvl5pPr>
            <a:lvl6pPr marL="2514600" indent="-228600" eaLnBrk="0" fontAlgn="base" hangingPunct="0">
              <a:spcBef>
                <a:spcPct val="0"/>
              </a:spcBef>
              <a:spcAft>
                <a:spcPct val="0"/>
              </a:spcAft>
              <a:defRPr sz="2400">
                <a:solidFill>
                  <a:schemeClr val="tx1"/>
                </a:solidFill>
                <a:latin typeface="Gill Sans MT" panose="020B0502020104020203" pitchFamily="34" charset="0"/>
              </a:defRPr>
            </a:lvl6pPr>
            <a:lvl7pPr marL="2971800" indent="-228600" eaLnBrk="0" fontAlgn="base" hangingPunct="0">
              <a:spcBef>
                <a:spcPct val="0"/>
              </a:spcBef>
              <a:spcAft>
                <a:spcPct val="0"/>
              </a:spcAft>
              <a:defRPr sz="2400">
                <a:solidFill>
                  <a:schemeClr val="tx1"/>
                </a:solidFill>
                <a:latin typeface="Gill Sans MT" panose="020B0502020104020203" pitchFamily="34" charset="0"/>
              </a:defRPr>
            </a:lvl7pPr>
            <a:lvl8pPr marL="3429000" indent="-228600" eaLnBrk="0" fontAlgn="base" hangingPunct="0">
              <a:spcBef>
                <a:spcPct val="0"/>
              </a:spcBef>
              <a:spcAft>
                <a:spcPct val="0"/>
              </a:spcAft>
              <a:defRPr sz="2400">
                <a:solidFill>
                  <a:schemeClr val="tx1"/>
                </a:solidFill>
                <a:latin typeface="Gill Sans MT" panose="020B0502020104020203" pitchFamily="34" charset="0"/>
              </a:defRPr>
            </a:lvl8pPr>
            <a:lvl9pPr marL="3886200" indent="-228600" eaLnBrk="0" fontAlgn="base" hangingPunct="0">
              <a:spcBef>
                <a:spcPct val="0"/>
              </a:spcBef>
              <a:spcAft>
                <a:spcPct val="0"/>
              </a:spcAft>
              <a:defRPr sz="2400">
                <a:solidFill>
                  <a:schemeClr val="tx1"/>
                </a:solidFill>
                <a:latin typeface="Gill Sans MT" panose="020B0502020104020203" pitchFamily="34" charset="0"/>
              </a:defRPr>
            </a:lvl9pPr>
          </a:lstStyle>
          <a:p>
            <a:r>
              <a:rPr lang="en-US" altLang="zh-TW">
                <a:latin typeface="Garamond" panose="02020404030301010803" pitchFamily="18" charset="0"/>
              </a:rPr>
              <a:t>0</a:t>
            </a:r>
            <a:endParaRPr lang="en-US" altLang="zh-TW">
              <a:latin typeface="Garamond" panose="02020404030301010803" pitchFamily="18" charset="0"/>
            </a:endParaRPr>
          </a:p>
        </p:txBody>
      </p:sp>
      <p:sp>
        <p:nvSpPr>
          <p:cNvPr id="46115" name="Rectangle 16"/>
          <p:cNvSpPr>
            <a:spLocks noChangeArrowheads="1"/>
          </p:cNvSpPr>
          <p:nvPr/>
        </p:nvSpPr>
        <p:spPr bwMode="auto">
          <a:xfrm>
            <a:off x="5949950" y="2906713"/>
            <a:ext cx="431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Gill Sans MT" panose="020B0502020104020203" pitchFamily="34" charset="0"/>
              </a:defRPr>
            </a:lvl1pPr>
            <a:lvl2pPr marL="742950" indent="-285750">
              <a:defRPr sz="2400">
                <a:solidFill>
                  <a:schemeClr val="tx1"/>
                </a:solidFill>
                <a:latin typeface="Gill Sans MT" panose="020B0502020104020203" pitchFamily="34" charset="0"/>
              </a:defRPr>
            </a:lvl2pPr>
            <a:lvl3pPr marL="1143000" indent="-228600">
              <a:defRPr sz="2400">
                <a:solidFill>
                  <a:schemeClr val="tx1"/>
                </a:solidFill>
                <a:latin typeface="Gill Sans MT" panose="020B0502020104020203" pitchFamily="34" charset="0"/>
              </a:defRPr>
            </a:lvl3pPr>
            <a:lvl4pPr marL="1600200" indent="-228600">
              <a:defRPr sz="2400">
                <a:solidFill>
                  <a:schemeClr val="tx1"/>
                </a:solidFill>
                <a:latin typeface="Gill Sans MT" panose="020B0502020104020203" pitchFamily="34" charset="0"/>
              </a:defRPr>
            </a:lvl4pPr>
            <a:lvl5pPr marL="2057400" indent="-228600">
              <a:defRPr sz="2400">
                <a:solidFill>
                  <a:schemeClr val="tx1"/>
                </a:solidFill>
                <a:latin typeface="Gill Sans MT" panose="020B0502020104020203" pitchFamily="34" charset="0"/>
              </a:defRPr>
            </a:lvl5pPr>
            <a:lvl6pPr marL="2514600" indent="-228600" eaLnBrk="0" fontAlgn="base" hangingPunct="0">
              <a:spcBef>
                <a:spcPct val="0"/>
              </a:spcBef>
              <a:spcAft>
                <a:spcPct val="0"/>
              </a:spcAft>
              <a:defRPr sz="2400">
                <a:solidFill>
                  <a:schemeClr val="tx1"/>
                </a:solidFill>
                <a:latin typeface="Gill Sans MT" panose="020B0502020104020203" pitchFamily="34" charset="0"/>
              </a:defRPr>
            </a:lvl6pPr>
            <a:lvl7pPr marL="2971800" indent="-228600" eaLnBrk="0" fontAlgn="base" hangingPunct="0">
              <a:spcBef>
                <a:spcPct val="0"/>
              </a:spcBef>
              <a:spcAft>
                <a:spcPct val="0"/>
              </a:spcAft>
              <a:defRPr sz="2400">
                <a:solidFill>
                  <a:schemeClr val="tx1"/>
                </a:solidFill>
                <a:latin typeface="Gill Sans MT" panose="020B0502020104020203" pitchFamily="34" charset="0"/>
              </a:defRPr>
            </a:lvl7pPr>
            <a:lvl8pPr marL="3429000" indent="-228600" eaLnBrk="0" fontAlgn="base" hangingPunct="0">
              <a:spcBef>
                <a:spcPct val="0"/>
              </a:spcBef>
              <a:spcAft>
                <a:spcPct val="0"/>
              </a:spcAft>
              <a:defRPr sz="2400">
                <a:solidFill>
                  <a:schemeClr val="tx1"/>
                </a:solidFill>
                <a:latin typeface="Gill Sans MT" panose="020B0502020104020203" pitchFamily="34" charset="0"/>
              </a:defRPr>
            </a:lvl8pPr>
            <a:lvl9pPr marL="3886200" indent="-228600" eaLnBrk="0" fontAlgn="base" hangingPunct="0">
              <a:spcBef>
                <a:spcPct val="0"/>
              </a:spcBef>
              <a:spcAft>
                <a:spcPct val="0"/>
              </a:spcAft>
              <a:defRPr sz="2400">
                <a:solidFill>
                  <a:schemeClr val="tx1"/>
                </a:solidFill>
                <a:latin typeface="Gill Sans MT" panose="020B0502020104020203" pitchFamily="34" charset="0"/>
              </a:defRPr>
            </a:lvl9pPr>
          </a:lstStyle>
          <a:p>
            <a:r>
              <a:rPr lang="en-US" altLang="zh-TW">
                <a:latin typeface="Garamond" panose="02020404030301010803" pitchFamily="18" charset="0"/>
                <a:sym typeface="Symbol" panose="05050102010706020507" pitchFamily="18" charset="2"/>
              </a:rPr>
              <a:t>q</a:t>
            </a:r>
            <a:r>
              <a:rPr lang="en-US" altLang="zh-TW" baseline="-25000">
                <a:latin typeface="Garamond" panose="02020404030301010803" pitchFamily="18" charset="0"/>
                <a:sym typeface="Symbol" panose="05050102010706020507" pitchFamily="18" charset="2"/>
              </a:rPr>
              <a:t>0</a:t>
            </a:r>
            <a:endParaRPr lang="en-US" altLang="zh-TW" baseline="-25000">
              <a:latin typeface="Garamond" panose="02020404030301010803" pitchFamily="18" charset="0"/>
              <a:sym typeface="Symbol" panose="05050102010706020507" pitchFamily="18" charset="2"/>
            </a:endParaRPr>
          </a:p>
        </p:txBody>
      </p:sp>
      <p:sp>
        <p:nvSpPr>
          <p:cNvPr id="46116" name="Line 7"/>
          <p:cNvSpPr>
            <a:spLocks noChangeShapeType="1"/>
          </p:cNvSpPr>
          <p:nvPr/>
        </p:nvSpPr>
        <p:spPr bwMode="auto">
          <a:xfrm>
            <a:off x="6570663" y="3213100"/>
            <a:ext cx="1062037" cy="14288"/>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6117" name="Text Box 11"/>
          <p:cNvSpPr txBox="1">
            <a:spLocks noChangeArrowheads="1"/>
          </p:cNvSpPr>
          <p:nvPr/>
        </p:nvSpPr>
        <p:spPr bwMode="auto">
          <a:xfrm>
            <a:off x="6846888" y="2771775"/>
            <a:ext cx="3286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Gill Sans MT" panose="020B0502020104020203" pitchFamily="34" charset="0"/>
              </a:defRPr>
            </a:lvl1pPr>
            <a:lvl2pPr marL="742950" indent="-285750">
              <a:defRPr sz="2400">
                <a:solidFill>
                  <a:schemeClr val="tx1"/>
                </a:solidFill>
                <a:latin typeface="Gill Sans MT" panose="020B0502020104020203" pitchFamily="34" charset="0"/>
              </a:defRPr>
            </a:lvl2pPr>
            <a:lvl3pPr marL="1143000" indent="-228600">
              <a:defRPr sz="2400">
                <a:solidFill>
                  <a:schemeClr val="tx1"/>
                </a:solidFill>
                <a:latin typeface="Gill Sans MT" panose="020B0502020104020203" pitchFamily="34" charset="0"/>
              </a:defRPr>
            </a:lvl3pPr>
            <a:lvl4pPr marL="1600200" indent="-228600">
              <a:defRPr sz="2400">
                <a:solidFill>
                  <a:schemeClr val="tx1"/>
                </a:solidFill>
                <a:latin typeface="Gill Sans MT" panose="020B0502020104020203" pitchFamily="34" charset="0"/>
              </a:defRPr>
            </a:lvl4pPr>
            <a:lvl5pPr marL="2057400" indent="-228600">
              <a:defRPr sz="2400">
                <a:solidFill>
                  <a:schemeClr val="tx1"/>
                </a:solidFill>
                <a:latin typeface="Gill Sans MT" panose="020B0502020104020203" pitchFamily="34" charset="0"/>
              </a:defRPr>
            </a:lvl5pPr>
            <a:lvl6pPr marL="2514600" indent="-228600" eaLnBrk="0" fontAlgn="base" hangingPunct="0">
              <a:spcBef>
                <a:spcPct val="0"/>
              </a:spcBef>
              <a:spcAft>
                <a:spcPct val="0"/>
              </a:spcAft>
              <a:defRPr sz="2400">
                <a:solidFill>
                  <a:schemeClr val="tx1"/>
                </a:solidFill>
                <a:latin typeface="Gill Sans MT" panose="020B0502020104020203" pitchFamily="34" charset="0"/>
              </a:defRPr>
            </a:lvl6pPr>
            <a:lvl7pPr marL="2971800" indent="-228600" eaLnBrk="0" fontAlgn="base" hangingPunct="0">
              <a:spcBef>
                <a:spcPct val="0"/>
              </a:spcBef>
              <a:spcAft>
                <a:spcPct val="0"/>
              </a:spcAft>
              <a:defRPr sz="2400">
                <a:solidFill>
                  <a:schemeClr val="tx1"/>
                </a:solidFill>
                <a:latin typeface="Gill Sans MT" panose="020B0502020104020203" pitchFamily="34" charset="0"/>
              </a:defRPr>
            </a:lvl7pPr>
            <a:lvl8pPr marL="3429000" indent="-228600" eaLnBrk="0" fontAlgn="base" hangingPunct="0">
              <a:spcBef>
                <a:spcPct val="0"/>
              </a:spcBef>
              <a:spcAft>
                <a:spcPct val="0"/>
              </a:spcAft>
              <a:defRPr sz="2400">
                <a:solidFill>
                  <a:schemeClr val="tx1"/>
                </a:solidFill>
                <a:latin typeface="Gill Sans MT" panose="020B0502020104020203" pitchFamily="34" charset="0"/>
              </a:defRPr>
            </a:lvl8pPr>
            <a:lvl9pPr marL="3886200" indent="-228600" eaLnBrk="0" fontAlgn="base" hangingPunct="0">
              <a:spcBef>
                <a:spcPct val="0"/>
              </a:spcBef>
              <a:spcAft>
                <a:spcPct val="0"/>
              </a:spcAft>
              <a:defRPr sz="2400">
                <a:solidFill>
                  <a:schemeClr val="tx1"/>
                </a:solidFill>
                <a:latin typeface="Gill Sans MT" panose="020B0502020104020203" pitchFamily="34" charset="0"/>
              </a:defRPr>
            </a:lvl9pPr>
          </a:lstStyle>
          <a:p>
            <a:r>
              <a:rPr lang="en-US" altLang="zh-TW">
                <a:latin typeface="Garamond" panose="02020404030301010803" pitchFamily="18" charset="0"/>
              </a:rPr>
              <a:t>1</a:t>
            </a:r>
            <a:endParaRPr lang="en-US" altLang="zh-TW">
              <a:latin typeface="Garamond" panose="02020404030301010803" pitchFamily="18" charset="0"/>
            </a:endParaRPr>
          </a:p>
        </p:txBody>
      </p:sp>
      <p:sp>
        <p:nvSpPr>
          <p:cNvPr id="46118" name="AutoShape 20"/>
          <p:cNvSpPr>
            <a:spLocks noChangeArrowheads="1"/>
          </p:cNvSpPr>
          <p:nvPr/>
        </p:nvSpPr>
        <p:spPr bwMode="auto">
          <a:xfrm>
            <a:off x="7543800" y="3657600"/>
            <a:ext cx="381000" cy="1219200"/>
          </a:xfrm>
          <a:prstGeom prst="upDownArrow">
            <a:avLst>
              <a:gd name="adj1" fmla="val 57500"/>
              <a:gd name="adj2" fmla="val 52074"/>
            </a:avLst>
          </a:prstGeom>
          <a:solidFill>
            <a:schemeClr val="bg1"/>
          </a:solidFill>
          <a:ln w="9525">
            <a:solidFill>
              <a:schemeClr val="tx1"/>
            </a:solidFill>
            <a:miter lim="800000"/>
          </a:ln>
        </p:spPr>
        <p:txBody>
          <a:bodyPr vert="eaVert" wrap="none" anchor="ctr"/>
          <a:lstStyle>
            <a:lvl1pPr>
              <a:defRPr sz="2400">
                <a:solidFill>
                  <a:schemeClr val="tx1"/>
                </a:solidFill>
                <a:latin typeface="Gill Sans MT" panose="020B0502020104020203" pitchFamily="34" charset="0"/>
              </a:defRPr>
            </a:lvl1pPr>
            <a:lvl2pPr marL="742950" indent="-285750">
              <a:defRPr sz="2400">
                <a:solidFill>
                  <a:schemeClr val="tx1"/>
                </a:solidFill>
                <a:latin typeface="Gill Sans MT" panose="020B0502020104020203" pitchFamily="34" charset="0"/>
              </a:defRPr>
            </a:lvl2pPr>
            <a:lvl3pPr marL="1143000" indent="-228600">
              <a:defRPr sz="2400">
                <a:solidFill>
                  <a:schemeClr val="tx1"/>
                </a:solidFill>
                <a:latin typeface="Gill Sans MT" panose="020B0502020104020203" pitchFamily="34" charset="0"/>
              </a:defRPr>
            </a:lvl3pPr>
            <a:lvl4pPr marL="1600200" indent="-228600">
              <a:defRPr sz="2400">
                <a:solidFill>
                  <a:schemeClr val="tx1"/>
                </a:solidFill>
                <a:latin typeface="Gill Sans MT" panose="020B0502020104020203" pitchFamily="34" charset="0"/>
              </a:defRPr>
            </a:lvl4pPr>
            <a:lvl5pPr marL="2057400" indent="-228600">
              <a:defRPr sz="2400">
                <a:solidFill>
                  <a:schemeClr val="tx1"/>
                </a:solidFill>
                <a:latin typeface="Gill Sans MT" panose="020B0502020104020203" pitchFamily="34" charset="0"/>
              </a:defRPr>
            </a:lvl5pPr>
            <a:lvl6pPr marL="2514600" indent="-228600" eaLnBrk="0" fontAlgn="base" hangingPunct="0">
              <a:spcBef>
                <a:spcPct val="0"/>
              </a:spcBef>
              <a:spcAft>
                <a:spcPct val="0"/>
              </a:spcAft>
              <a:defRPr sz="2400">
                <a:solidFill>
                  <a:schemeClr val="tx1"/>
                </a:solidFill>
                <a:latin typeface="Gill Sans MT" panose="020B0502020104020203" pitchFamily="34" charset="0"/>
              </a:defRPr>
            </a:lvl6pPr>
            <a:lvl7pPr marL="2971800" indent="-228600" eaLnBrk="0" fontAlgn="base" hangingPunct="0">
              <a:spcBef>
                <a:spcPct val="0"/>
              </a:spcBef>
              <a:spcAft>
                <a:spcPct val="0"/>
              </a:spcAft>
              <a:defRPr sz="2400">
                <a:solidFill>
                  <a:schemeClr val="tx1"/>
                </a:solidFill>
                <a:latin typeface="Gill Sans MT" panose="020B0502020104020203" pitchFamily="34" charset="0"/>
              </a:defRPr>
            </a:lvl7pPr>
            <a:lvl8pPr marL="3429000" indent="-228600" eaLnBrk="0" fontAlgn="base" hangingPunct="0">
              <a:spcBef>
                <a:spcPct val="0"/>
              </a:spcBef>
              <a:spcAft>
                <a:spcPct val="0"/>
              </a:spcAft>
              <a:defRPr sz="2400">
                <a:solidFill>
                  <a:schemeClr val="tx1"/>
                </a:solidFill>
                <a:latin typeface="Gill Sans MT" panose="020B0502020104020203" pitchFamily="34" charset="0"/>
              </a:defRPr>
            </a:lvl8pPr>
            <a:lvl9pPr marL="3886200" indent="-228600" eaLnBrk="0" fontAlgn="base" hangingPunct="0">
              <a:spcBef>
                <a:spcPct val="0"/>
              </a:spcBef>
              <a:spcAft>
                <a:spcPct val="0"/>
              </a:spcAft>
              <a:defRPr sz="2400">
                <a:solidFill>
                  <a:schemeClr val="tx1"/>
                </a:solidFill>
                <a:latin typeface="Gill Sans MT" panose="020B0502020104020203" pitchFamily="34" charset="0"/>
              </a:defRPr>
            </a:lvl9pPr>
          </a:lstStyle>
          <a:p>
            <a:endParaRPr lang="en-US" altLang="en-US"/>
          </a:p>
        </p:txBody>
      </p:sp>
      <p:sp>
        <p:nvSpPr>
          <p:cNvPr id="40" name="Text Box 19"/>
          <p:cNvSpPr txBox="1">
            <a:spLocks noChangeArrowheads="1"/>
          </p:cNvSpPr>
          <p:nvPr/>
        </p:nvSpPr>
        <p:spPr bwMode="auto">
          <a:xfrm>
            <a:off x="6858000" y="4953000"/>
            <a:ext cx="10080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Gill Sans MT" panose="020B0502020104020203" pitchFamily="34" charset="0"/>
              </a:defRPr>
            </a:lvl1pPr>
            <a:lvl2pPr marL="742950" indent="-285750">
              <a:defRPr sz="2400">
                <a:solidFill>
                  <a:schemeClr val="tx1"/>
                </a:solidFill>
                <a:latin typeface="Gill Sans MT" panose="020B0502020104020203" pitchFamily="34" charset="0"/>
              </a:defRPr>
            </a:lvl2pPr>
            <a:lvl3pPr marL="1143000" indent="-228600">
              <a:defRPr sz="2400">
                <a:solidFill>
                  <a:schemeClr val="tx1"/>
                </a:solidFill>
                <a:latin typeface="Gill Sans MT" panose="020B0502020104020203" pitchFamily="34" charset="0"/>
              </a:defRPr>
            </a:lvl3pPr>
            <a:lvl4pPr marL="1600200" indent="-228600">
              <a:defRPr sz="2400">
                <a:solidFill>
                  <a:schemeClr val="tx1"/>
                </a:solidFill>
                <a:latin typeface="Gill Sans MT" panose="020B0502020104020203" pitchFamily="34" charset="0"/>
              </a:defRPr>
            </a:lvl4pPr>
            <a:lvl5pPr marL="2057400" indent="-228600">
              <a:defRPr sz="2400">
                <a:solidFill>
                  <a:schemeClr val="tx1"/>
                </a:solidFill>
                <a:latin typeface="Gill Sans MT" panose="020B0502020104020203" pitchFamily="34" charset="0"/>
              </a:defRPr>
            </a:lvl5pPr>
            <a:lvl6pPr marL="2514600" indent="-228600" eaLnBrk="0" fontAlgn="base" hangingPunct="0">
              <a:spcBef>
                <a:spcPct val="0"/>
              </a:spcBef>
              <a:spcAft>
                <a:spcPct val="0"/>
              </a:spcAft>
              <a:defRPr sz="2400">
                <a:solidFill>
                  <a:schemeClr val="tx1"/>
                </a:solidFill>
                <a:latin typeface="Gill Sans MT" panose="020B0502020104020203" pitchFamily="34" charset="0"/>
              </a:defRPr>
            </a:lvl6pPr>
            <a:lvl7pPr marL="2971800" indent="-228600" eaLnBrk="0" fontAlgn="base" hangingPunct="0">
              <a:spcBef>
                <a:spcPct val="0"/>
              </a:spcBef>
              <a:spcAft>
                <a:spcPct val="0"/>
              </a:spcAft>
              <a:defRPr sz="2400">
                <a:solidFill>
                  <a:schemeClr val="tx1"/>
                </a:solidFill>
                <a:latin typeface="Gill Sans MT" panose="020B0502020104020203" pitchFamily="34" charset="0"/>
              </a:defRPr>
            </a:lvl7pPr>
            <a:lvl8pPr marL="3429000" indent="-228600" eaLnBrk="0" fontAlgn="base" hangingPunct="0">
              <a:spcBef>
                <a:spcPct val="0"/>
              </a:spcBef>
              <a:spcAft>
                <a:spcPct val="0"/>
              </a:spcAft>
              <a:defRPr sz="2400">
                <a:solidFill>
                  <a:schemeClr val="tx1"/>
                </a:solidFill>
                <a:latin typeface="Gill Sans MT" panose="020B0502020104020203" pitchFamily="34" charset="0"/>
              </a:defRPr>
            </a:lvl8pPr>
            <a:lvl9pPr marL="3886200" indent="-228600" eaLnBrk="0" fontAlgn="base" hangingPunct="0">
              <a:spcBef>
                <a:spcPct val="0"/>
              </a:spcBef>
              <a:spcAft>
                <a:spcPct val="0"/>
              </a:spcAft>
              <a:defRPr sz="2400">
                <a:solidFill>
                  <a:schemeClr val="tx1"/>
                </a:solidFill>
                <a:latin typeface="Gill Sans MT" panose="020B0502020104020203" pitchFamily="34" charset="0"/>
              </a:defRPr>
            </a:lvl9pPr>
          </a:lstStyle>
          <a:p>
            <a:r>
              <a:rPr lang="en-US" altLang="en-US" sz="2800">
                <a:latin typeface="Symbol" panose="05050102010706020507" pitchFamily="18" charset="2"/>
              </a:rPr>
              <a:t>0</a:t>
            </a:r>
            <a:r>
              <a:rPr lang="en-US" altLang="en-US" sz="2800">
                <a:latin typeface="Garamond" panose="02020404030301010803" pitchFamily="18" charset="0"/>
              </a:rPr>
              <a:t>*11*</a:t>
            </a:r>
            <a:endParaRPr lang="en-US" altLang="en-US" sz="2800">
              <a:latin typeface="Symbol" panose="05050102010706020507" pitchFamily="18" charset="2"/>
            </a:endParaRPr>
          </a:p>
        </p:txBody>
      </p:sp>
      <p:sp>
        <p:nvSpPr>
          <p:cNvPr id="46120"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Gill Sans MT" panose="020B0502020104020203" pitchFamily="34" charset="0"/>
              </a:defRPr>
            </a:lvl1pPr>
            <a:lvl2pPr marL="742950" indent="-285750">
              <a:defRPr sz="2400">
                <a:solidFill>
                  <a:schemeClr val="tx1"/>
                </a:solidFill>
                <a:latin typeface="Gill Sans MT" panose="020B0502020104020203" pitchFamily="34" charset="0"/>
              </a:defRPr>
            </a:lvl2pPr>
            <a:lvl3pPr marL="1143000" indent="-228600">
              <a:defRPr sz="2400">
                <a:solidFill>
                  <a:schemeClr val="tx1"/>
                </a:solidFill>
                <a:latin typeface="Gill Sans MT" panose="020B0502020104020203" pitchFamily="34" charset="0"/>
              </a:defRPr>
            </a:lvl3pPr>
            <a:lvl4pPr marL="1600200" indent="-228600">
              <a:defRPr sz="2400">
                <a:solidFill>
                  <a:schemeClr val="tx1"/>
                </a:solidFill>
                <a:latin typeface="Gill Sans MT" panose="020B0502020104020203" pitchFamily="34" charset="0"/>
              </a:defRPr>
            </a:lvl4pPr>
            <a:lvl5pPr marL="2057400" indent="-228600">
              <a:defRPr sz="2400">
                <a:solidFill>
                  <a:schemeClr val="tx1"/>
                </a:solidFill>
                <a:latin typeface="Gill Sans MT" panose="020B0502020104020203" pitchFamily="34" charset="0"/>
              </a:defRPr>
            </a:lvl5pPr>
            <a:lvl6pPr marL="2514600" indent="-228600" eaLnBrk="0" fontAlgn="base" hangingPunct="0">
              <a:spcBef>
                <a:spcPct val="0"/>
              </a:spcBef>
              <a:spcAft>
                <a:spcPct val="0"/>
              </a:spcAft>
              <a:defRPr sz="2400">
                <a:solidFill>
                  <a:schemeClr val="tx1"/>
                </a:solidFill>
                <a:latin typeface="Gill Sans MT" panose="020B0502020104020203" pitchFamily="34" charset="0"/>
              </a:defRPr>
            </a:lvl6pPr>
            <a:lvl7pPr marL="2971800" indent="-228600" eaLnBrk="0" fontAlgn="base" hangingPunct="0">
              <a:spcBef>
                <a:spcPct val="0"/>
              </a:spcBef>
              <a:spcAft>
                <a:spcPct val="0"/>
              </a:spcAft>
              <a:defRPr sz="2400">
                <a:solidFill>
                  <a:schemeClr val="tx1"/>
                </a:solidFill>
                <a:latin typeface="Gill Sans MT" panose="020B0502020104020203" pitchFamily="34" charset="0"/>
              </a:defRPr>
            </a:lvl7pPr>
            <a:lvl8pPr marL="3429000" indent="-228600" eaLnBrk="0" fontAlgn="base" hangingPunct="0">
              <a:spcBef>
                <a:spcPct val="0"/>
              </a:spcBef>
              <a:spcAft>
                <a:spcPct val="0"/>
              </a:spcAft>
              <a:defRPr sz="2400">
                <a:solidFill>
                  <a:schemeClr val="tx1"/>
                </a:solidFill>
                <a:latin typeface="Gill Sans MT" panose="020B0502020104020203" pitchFamily="34" charset="0"/>
              </a:defRPr>
            </a:lvl8pPr>
            <a:lvl9pPr marL="3886200" indent="-228600" eaLnBrk="0" fontAlgn="base" hangingPunct="0">
              <a:spcBef>
                <a:spcPct val="0"/>
              </a:spcBef>
              <a:spcAft>
                <a:spcPct val="0"/>
              </a:spcAft>
              <a:defRPr sz="2400">
                <a:solidFill>
                  <a:schemeClr val="tx1"/>
                </a:solidFill>
                <a:latin typeface="Gill Sans MT" panose="020B0502020104020203" pitchFamily="34" charset="0"/>
              </a:defRPr>
            </a:lvl9pPr>
          </a:lstStyle>
          <a:p>
            <a:fld id="{21C6476B-160F-4E45-854C-DFB37669FA94}" type="slidenum">
              <a:rPr lang="en-US" altLang="en-US" sz="1200" smtClean="0">
                <a:solidFill>
                  <a:srgbClr val="FFFFFF"/>
                </a:solidFill>
              </a:rPr>
            </a:fld>
            <a:endParaRPr lang="en-US" altLang="en-US" sz="1200" smtClean="0">
              <a:solidFill>
                <a:srgbClr val="FFFF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7363"/>
                                        </p:tgtEl>
                                        <p:attrNameLst>
                                          <p:attrName>style.visibility</p:attrName>
                                        </p:attrNameLst>
                                      </p:cBhvr>
                                      <p:to>
                                        <p:strVal val="visible"/>
                                      </p:to>
                                    </p:set>
                                    <p:animEffect transition="in" filter="blinds(horizontal)">
                                      <p:cBhvr>
                                        <p:cTn id="7" dur="500"/>
                                        <p:tgtEl>
                                          <p:spTgt spid="5736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0"/>
                                        </p:tgtEl>
                                        <p:attrNameLst>
                                          <p:attrName>style.visibility</p:attrName>
                                        </p:attrNameLst>
                                      </p:cBhvr>
                                      <p:to>
                                        <p:strVal val="visible"/>
                                      </p:to>
                                    </p:set>
                                    <p:animEffect transition="in" filter="blinds(horizontal)">
                                      <p:cBhvr>
                                        <p:cTn id="12"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63" grpId="0"/>
      <p:bldP spid="40" grpId="0"/>
    </p:bld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fontAlgn="auto" hangingPunct="1">
              <a:spcAft>
                <a:spcPts val="0"/>
              </a:spcAft>
              <a:defRPr/>
            </a:pPr>
            <a:r>
              <a:rPr lang="en-US">
                <a:solidFill>
                  <a:schemeClr val="accent1">
                    <a:satMod val="150000"/>
                  </a:schemeClr>
                </a:solidFill>
              </a:rPr>
              <a:t>Example</a:t>
            </a:r>
            <a:endParaRPr lang="en-US">
              <a:solidFill>
                <a:schemeClr val="accent1">
                  <a:satMod val="150000"/>
                </a:schemeClr>
              </a:solidFill>
            </a:endParaRPr>
          </a:p>
        </p:txBody>
      </p:sp>
      <p:sp>
        <p:nvSpPr>
          <p:cNvPr id="47107" name="Rectangle 3"/>
          <p:cNvSpPr>
            <a:spLocks noGrp="1" noChangeArrowheads="1"/>
          </p:cNvSpPr>
          <p:nvPr>
            <p:ph idx="1"/>
          </p:nvPr>
        </p:nvSpPr>
        <p:spPr>
          <a:xfrm>
            <a:off x="474663" y="1268413"/>
            <a:ext cx="10023475" cy="2617787"/>
          </a:xfrm>
        </p:spPr>
        <p:txBody>
          <a:bodyPr/>
          <a:lstStyle/>
          <a:p>
            <a:pPr eaLnBrk="1" hangingPunct="1"/>
            <a:r>
              <a:rPr lang="en-US" altLang="en-US" smtClean="0"/>
              <a:t>Construct  regular expression for these FA:</a:t>
            </a:r>
            <a:endParaRPr lang="en-US" altLang="en-US" smtClean="0"/>
          </a:p>
        </p:txBody>
      </p:sp>
      <p:sp>
        <p:nvSpPr>
          <p:cNvPr id="57363" name="Text Box 19"/>
          <p:cNvSpPr txBox="1">
            <a:spLocks noChangeArrowheads="1"/>
          </p:cNvSpPr>
          <p:nvPr/>
        </p:nvSpPr>
        <p:spPr bwMode="auto">
          <a:xfrm>
            <a:off x="1397000" y="5119688"/>
            <a:ext cx="10937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Gill Sans MT" panose="020B0502020104020203" pitchFamily="34" charset="0"/>
              </a:defRPr>
            </a:lvl1pPr>
            <a:lvl2pPr marL="742950" indent="-285750">
              <a:defRPr sz="2400">
                <a:solidFill>
                  <a:schemeClr val="tx1"/>
                </a:solidFill>
                <a:latin typeface="Gill Sans MT" panose="020B0502020104020203" pitchFamily="34" charset="0"/>
              </a:defRPr>
            </a:lvl2pPr>
            <a:lvl3pPr marL="1143000" indent="-228600">
              <a:defRPr sz="2400">
                <a:solidFill>
                  <a:schemeClr val="tx1"/>
                </a:solidFill>
                <a:latin typeface="Gill Sans MT" panose="020B0502020104020203" pitchFamily="34" charset="0"/>
              </a:defRPr>
            </a:lvl3pPr>
            <a:lvl4pPr marL="1600200" indent="-228600">
              <a:defRPr sz="2400">
                <a:solidFill>
                  <a:schemeClr val="tx1"/>
                </a:solidFill>
                <a:latin typeface="Gill Sans MT" panose="020B0502020104020203" pitchFamily="34" charset="0"/>
              </a:defRPr>
            </a:lvl4pPr>
            <a:lvl5pPr marL="2057400" indent="-228600">
              <a:defRPr sz="2400">
                <a:solidFill>
                  <a:schemeClr val="tx1"/>
                </a:solidFill>
                <a:latin typeface="Gill Sans MT" panose="020B0502020104020203" pitchFamily="34" charset="0"/>
              </a:defRPr>
            </a:lvl5pPr>
            <a:lvl6pPr marL="2514600" indent="-228600" eaLnBrk="0" fontAlgn="base" hangingPunct="0">
              <a:spcBef>
                <a:spcPct val="0"/>
              </a:spcBef>
              <a:spcAft>
                <a:spcPct val="0"/>
              </a:spcAft>
              <a:defRPr sz="2400">
                <a:solidFill>
                  <a:schemeClr val="tx1"/>
                </a:solidFill>
                <a:latin typeface="Gill Sans MT" panose="020B0502020104020203" pitchFamily="34" charset="0"/>
              </a:defRPr>
            </a:lvl6pPr>
            <a:lvl7pPr marL="2971800" indent="-228600" eaLnBrk="0" fontAlgn="base" hangingPunct="0">
              <a:spcBef>
                <a:spcPct val="0"/>
              </a:spcBef>
              <a:spcAft>
                <a:spcPct val="0"/>
              </a:spcAft>
              <a:defRPr sz="2400">
                <a:solidFill>
                  <a:schemeClr val="tx1"/>
                </a:solidFill>
                <a:latin typeface="Gill Sans MT" panose="020B0502020104020203" pitchFamily="34" charset="0"/>
              </a:defRPr>
            </a:lvl7pPr>
            <a:lvl8pPr marL="3429000" indent="-228600" eaLnBrk="0" fontAlgn="base" hangingPunct="0">
              <a:spcBef>
                <a:spcPct val="0"/>
              </a:spcBef>
              <a:spcAft>
                <a:spcPct val="0"/>
              </a:spcAft>
              <a:defRPr sz="2400">
                <a:solidFill>
                  <a:schemeClr val="tx1"/>
                </a:solidFill>
                <a:latin typeface="Gill Sans MT" panose="020B0502020104020203" pitchFamily="34" charset="0"/>
              </a:defRPr>
            </a:lvl8pPr>
            <a:lvl9pPr marL="3886200" indent="-228600" eaLnBrk="0" fontAlgn="base" hangingPunct="0">
              <a:spcBef>
                <a:spcPct val="0"/>
              </a:spcBef>
              <a:spcAft>
                <a:spcPct val="0"/>
              </a:spcAft>
              <a:defRPr sz="2400">
                <a:solidFill>
                  <a:schemeClr val="tx1"/>
                </a:solidFill>
                <a:latin typeface="Gill Sans MT" panose="020B0502020104020203" pitchFamily="34" charset="0"/>
              </a:defRPr>
            </a:lvl9pPr>
          </a:lstStyle>
          <a:p>
            <a:r>
              <a:rPr lang="en-US" altLang="en-US" sz="2800">
                <a:latin typeface="Symbol" panose="05050102010706020507" pitchFamily="18" charset="2"/>
              </a:rPr>
              <a:t>0</a:t>
            </a:r>
            <a:r>
              <a:rPr lang="en-US" altLang="en-US" sz="2800">
                <a:latin typeface="Garamond" panose="02020404030301010803" pitchFamily="18" charset="0"/>
              </a:rPr>
              <a:t>1*+1</a:t>
            </a:r>
            <a:endParaRPr lang="en-US" altLang="en-US" sz="2800">
              <a:latin typeface="Symbol" panose="05050102010706020507" pitchFamily="18" charset="2"/>
            </a:endParaRPr>
          </a:p>
        </p:txBody>
      </p:sp>
      <p:grpSp>
        <p:nvGrpSpPr>
          <p:cNvPr id="47109" name="Group 42"/>
          <p:cNvGrpSpPr/>
          <p:nvPr/>
        </p:nvGrpSpPr>
        <p:grpSpPr bwMode="auto">
          <a:xfrm>
            <a:off x="5514975" y="2005013"/>
            <a:ext cx="4816475" cy="1444625"/>
            <a:chOff x="5514975" y="2005148"/>
            <a:chExt cx="4816475" cy="1444625"/>
          </a:xfrm>
        </p:grpSpPr>
        <p:sp>
          <p:nvSpPr>
            <p:cNvPr id="47130" name="Rectangle 15"/>
            <p:cNvSpPr>
              <a:spLocks noChangeArrowheads="1"/>
            </p:cNvSpPr>
            <p:nvPr/>
          </p:nvSpPr>
          <p:spPr bwMode="auto">
            <a:xfrm>
              <a:off x="7897813" y="2895600"/>
              <a:ext cx="431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Gill Sans MT" panose="020B0502020104020203" pitchFamily="34" charset="0"/>
                </a:defRPr>
              </a:lvl1pPr>
              <a:lvl2pPr marL="742950" indent="-285750">
                <a:defRPr sz="2400">
                  <a:solidFill>
                    <a:schemeClr val="tx1"/>
                  </a:solidFill>
                  <a:latin typeface="Gill Sans MT" panose="020B0502020104020203" pitchFamily="34" charset="0"/>
                </a:defRPr>
              </a:lvl2pPr>
              <a:lvl3pPr marL="1143000" indent="-228600">
                <a:defRPr sz="2400">
                  <a:solidFill>
                    <a:schemeClr val="tx1"/>
                  </a:solidFill>
                  <a:latin typeface="Gill Sans MT" panose="020B0502020104020203" pitchFamily="34" charset="0"/>
                </a:defRPr>
              </a:lvl3pPr>
              <a:lvl4pPr marL="1600200" indent="-228600">
                <a:defRPr sz="2400">
                  <a:solidFill>
                    <a:schemeClr val="tx1"/>
                  </a:solidFill>
                  <a:latin typeface="Gill Sans MT" panose="020B0502020104020203" pitchFamily="34" charset="0"/>
                </a:defRPr>
              </a:lvl4pPr>
              <a:lvl5pPr marL="2057400" indent="-228600">
                <a:defRPr sz="2400">
                  <a:solidFill>
                    <a:schemeClr val="tx1"/>
                  </a:solidFill>
                  <a:latin typeface="Gill Sans MT" panose="020B0502020104020203" pitchFamily="34" charset="0"/>
                </a:defRPr>
              </a:lvl5pPr>
              <a:lvl6pPr marL="2514600" indent="-228600" eaLnBrk="0" fontAlgn="base" hangingPunct="0">
                <a:spcBef>
                  <a:spcPct val="0"/>
                </a:spcBef>
                <a:spcAft>
                  <a:spcPct val="0"/>
                </a:spcAft>
                <a:defRPr sz="2400">
                  <a:solidFill>
                    <a:schemeClr val="tx1"/>
                  </a:solidFill>
                  <a:latin typeface="Gill Sans MT" panose="020B0502020104020203" pitchFamily="34" charset="0"/>
                </a:defRPr>
              </a:lvl6pPr>
              <a:lvl7pPr marL="2971800" indent="-228600" eaLnBrk="0" fontAlgn="base" hangingPunct="0">
                <a:spcBef>
                  <a:spcPct val="0"/>
                </a:spcBef>
                <a:spcAft>
                  <a:spcPct val="0"/>
                </a:spcAft>
                <a:defRPr sz="2400">
                  <a:solidFill>
                    <a:schemeClr val="tx1"/>
                  </a:solidFill>
                  <a:latin typeface="Gill Sans MT" panose="020B0502020104020203" pitchFamily="34" charset="0"/>
                </a:defRPr>
              </a:lvl7pPr>
              <a:lvl8pPr marL="3429000" indent="-228600" eaLnBrk="0" fontAlgn="base" hangingPunct="0">
                <a:spcBef>
                  <a:spcPct val="0"/>
                </a:spcBef>
                <a:spcAft>
                  <a:spcPct val="0"/>
                </a:spcAft>
                <a:defRPr sz="2400">
                  <a:solidFill>
                    <a:schemeClr val="tx1"/>
                  </a:solidFill>
                  <a:latin typeface="Gill Sans MT" panose="020B0502020104020203" pitchFamily="34" charset="0"/>
                </a:defRPr>
              </a:lvl8pPr>
              <a:lvl9pPr marL="3886200" indent="-228600" eaLnBrk="0" fontAlgn="base" hangingPunct="0">
                <a:spcBef>
                  <a:spcPct val="0"/>
                </a:spcBef>
                <a:spcAft>
                  <a:spcPct val="0"/>
                </a:spcAft>
                <a:defRPr sz="2400">
                  <a:solidFill>
                    <a:schemeClr val="tx1"/>
                  </a:solidFill>
                  <a:latin typeface="Gill Sans MT" panose="020B0502020104020203" pitchFamily="34" charset="0"/>
                </a:defRPr>
              </a:lvl9pPr>
            </a:lstStyle>
            <a:p>
              <a:r>
                <a:rPr lang="en-US" altLang="zh-TW">
                  <a:latin typeface="Garamond" panose="02020404030301010803" pitchFamily="18" charset="0"/>
                  <a:sym typeface="Symbol" panose="05050102010706020507" pitchFamily="18" charset="2"/>
                </a:rPr>
                <a:t>q</a:t>
              </a:r>
              <a:r>
                <a:rPr lang="en-US" altLang="zh-TW" baseline="-25000">
                  <a:latin typeface="Garamond" panose="02020404030301010803" pitchFamily="18" charset="0"/>
                  <a:sym typeface="Symbol" panose="05050102010706020507" pitchFamily="18" charset="2"/>
                </a:rPr>
                <a:t>1</a:t>
              </a:r>
              <a:endParaRPr lang="en-US" altLang="zh-TW" baseline="-25000">
                <a:latin typeface="Garamond" panose="02020404030301010803" pitchFamily="18" charset="0"/>
                <a:sym typeface="Symbol" panose="05050102010706020507" pitchFamily="18" charset="2"/>
              </a:endParaRPr>
            </a:p>
          </p:txBody>
        </p:sp>
        <p:grpSp>
          <p:nvGrpSpPr>
            <p:cNvPr id="47131" name="Group 41"/>
            <p:cNvGrpSpPr/>
            <p:nvPr/>
          </p:nvGrpSpPr>
          <p:grpSpPr bwMode="auto">
            <a:xfrm>
              <a:off x="5514975" y="2005148"/>
              <a:ext cx="4816475" cy="1444625"/>
              <a:chOff x="5514975" y="2057400"/>
              <a:chExt cx="4816475" cy="1444625"/>
            </a:xfrm>
          </p:grpSpPr>
          <p:sp>
            <p:nvSpPr>
              <p:cNvPr id="47132" name="Oval 4"/>
              <p:cNvSpPr>
                <a:spLocks noChangeArrowheads="1"/>
              </p:cNvSpPr>
              <p:nvPr/>
            </p:nvSpPr>
            <p:spPr bwMode="auto">
              <a:xfrm>
                <a:off x="7783513" y="2881313"/>
                <a:ext cx="731837" cy="60960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Gill Sans MT" panose="020B0502020104020203" pitchFamily="34" charset="0"/>
                  </a:defRPr>
                </a:lvl1pPr>
                <a:lvl2pPr marL="742950" indent="-285750">
                  <a:defRPr sz="2400">
                    <a:solidFill>
                      <a:schemeClr val="tx1"/>
                    </a:solidFill>
                    <a:latin typeface="Gill Sans MT" panose="020B0502020104020203" pitchFamily="34" charset="0"/>
                  </a:defRPr>
                </a:lvl2pPr>
                <a:lvl3pPr marL="1143000" indent="-228600">
                  <a:defRPr sz="2400">
                    <a:solidFill>
                      <a:schemeClr val="tx1"/>
                    </a:solidFill>
                    <a:latin typeface="Gill Sans MT" panose="020B0502020104020203" pitchFamily="34" charset="0"/>
                  </a:defRPr>
                </a:lvl3pPr>
                <a:lvl4pPr marL="1600200" indent="-228600">
                  <a:defRPr sz="2400">
                    <a:solidFill>
                      <a:schemeClr val="tx1"/>
                    </a:solidFill>
                    <a:latin typeface="Gill Sans MT" panose="020B0502020104020203" pitchFamily="34" charset="0"/>
                  </a:defRPr>
                </a:lvl4pPr>
                <a:lvl5pPr marL="2057400" indent="-228600">
                  <a:defRPr sz="2400">
                    <a:solidFill>
                      <a:schemeClr val="tx1"/>
                    </a:solidFill>
                    <a:latin typeface="Gill Sans MT" panose="020B0502020104020203" pitchFamily="34" charset="0"/>
                  </a:defRPr>
                </a:lvl5pPr>
                <a:lvl6pPr marL="2514600" indent="-228600" eaLnBrk="0" fontAlgn="base" hangingPunct="0">
                  <a:spcBef>
                    <a:spcPct val="0"/>
                  </a:spcBef>
                  <a:spcAft>
                    <a:spcPct val="0"/>
                  </a:spcAft>
                  <a:defRPr sz="2400">
                    <a:solidFill>
                      <a:schemeClr val="tx1"/>
                    </a:solidFill>
                    <a:latin typeface="Gill Sans MT" panose="020B0502020104020203" pitchFamily="34" charset="0"/>
                  </a:defRPr>
                </a:lvl6pPr>
                <a:lvl7pPr marL="2971800" indent="-228600" eaLnBrk="0" fontAlgn="base" hangingPunct="0">
                  <a:spcBef>
                    <a:spcPct val="0"/>
                  </a:spcBef>
                  <a:spcAft>
                    <a:spcPct val="0"/>
                  </a:spcAft>
                  <a:defRPr sz="2400">
                    <a:solidFill>
                      <a:schemeClr val="tx1"/>
                    </a:solidFill>
                    <a:latin typeface="Gill Sans MT" panose="020B0502020104020203" pitchFamily="34" charset="0"/>
                  </a:defRPr>
                </a:lvl7pPr>
                <a:lvl8pPr marL="3429000" indent="-228600" eaLnBrk="0" fontAlgn="base" hangingPunct="0">
                  <a:spcBef>
                    <a:spcPct val="0"/>
                  </a:spcBef>
                  <a:spcAft>
                    <a:spcPct val="0"/>
                  </a:spcAft>
                  <a:defRPr sz="2400">
                    <a:solidFill>
                      <a:schemeClr val="tx1"/>
                    </a:solidFill>
                    <a:latin typeface="Gill Sans MT" panose="020B0502020104020203" pitchFamily="34" charset="0"/>
                  </a:defRPr>
                </a:lvl8pPr>
                <a:lvl9pPr marL="3886200" indent="-228600" eaLnBrk="0" fontAlgn="base" hangingPunct="0">
                  <a:spcBef>
                    <a:spcPct val="0"/>
                  </a:spcBef>
                  <a:spcAft>
                    <a:spcPct val="0"/>
                  </a:spcAft>
                  <a:defRPr sz="2400">
                    <a:solidFill>
                      <a:schemeClr val="tx1"/>
                    </a:solidFill>
                    <a:latin typeface="Gill Sans MT" panose="020B0502020104020203" pitchFamily="34" charset="0"/>
                  </a:defRPr>
                </a:lvl9pPr>
              </a:lstStyle>
              <a:p>
                <a:endParaRPr lang="en-US" altLang="en-US"/>
              </a:p>
            </p:txBody>
          </p:sp>
          <p:sp>
            <p:nvSpPr>
              <p:cNvPr id="47133" name="Oval 5"/>
              <p:cNvSpPr>
                <a:spLocks noChangeArrowheads="1"/>
              </p:cNvSpPr>
              <p:nvPr/>
            </p:nvSpPr>
            <p:spPr bwMode="auto">
              <a:xfrm>
                <a:off x="9691688" y="2957513"/>
                <a:ext cx="547687" cy="45720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Gill Sans MT" panose="020B0502020104020203" pitchFamily="34" charset="0"/>
                  </a:defRPr>
                </a:lvl1pPr>
                <a:lvl2pPr marL="742950" indent="-285750">
                  <a:defRPr sz="2400">
                    <a:solidFill>
                      <a:schemeClr val="tx1"/>
                    </a:solidFill>
                    <a:latin typeface="Gill Sans MT" panose="020B0502020104020203" pitchFamily="34" charset="0"/>
                  </a:defRPr>
                </a:lvl2pPr>
                <a:lvl3pPr marL="1143000" indent="-228600">
                  <a:defRPr sz="2400">
                    <a:solidFill>
                      <a:schemeClr val="tx1"/>
                    </a:solidFill>
                    <a:latin typeface="Gill Sans MT" panose="020B0502020104020203" pitchFamily="34" charset="0"/>
                  </a:defRPr>
                </a:lvl3pPr>
                <a:lvl4pPr marL="1600200" indent="-228600">
                  <a:defRPr sz="2400">
                    <a:solidFill>
                      <a:schemeClr val="tx1"/>
                    </a:solidFill>
                    <a:latin typeface="Gill Sans MT" panose="020B0502020104020203" pitchFamily="34" charset="0"/>
                  </a:defRPr>
                </a:lvl4pPr>
                <a:lvl5pPr marL="2057400" indent="-228600">
                  <a:defRPr sz="2400">
                    <a:solidFill>
                      <a:schemeClr val="tx1"/>
                    </a:solidFill>
                    <a:latin typeface="Gill Sans MT" panose="020B0502020104020203" pitchFamily="34" charset="0"/>
                  </a:defRPr>
                </a:lvl5pPr>
                <a:lvl6pPr marL="2514600" indent="-228600" eaLnBrk="0" fontAlgn="base" hangingPunct="0">
                  <a:spcBef>
                    <a:spcPct val="0"/>
                  </a:spcBef>
                  <a:spcAft>
                    <a:spcPct val="0"/>
                  </a:spcAft>
                  <a:defRPr sz="2400">
                    <a:solidFill>
                      <a:schemeClr val="tx1"/>
                    </a:solidFill>
                    <a:latin typeface="Gill Sans MT" panose="020B0502020104020203" pitchFamily="34" charset="0"/>
                  </a:defRPr>
                </a:lvl6pPr>
                <a:lvl7pPr marL="2971800" indent="-228600" eaLnBrk="0" fontAlgn="base" hangingPunct="0">
                  <a:spcBef>
                    <a:spcPct val="0"/>
                  </a:spcBef>
                  <a:spcAft>
                    <a:spcPct val="0"/>
                  </a:spcAft>
                  <a:defRPr sz="2400">
                    <a:solidFill>
                      <a:schemeClr val="tx1"/>
                    </a:solidFill>
                    <a:latin typeface="Gill Sans MT" panose="020B0502020104020203" pitchFamily="34" charset="0"/>
                  </a:defRPr>
                </a:lvl7pPr>
                <a:lvl8pPr marL="3429000" indent="-228600" eaLnBrk="0" fontAlgn="base" hangingPunct="0">
                  <a:spcBef>
                    <a:spcPct val="0"/>
                  </a:spcBef>
                  <a:spcAft>
                    <a:spcPct val="0"/>
                  </a:spcAft>
                  <a:defRPr sz="2400">
                    <a:solidFill>
                      <a:schemeClr val="tx1"/>
                    </a:solidFill>
                    <a:latin typeface="Gill Sans MT" panose="020B0502020104020203" pitchFamily="34" charset="0"/>
                  </a:defRPr>
                </a:lvl8pPr>
                <a:lvl9pPr marL="3886200" indent="-228600" eaLnBrk="0" fontAlgn="base" hangingPunct="0">
                  <a:spcBef>
                    <a:spcPct val="0"/>
                  </a:spcBef>
                  <a:spcAft>
                    <a:spcPct val="0"/>
                  </a:spcAft>
                  <a:defRPr sz="2400">
                    <a:solidFill>
                      <a:schemeClr val="tx1"/>
                    </a:solidFill>
                    <a:latin typeface="Gill Sans MT" panose="020B0502020104020203" pitchFamily="34" charset="0"/>
                  </a:defRPr>
                </a:lvl9pPr>
              </a:lstStyle>
              <a:p>
                <a:endParaRPr lang="en-US" altLang="en-US"/>
              </a:p>
            </p:txBody>
          </p:sp>
          <p:sp>
            <p:nvSpPr>
              <p:cNvPr id="47134" name="Oval 6"/>
              <p:cNvSpPr>
                <a:spLocks noChangeArrowheads="1"/>
              </p:cNvSpPr>
              <p:nvPr/>
            </p:nvSpPr>
            <p:spPr bwMode="auto">
              <a:xfrm>
                <a:off x="9599613" y="2881313"/>
                <a:ext cx="731837" cy="60960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Gill Sans MT" panose="020B0502020104020203" pitchFamily="34" charset="0"/>
                  </a:defRPr>
                </a:lvl1pPr>
                <a:lvl2pPr marL="742950" indent="-285750">
                  <a:defRPr sz="2400">
                    <a:solidFill>
                      <a:schemeClr val="tx1"/>
                    </a:solidFill>
                    <a:latin typeface="Gill Sans MT" panose="020B0502020104020203" pitchFamily="34" charset="0"/>
                  </a:defRPr>
                </a:lvl2pPr>
                <a:lvl3pPr marL="1143000" indent="-228600">
                  <a:defRPr sz="2400">
                    <a:solidFill>
                      <a:schemeClr val="tx1"/>
                    </a:solidFill>
                    <a:latin typeface="Gill Sans MT" panose="020B0502020104020203" pitchFamily="34" charset="0"/>
                  </a:defRPr>
                </a:lvl3pPr>
                <a:lvl4pPr marL="1600200" indent="-228600">
                  <a:defRPr sz="2400">
                    <a:solidFill>
                      <a:schemeClr val="tx1"/>
                    </a:solidFill>
                    <a:latin typeface="Gill Sans MT" panose="020B0502020104020203" pitchFamily="34" charset="0"/>
                  </a:defRPr>
                </a:lvl4pPr>
                <a:lvl5pPr marL="2057400" indent="-228600">
                  <a:defRPr sz="2400">
                    <a:solidFill>
                      <a:schemeClr val="tx1"/>
                    </a:solidFill>
                    <a:latin typeface="Gill Sans MT" panose="020B0502020104020203" pitchFamily="34" charset="0"/>
                  </a:defRPr>
                </a:lvl5pPr>
                <a:lvl6pPr marL="2514600" indent="-228600" eaLnBrk="0" fontAlgn="base" hangingPunct="0">
                  <a:spcBef>
                    <a:spcPct val="0"/>
                  </a:spcBef>
                  <a:spcAft>
                    <a:spcPct val="0"/>
                  </a:spcAft>
                  <a:defRPr sz="2400">
                    <a:solidFill>
                      <a:schemeClr val="tx1"/>
                    </a:solidFill>
                    <a:latin typeface="Gill Sans MT" panose="020B0502020104020203" pitchFamily="34" charset="0"/>
                  </a:defRPr>
                </a:lvl6pPr>
                <a:lvl7pPr marL="2971800" indent="-228600" eaLnBrk="0" fontAlgn="base" hangingPunct="0">
                  <a:spcBef>
                    <a:spcPct val="0"/>
                  </a:spcBef>
                  <a:spcAft>
                    <a:spcPct val="0"/>
                  </a:spcAft>
                  <a:defRPr sz="2400">
                    <a:solidFill>
                      <a:schemeClr val="tx1"/>
                    </a:solidFill>
                    <a:latin typeface="Gill Sans MT" panose="020B0502020104020203" pitchFamily="34" charset="0"/>
                  </a:defRPr>
                </a:lvl7pPr>
                <a:lvl8pPr marL="3429000" indent="-228600" eaLnBrk="0" fontAlgn="base" hangingPunct="0">
                  <a:spcBef>
                    <a:spcPct val="0"/>
                  </a:spcBef>
                  <a:spcAft>
                    <a:spcPct val="0"/>
                  </a:spcAft>
                  <a:defRPr sz="2400">
                    <a:solidFill>
                      <a:schemeClr val="tx1"/>
                    </a:solidFill>
                    <a:latin typeface="Gill Sans MT" panose="020B0502020104020203" pitchFamily="34" charset="0"/>
                  </a:defRPr>
                </a:lvl8pPr>
                <a:lvl9pPr marL="3886200" indent="-228600" eaLnBrk="0" fontAlgn="base" hangingPunct="0">
                  <a:spcBef>
                    <a:spcPct val="0"/>
                  </a:spcBef>
                  <a:spcAft>
                    <a:spcPct val="0"/>
                  </a:spcAft>
                  <a:defRPr sz="2400">
                    <a:solidFill>
                      <a:schemeClr val="tx1"/>
                    </a:solidFill>
                    <a:latin typeface="Gill Sans MT" panose="020B0502020104020203" pitchFamily="34" charset="0"/>
                  </a:defRPr>
                </a:lvl9pPr>
              </a:lstStyle>
              <a:p>
                <a:endParaRPr lang="en-US" altLang="en-US"/>
              </a:p>
            </p:txBody>
          </p:sp>
          <p:sp>
            <p:nvSpPr>
              <p:cNvPr id="47135" name="Line 7"/>
              <p:cNvSpPr>
                <a:spLocks noChangeShapeType="1"/>
              </p:cNvSpPr>
              <p:nvPr/>
            </p:nvSpPr>
            <p:spPr bwMode="auto">
              <a:xfrm>
                <a:off x="8515350" y="3216275"/>
                <a:ext cx="1062038" cy="14288"/>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7136" name="Freeform 9"/>
              <p:cNvSpPr/>
              <p:nvPr/>
            </p:nvSpPr>
            <p:spPr bwMode="auto">
              <a:xfrm>
                <a:off x="7693025" y="2424113"/>
                <a:ext cx="654050" cy="533400"/>
              </a:xfrm>
              <a:custGeom>
                <a:avLst/>
                <a:gdLst>
                  <a:gd name="T0" fmla="*/ 2147483646 w 344"/>
                  <a:gd name="T1" fmla="*/ 2147483646 h 368"/>
                  <a:gd name="T2" fmla="*/ 2147483646 w 344"/>
                  <a:gd name="T3" fmla="*/ 2147483646 h 368"/>
                  <a:gd name="T4" fmla="*/ 2147483646 w 344"/>
                  <a:gd name="T5" fmla="*/ 2147483646 h 368"/>
                  <a:gd name="T6" fmla="*/ 2147483646 w 344"/>
                  <a:gd name="T7" fmla="*/ 2147483646 h 368"/>
                  <a:gd name="T8" fmla="*/ 2147483646 w 344"/>
                  <a:gd name="T9" fmla="*/ 2147483646 h 368"/>
                  <a:gd name="T10" fmla="*/ 2147483646 w 344"/>
                  <a:gd name="T11" fmla="*/ 2147483646 h 368"/>
                  <a:gd name="T12" fmla="*/ 0 60000 65536"/>
                  <a:gd name="T13" fmla="*/ 0 60000 65536"/>
                  <a:gd name="T14" fmla="*/ 0 60000 65536"/>
                  <a:gd name="T15" fmla="*/ 0 60000 65536"/>
                  <a:gd name="T16" fmla="*/ 0 60000 65536"/>
                  <a:gd name="T17" fmla="*/ 0 60000 65536"/>
                  <a:gd name="T18" fmla="*/ 0 w 344"/>
                  <a:gd name="T19" fmla="*/ 0 h 368"/>
                  <a:gd name="T20" fmla="*/ 344 w 344"/>
                  <a:gd name="T21" fmla="*/ 368 h 368"/>
                </a:gdLst>
                <a:ahLst/>
                <a:cxnLst>
                  <a:cxn ang="T12">
                    <a:pos x="T0" y="T1"/>
                  </a:cxn>
                  <a:cxn ang="T13">
                    <a:pos x="T2" y="T3"/>
                  </a:cxn>
                  <a:cxn ang="T14">
                    <a:pos x="T4" y="T5"/>
                  </a:cxn>
                  <a:cxn ang="T15">
                    <a:pos x="T6" y="T7"/>
                  </a:cxn>
                  <a:cxn ang="T16">
                    <a:pos x="T8" y="T9"/>
                  </a:cxn>
                  <a:cxn ang="T17">
                    <a:pos x="T10" y="T11"/>
                  </a:cxn>
                </a:cxnLst>
                <a:rect l="T18" t="T19" r="T20" b="T21"/>
                <a:pathLst>
                  <a:path w="344" h="368">
                    <a:moveTo>
                      <a:pt x="104" y="368"/>
                    </a:moveTo>
                    <a:cubicBezTo>
                      <a:pt x="60" y="324"/>
                      <a:pt x="16" y="280"/>
                      <a:pt x="8" y="224"/>
                    </a:cubicBezTo>
                    <a:cubicBezTo>
                      <a:pt x="0" y="168"/>
                      <a:pt x="8" y="64"/>
                      <a:pt x="56" y="32"/>
                    </a:cubicBezTo>
                    <a:cubicBezTo>
                      <a:pt x="104" y="0"/>
                      <a:pt x="248" y="8"/>
                      <a:pt x="296" y="32"/>
                    </a:cubicBezTo>
                    <a:cubicBezTo>
                      <a:pt x="344" y="56"/>
                      <a:pt x="344" y="128"/>
                      <a:pt x="344" y="176"/>
                    </a:cubicBezTo>
                    <a:cubicBezTo>
                      <a:pt x="344" y="224"/>
                      <a:pt x="320" y="272"/>
                      <a:pt x="296" y="320"/>
                    </a:cubicBezTo>
                  </a:path>
                </a:pathLst>
              </a:custGeom>
              <a:noFill/>
              <a:ln w="9525">
                <a:solidFill>
                  <a:schemeClr val="tx1"/>
                </a:solidFill>
                <a:rou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7137" name="Freeform 10"/>
              <p:cNvSpPr/>
              <p:nvPr/>
            </p:nvSpPr>
            <p:spPr bwMode="auto">
              <a:xfrm>
                <a:off x="9507538" y="2424113"/>
                <a:ext cx="655637" cy="533400"/>
              </a:xfrm>
              <a:custGeom>
                <a:avLst/>
                <a:gdLst>
                  <a:gd name="T0" fmla="*/ 2147483646 w 344"/>
                  <a:gd name="T1" fmla="*/ 2147483646 h 368"/>
                  <a:gd name="T2" fmla="*/ 2147483646 w 344"/>
                  <a:gd name="T3" fmla="*/ 2147483646 h 368"/>
                  <a:gd name="T4" fmla="*/ 2147483646 w 344"/>
                  <a:gd name="T5" fmla="*/ 2147483646 h 368"/>
                  <a:gd name="T6" fmla="*/ 2147483646 w 344"/>
                  <a:gd name="T7" fmla="*/ 2147483646 h 368"/>
                  <a:gd name="T8" fmla="*/ 2147483646 w 344"/>
                  <a:gd name="T9" fmla="*/ 2147483646 h 368"/>
                  <a:gd name="T10" fmla="*/ 2147483646 w 344"/>
                  <a:gd name="T11" fmla="*/ 2147483646 h 368"/>
                  <a:gd name="T12" fmla="*/ 0 60000 65536"/>
                  <a:gd name="T13" fmla="*/ 0 60000 65536"/>
                  <a:gd name="T14" fmla="*/ 0 60000 65536"/>
                  <a:gd name="T15" fmla="*/ 0 60000 65536"/>
                  <a:gd name="T16" fmla="*/ 0 60000 65536"/>
                  <a:gd name="T17" fmla="*/ 0 60000 65536"/>
                  <a:gd name="T18" fmla="*/ 0 w 344"/>
                  <a:gd name="T19" fmla="*/ 0 h 368"/>
                  <a:gd name="T20" fmla="*/ 344 w 344"/>
                  <a:gd name="T21" fmla="*/ 368 h 368"/>
                </a:gdLst>
                <a:ahLst/>
                <a:cxnLst>
                  <a:cxn ang="T12">
                    <a:pos x="T0" y="T1"/>
                  </a:cxn>
                  <a:cxn ang="T13">
                    <a:pos x="T2" y="T3"/>
                  </a:cxn>
                  <a:cxn ang="T14">
                    <a:pos x="T4" y="T5"/>
                  </a:cxn>
                  <a:cxn ang="T15">
                    <a:pos x="T6" y="T7"/>
                  </a:cxn>
                  <a:cxn ang="T16">
                    <a:pos x="T8" y="T9"/>
                  </a:cxn>
                  <a:cxn ang="T17">
                    <a:pos x="T10" y="T11"/>
                  </a:cxn>
                </a:cxnLst>
                <a:rect l="T18" t="T19" r="T20" b="T21"/>
                <a:pathLst>
                  <a:path w="344" h="368">
                    <a:moveTo>
                      <a:pt x="104" y="368"/>
                    </a:moveTo>
                    <a:cubicBezTo>
                      <a:pt x="60" y="324"/>
                      <a:pt x="16" y="280"/>
                      <a:pt x="8" y="224"/>
                    </a:cubicBezTo>
                    <a:cubicBezTo>
                      <a:pt x="0" y="168"/>
                      <a:pt x="8" y="64"/>
                      <a:pt x="56" y="32"/>
                    </a:cubicBezTo>
                    <a:cubicBezTo>
                      <a:pt x="104" y="0"/>
                      <a:pt x="248" y="8"/>
                      <a:pt x="296" y="32"/>
                    </a:cubicBezTo>
                    <a:cubicBezTo>
                      <a:pt x="344" y="56"/>
                      <a:pt x="344" y="128"/>
                      <a:pt x="344" y="176"/>
                    </a:cubicBezTo>
                    <a:cubicBezTo>
                      <a:pt x="344" y="224"/>
                      <a:pt x="320" y="272"/>
                      <a:pt x="296" y="320"/>
                    </a:cubicBezTo>
                  </a:path>
                </a:pathLst>
              </a:custGeom>
              <a:noFill/>
              <a:ln w="9525">
                <a:solidFill>
                  <a:schemeClr val="tx1"/>
                </a:solidFill>
                <a:rou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7138" name="Text Box 11"/>
              <p:cNvSpPr txBox="1">
                <a:spLocks noChangeArrowheads="1"/>
              </p:cNvSpPr>
              <p:nvPr/>
            </p:nvSpPr>
            <p:spPr bwMode="auto">
              <a:xfrm>
                <a:off x="8804275" y="2776538"/>
                <a:ext cx="32861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Gill Sans MT" panose="020B0502020104020203" pitchFamily="34" charset="0"/>
                  </a:defRPr>
                </a:lvl1pPr>
                <a:lvl2pPr marL="742950" indent="-285750">
                  <a:defRPr sz="2400">
                    <a:solidFill>
                      <a:schemeClr val="tx1"/>
                    </a:solidFill>
                    <a:latin typeface="Gill Sans MT" panose="020B0502020104020203" pitchFamily="34" charset="0"/>
                  </a:defRPr>
                </a:lvl2pPr>
                <a:lvl3pPr marL="1143000" indent="-228600">
                  <a:defRPr sz="2400">
                    <a:solidFill>
                      <a:schemeClr val="tx1"/>
                    </a:solidFill>
                    <a:latin typeface="Gill Sans MT" panose="020B0502020104020203" pitchFamily="34" charset="0"/>
                  </a:defRPr>
                </a:lvl3pPr>
                <a:lvl4pPr marL="1600200" indent="-228600">
                  <a:defRPr sz="2400">
                    <a:solidFill>
                      <a:schemeClr val="tx1"/>
                    </a:solidFill>
                    <a:latin typeface="Gill Sans MT" panose="020B0502020104020203" pitchFamily="34" charset="0"/>
                  </a:defRPr>
                </a:lvl4pPr>
                <a:lvl5pPr marL="2057400" indent="-228600">
                  <a:defRPr sz="2400">
                    <a:solidFill>
                      <a:schemeClr val="tx1"/>
                    </a:solidFill>
                    <a:latin typeface="Gill Sans MT" panose="020B0502020104020203" pitchFamily="34" charset="0"/>
                  </a:defRPr>
                </a:lvl5pPr>
                <a:lvl6pPr marL="2514600" indent="-228600" eaLnBrk="0" fontAlgn="base" hangingPunct="0">
                  <a:spcBef>
                    <a:spcPct val="0"/>
                  </a:spcBef>
                  <a:spcAft>
                    <a:spcPct val="0"/>
                  </a:spcAft>
                  <a:defRPr sz="2400">
                    <a:solidFill>
                      <a:schemeClr val="tx1"/>
                    </a:solidFill>
                    <a:latin typeface="Gill Sans MT" panose="020B0502020104020203" pitchFamily="34" charset="0"/>
                  </a:defRPr>
                </a:lvl6pPr>
                <a:lvl7pPr marL="2971800" indent="-228600" eaLnBrk="0" fontAlgn="base" hangingPunct="0">
                  <a:spcBef>
                    <a:spcPct val="0"/>
                  </a:spcBef>
                  <a:spcAft>
                    <a:spcPct val="0"/>
                  </a:spcAft>
                  <a:defRPr sz="2400">
                    <a:solidFill>
                      <a:schemeClr val="tx1"/>
                    </a:solidFill>
                    <a:latin typeface="Gill Sans MT" panose="020B0502020104020203" pitchFamily="34" charset="0"/>
                  </a:defRPr>
                </a:lvl7pPr>
                <a:lvl8pPr marL="3429000" indent="-228600" eaLnBrk="0" fontAlgn="base" hangingPunct="0">
                  <a:spcBef>
                    <a:spcPct val="0"/>
                  </a:spcBef>
                  <a:spcAft>
                    <a:spcPct val="0"/>
                  </a:spcAft>
                  <a:defRPr sz="2400">
                    <a:solidFill>
                      <a:schemeClr val="tx1"/>
                    </a:solidFill>
                    <a:latin typeface="Gill Sans MT" panose="020B0502020104020203" pitchFamily="34" charset="0"/>
                  </a:defRPr>
                </a:lvl8pPr>
                <a:lvl9pPr marL="3886200" indent="-228600" eaLnBrk="0" fontAlgn="base" hangingPunct="0">
                  <a:spcBef>
                    <a:spcPct val="0"/>
                  </a:spcBef>
                  <a:spcAft>
                    <a:spcPct val="0"/>
                  </a:spcAft>
                  <a:defRPr sz="2400">
                    <a:solidFill>
                      <a:schemeClr val="tx1"/>
                    </a:solidFill>
                    <a:latin typeface="Gill Sans MT" panose="020B0502020104020203" pitchFamily="34" charset="0"/>
                  </a:defRPr>
                </a:lvl9pPr>
              </a:lstStyle>
              <a:p>
                <a:r>
                  <a:rPr lang="en-US" altLang="zh-TW">
                    <a:latin typeface="Garamond" panose="02020404030301010803" pitchFamily="18" charset="0"/>
                  </a:rPr>
                  <a:t>1</a:t>
                </a:r>
                <a:endParaRPr lang="en-US" altLang="zh-TW">
                  <a:latin typeface="Garamond" panose="02020404030301010803" pitchFamily="18" charset="0"/>
                </a:endParaRPr>
              </a:p>
            </p:txBody>
          </p:sp>
          <p:sp>
            <p:nvSpPr>
              <p:cNvPr id="47139" name="Text Box 12"/>
              <p:cNvSpPr txBox="1">
                <a:spLocks noChangeArrowheads="1"/>
              </p:cNvSpPr>
              <p:nvPr/>
            </p:nvSpPr>
            <p:spPr bwMode="auto">
              <a:xfrm>
                <a:off x="9590088" y="2057400"/>
                <a:ext cx="5413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Gill Sans MT" panose="020B0502020104020203" pitchFamily="34" charset="0"/>
                  </a:defRPr>
                </a:lvl1pPr>
                <a:lvl2pPr marL="742950" indent="-285750">
                  <a:defRPr sz="2400">
                    <a:solidFill>
                      <a:schemeClr val="tx1"/>
                    </a:solidFill>
                    <a:latin typeface="Gill Sans MT" panose="020B0502020104020203" pitchFamily="34" charset="0"/>
                  </a:defRPr>
                </a:lvl2pPr>
                <a:lvl3pPr marL="1143000" indent="-228600">
                  <a:defRPr sz="2400">
                    <a:solidFill>
                      <a:schemeClr val="tx1"/>
                    </a:solidFill>
                    <a:latin typeface="Gill Sans MT" panose="020B0502020104020203" pitchFamily="34" charset="0"/>
                  </a:defRPr>
                </a:lvl3pPr>
                <a:lvl4pPr marL="1600200" indent="-228600">
                  <a:defRPr sz="2400">
                    <a:solidFill>
                      <a:schemeClr val="tx1"/>
                    </a:solidFill>
                    <a:latin typeface="Gill Sans MT" panose="020B0502020104020203" pitchFamily="34" charset="0"/>
                  </a:defRPr>
                </a:lvl4pPr>
                <a:lvl5pPr marL="2057400" indent="-228600">
                  <a:defRPr sz="2400">
                    <a:solidFill>
                      <a:schemeClr val="tx1"/>
                    </a:solidFill>
                    <a:latin typeface="Gill Sans MT" panose="020B0502020104020203" pitchFamily="34" charset="0"/>
                  </a:defRPr>
                </a:lvl5pPr>
                <a:lvl6pPr marL="2514600" indent="-228600" eaLnBrk="0" fontAlgn="base" hangingPunct="0">
                  <a:spcBef>
                    <a:spcPct val="0"/>
                  </a:spcBef>
                  <a:spcAft>
                    <a:spcPct val="0"/>
                  </a:spcAft>
                  <a:defRPr sz="2400">
                    <a:solidFill>
                      <a:schemeClr val="tx1"/>
                    </a:solidFill>
                    <a:latin typeface="Gill Sans MT" panose="020B0502020104020203" pitchFamily="34" charset="0"/>
                  </a:defRPr>
                </a:lvl6pPr>
                <a:lvl7pPr marL="2971800" indent="-228600" eaLnBrk="0" fontAlgn="base" hangingPunct="0">
                  <a:spcBef>
                    <a:spcPct val="0"/>
                  </a:spcBef>
                  <a:spcAft>
                    <a:spcPct val="0"/>
                  </a:spcAft>
                  <a:defRPr sz="2400">
                    <a:solidFill>
                      <a:schemeClr val="tx1"/>
                    </a:solidFill>
                    <a:latin typeface="Gill Sans MT" panose="020B0502020104020203" pitchFamily="34" charset="0"/>
                  </a:defRPr>
                </a:lvl7pPr>
                <a:lvl8pPr marL="3429000" indent="-228600" eaLnBrk="0" fontAlgn="base" hangingPunct="0">
                  <a:spcBef>
                    <a:spcPct val="0"/>
                  </a:spcBef>
                  <a:spcAft>
                    <a:spcPct val="0"/>
                  </a:spcAft>
                  <a:defRPr sz="2400">
                    <a:solidFill>
                      <a:schemeClr val="tx1"/>
                    </a:solidFill>
                    <a:latin typeface="Gill Sans MT" panose="020B0502020104020203" pitchFamily="34" charset="0"/>
                  </a:defRPr>
                </a:lvl8pPr>
                <a:lvl9pPr marL="3886200" indent="-228600" eaLnBrk="0" fontAlgn="base" hangingPunct="0">
                  <a:spcBef>
                    <a:spcPct val="0"/>
                  </a:spcBef>
                  <a:spcAft>
                    <a:spcPct val="0"/>
                  </a:spcAft>
                  <a:defRPr sz="2400">
                    <a:solidFill>
                      <a:schemeClr val="tx1"/>
                    </a:solidFill>
                    <a:latin typeface="Gill Sans MT" panose="020B0502020104020203" pitchFamily="34" charset="0"/>
                  </a:defRPr>
                </a:lvl9pPr>
              </a:lstStyle>
              <a:p>
                <a:r>
                  <a:rPr lang="en-US" altLang="zh-TW">
                    <a:latin typeface="Garamond" panose="02020404030301010803" pitchFamily="18" charset="0"/>
                  </a:rPr>
                  <a:t>0,1</a:t>
                </a:r>
                <a:endParaRPr lang="en-US" altLang="zh-TW">
                  <a:latin typeface="Garamond" panose="02020404030301010803" pitchFamily="18" charset="0"/>
                </a:endParaRPr>
              </a:p>
            </p:txBody>
          </p:sp>
          <p:sp>
            <p:nvSpPr>
              <p:cNvPr id="47140" name="Text Box 14"/>
              <p:cNvSpPr txBox="1">
                <a:spLocks noChangeArrowheads="1"/>
              </p:cNvSpPr>
              <p:nvPr/>
            </p:nvSpPr>
            <p:spPr bwMode="auto">
              <a:xfrm>
                <a:off x="7805738" y="2057400"/>
                <a:ext cx="3286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Gill Sans MT" panose="020B0502020104020203" pitchFamily="34" charset="0"/>
                  </a:defRPr>
                </a:lvl1pPr>
                <a:lvl2pPr marL="742950" indent="-285750">
                  <a:defRPr sz="2400">
                    <a:solidFill>
                      <a:schemeClr val="tx1"/>
                    </a:solidFill>
                    <a:latin typeface="Gill Sans MT" panose="020B0502020104020203" pitchFamily="34" charset="0"/>
                  </a:defRPr>
                </a:lvl2pPr>
                <a:lvl3pPr marL="1143000" indent="-228600">
                  <a:defRPr sz="2400">
                    <a:solidFill>
                      <a:schemeClr val="tx1"/>
                    </a:solidFill>
                    <a:latin typeface="Gill Sans MT" panose="020B0502020104020203" pitchFamily="34" charset="0"/>
                  </a:defRPr>
                </a:lvl3pPr>
                <a:lvl4pPr marL="1600200" indent="-228600">
                  <a:defRPr sz="2400">
                    <a:solidFill>
                      <a:schemeClr val="tx1"/>
                    </a:solidFill>
                    <a:latin typeface="Gill Sans MT" panose="020B0502020104020203" pitchFamily="34" charset="0"/>
                  </a:defRPr>
                </a:lvl4pPr>
                <a:lvl5pPr marL="2057400" indent="-228600">
                  <a:defRPr sz="2400">
                    <a:solidFill>
                      <a:schemeClr val="tx1"/>
                    </a:solidFill>
                    <a:latin typeface="Gill Sans MT" panose="020B0502020104020203" pitchFamily="34" charset="0"/>
                  </a:defRPr>
                </a:lvl5pPr>
                <a:lvl6pPr marL="2514600" indent="-228600" eaLnBrk="0" fontAlgn="base" hangingPunct="0">
                  <a:spcBef>
                    <a:spcPct val="0"/>
                  </a:spcBef>
                  <a:spcAft>
                    <a:spcPct val="0"/>
                  </a:spcAft>
                  <a:defRPr sz="2400">
                    <a:solidFill>
                      <a:schemeClr val="tx1"/>
                    </a:solidFill>
                    <a:latin typeface="Gill Sans MT" panose="020B0502020104020203" pitchFamily="34" charset="0"/>
                  </a:defRPr>
                </a:lvl6pPr>
                <a:lvl7pPr marL="2971800" indent="-228600" eaLnBrk="0" fontAlgn="base" hangingPunct="0">
                  <a:spcBef>
                    <a:spcPct val="0"/>
                  </a:spcBef>
                  <a:spcAft>
                    <a:spcPct val="0"/>
                  </a:spcAft>
                  <a:defRPr sz="2400">
                    <a:solidFill>
                      <a:schemeClr val="tx1"/>
                    </a:solidFill>
                    <a:latin typeface="Gill Sans MT" panose="020B0502020104020203" pitchFamily="34" charset="0"/>
                  </a:defRPr>
                </a:lvl7pPr>
                <a:lvl8pPr marL="3429000" indent="-228600" eaLnBrk="0" fontAlgn="base" hangingPunct="0">
                  <a:spcBef>
                    <a:spcPct val="0"/>
                  </a:spcBef>
                  <a:spcAft>
                    <a:spcPct val="0"/>
                  </a:spcAft>
                  <a:defRPr sz="2400">
                    <a:solidFill>
                      <a:schemeClr val="tx1"/>
                    </a:solidFill>
                    <a:latin typeface="Gill Sans MT" panose="020B0502020104020203" pitchFamily="34" charset="0"/>
                  </a:defRPr>
                </a:lvl8pPr>
                <a:lvl9pPr marL="3886200" indent="-228600" eaLnBrk="0" fontAlgn="base" hangingPunct="0">
                  <a:spcBef>
                    <a:spcPct val="0"/>
                  </a:spcBef>
                  <a:spcAft>
                    <a:spcPct val="0"/>
                  </a:spcAft>
                  <a:defRPr sz="2400">
                    <a:solidFill>
                      <a:schemeClr val="tx1"/>
                    </a:solidFill>
                    <a:latin typeface="Gill Sans MT" panose="020B0502020104020203" pitchFamily="34" charset="0"/>
                  </a:defRPr>
                </a:lvl9pPr>
              </a:lstStyle>
              <a:p>
                <a:r>
                  <a:rPr lang="en-US" altLang="zh-TW">
                    <a:latin typeface="Garamond" panose="02020404030301010803" pitchFamily="18" charset="0"/>
                  </a:rPr>
                  <a:t>0</a:t>
                </a:r>
                <a:endParaRPr lang="en-US" altLang="zh-TW">
                  <a:latin typeface="Garamond" panose="02020404030301010803" pitchFamily="18" charset="0"/>
                </a:endParaRPr>
              </a:p>
            </p:txBody>
          </p:sp>
          <p:sp>
            <p:nvSpPr>
              <p:cNvPr id="47141" name="Rectangle 16"/>
              <p:cNvSpPr>
                <a:spLocks noChangeArrowheads="1"/>
              </p:cNvSpPr>
              <p:nvPr/>
            </p:nvSpPr>
            <p:spPr bwMode="auto">
              <a:xfrm>
                <a:off x="9713913" y="2895600"/>
                <a:ext cx="431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Gill Sans MT" panose="020B0502020104020203" pitchFamily="34" charset="0"/>
                  </a:defRPr>
                </a:lvl1pPr>
                <a:lvl2pPr marL="742950" indent="-285750">
                  <a:defRPr sz="2400">
                    <a:solidFill>
                      <a:schemeClr val="tx1"/>
                    </a:solidFill>
                    <a:latin typeface="Gill Sans MT" panose="020B0502020104020203" pitchFamily="34" charset="0"/>
                  </a:defRPr>
                </a:lvl2pPr>
                <a:lvl3pPr marL="1143000" indent="-228600">
                  <a:defRPr sz="2400">
                    <a:solidFill>
                      <a:schemeClr val="tx1"/>
                    </a:solidFill>
                    <a:latin typeface="Gill Sans MT" panose="020B0502020104020203" pitchFamily="34" charset="0"/>
                  </a:defRPr>
                </a:lvl3pPr>
                <a:lvl4pPr marL="1600200" indent="-228600">
                  <a:defRPr sz="2400">
                    <a:solidFill>
                      <a:schemeClr val="tx1"/>
                    </a:solidFill>
                    <a:latin typeface="Gill Sans MT" panose="020B0502020104020203" pitchFamily="34" charset="0"/>
                  </a:defRPr>
                </a:lvl4pPr>
                <a:lvl5pPr marL="2057400" indent="-228600">
                  <a:defRPr sz="2400">
                    <a:solidFill>
                      <a:schemeClr val="tx1"/>
                    </a:solidFill>
                    <a:latin typeface="Gill Sans MT" panose="020B0502020104020203" pitchFamily="34" charset="0"/>
                  </a:defRPr>
                </a:lvl5pPr>
                <a:lvl6pPr marL="2514600" indent="-228600" eaLnBrk="0" fontAlgn="base" hangingPunct="0">
                  <a:spcBef>
                    <a:spcPct val="0"/>
                  </a:spcBef>
                  <a:spcAft>
                    <a:spcPct val="0"/>
                  </a:spcAft>
                  <a:defRPr sz="2400">
                    <a:solidFill>
                      <a:schemeClr val="tx1"/>
                    </a:solidFill>
                    <a:latin typeface="Gill Sans MT" panose="020B0502020104020203" pitchFamily="34" charset="0"/>
                  </a:defRPr>
                </a:lvl6pPr>
                <a:lvl7pPr marL="2971800" indent="-228600" eaLnBrk="0" fontAlgn="base" hangingPunct="0">
                  <a:spcBef>
                    <a:spcPct val="0"/>
                  </a:spcBef>
                  <a:spcAft>
                    <a:spcPct val="0"/>
                  </a:spcAft>
                  <a:defRPr sz="2400">
                    <a:solidFill>
                      <a:schemeClr val="tx1"/>
                    </a:solidFill>
                    <a:latin typeface="Gill Sans MT" panose="020B0502020104020203" pitchFamily="34" charset="0"/>
                  </a:defRPr>
                </a:lvl7pPr>
                <a:lvl8pPr marL="3429000" indent="-228600" eaLnBrk="0" fontAlgn="base" hangingPunct="0">
                  <a:spcBef>
                    <a:spcPct val="0"/>
                  </a:spcBef>
                  <a:spcAft>
                    <a:spcPct val="0"/>
                  </a:spcAft>
                  <a:defRPr sz="2400">
                    <a:solidFill>
                      <a:schemeClr val="tx1"/>
                    </a:solidFill>
                    <a:latin typeface="Gill Sans MT" panose="020B0502020104020203" pitchFamily="34" charset="0"/>
                  </a:defRPr>
                </a:lvl8pPr>
                <a:lvl9pPr marL="3886200" indent="-228600" eaLnBrk="0" fontAlgn="base" hangingPunct="0">
                  <a:spcBef>
                    <a:spcPct val="0"/>
                  </a:spcBef>
                  <a:spcAft>
                    <a:spcPct val="0"/>
                  </a:spcAft>
                  <a:defRPr sz="2400">
                    <a:solidFill>
                      <a:schemeClr val="tx1"/>
                    </a:solidFill>
                    <a:latin typeface="Gill Sans MT" panose="020B0502020104020203" pitchFamily="34" charset="0"/>
                  </a:defRPr>
                </a:lvl9pPr>
              </a:lstStyle>
              <a:p>
                <a:r>
                  <a:rPr lang="en-US" altLang="zh-TW">
                    <a:latin typeface="Garamond" panose="02020404030301010803" pitchFamily="18" charset="0"/>
                    <a:sym typeface="Symbol" panose="05050102010706020507" pitchFamily="18" charset="2"/>
                  </a:rPr>
                  <a:t>q</a:t>
                </a:r>
                <a:r>
                  <a:rPr lang="en-US" altLang="zh-TW" baseline="-25000">
                    <a:latin typeface="Garamond" panose="02020404030301010803" pitchFamily="18" charset="0"/>
                    <a:sym typeface="Symbol" panose="05050102010706020507" pitchFamily="18" charset="2"/>
                  </a:rPr>
                  <a:t>2</a:t>
                </a:r>
                <a:endParaRPr lang="en-US" altLang="zh-TW" baseline="-25000">
                  <a:latin typeface="Garamond" panose="02020404030301010803" pitchFamily="18" charset="0"/>
                  <a:sym typeface="Symbol" panose="05050102010706020507" pitchFamily="18" charset="2"/>
                </a:endParaRPr>
              </a:p>
            </p:txBody>
          </p:sp>
          <p:sp>
            <p:nvSpPr>
              <p:cNvPr id="47142" name="Line 17"/>
              <p:cNvSpPr>
                <a:spLocks noChangeShapeType="1"/>
              </p:cNvSpPr>
              <p:nvPr/>
            </p:nvSpPr>
            <p:spPr bwMode="auto">
              <a:xfrm>
                <a:off x="5514975" y="3224213"/>
                <a:ext cx="37465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7143" name="Oval 6"/>
              <p:cNvSpPr>
                <a:spLocks noChangeArrowheads="1"/>
              </p:cNvSpPr>
              <p:nvPr/>
            </p:nvSpPr>
            <p:spPr bwMode="auto">
              <a:xfrm>
                <a:off x="5940425" y="2892425"/>
                <a:ext cx="731838" cy="60960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Gill Sans MT" panose="020B0502020104020203" pitchFamily="34" charset="0"/>
                  </a:defRPr>
                </a:lvl1pPr>
                <a:lvl2pPr marL="742950" indent="-285750">
                  <a:defRPr sz="2400">
                    <a:solidFill>
                      <a:schemeClr val="tx1"/>
                    </a:solidFill>
                    <a:latin typeface="Gill Sans MT" panose="020B0502020104020203" pitchFamily="34" charset="0"/>
                  </a:defRPr>
                </a:lvl2pPr>
                <a:lvl3pPr marL="1143000" indent="-228600">
                  <a:defRPr sz="2400">
                    <a:solidFill>
                      <a:schemeClr val="tx1"/>
                    </a:solidFill>
                    <a:latin typeface="Gill Sans MT" panose="020B0502020104020203" pitchFamily="34" charset="0"/>
                  </a:defRPr>
                </a:lvl3pPr>
                <a:lvl4pPr marL="1600200" indent="-228600">
                  <a:defRPr sz="2400">
                    <a:solidFill>
                      <a:schemeClr val="tx1"/>
                    </a:solidFill>
                    <a:latin typeface="Gill Sans MT" panose="020B0502020104020203" pitchFamily="34" charset="0"/>
                  </a:defRPr>
                </a:lvl4pPr>
                <a:lvl5pPr marL="2057400" indent="-228600">
                  <a:defRPr sz="2400">
                    <a:solidFill>
                      <a:schemeClr val="tx1"/>
                    </a:solidFill>
                    <a:latin typeface="Gill Sans MT" panose="020B0502020104020203" pitchFamily="34" charset="0"/>
                  </a:defRPr>
                </a:lvl5pPr>
                <a:lvl6pPr marL="2514600" indent="-228600" eaLnBrk="0" fontAlgn="base" hangingPunct="0">
                  <a:spcBef>
                    <a:spcPct val="0"/>
                  </a:spcBef>
                  <a:spcAft>
                    <a:spcPct val="0"/>
                  </a:spcAft>
                  <a:defRPr sz="2400">
                    <a:solidFill>
                      <a:schemeClr val="tx1"/>
                    </a:solidFill>
                    <a:latin typeface="Gill Sans MT" panose="020B0502020104020203" pitchFamily="34" charset="0"/>
                  </a:defRPr>
                </a:lvl6pPr>
                <a:lvl7pPr marL="2971800" indent="-228600" eaLnBrk="0" fontAlgn="base" hangingPunct="0">
                  <a:spcBef>
                    <a:spcPct val="0"/>
                  </a:spcBef>
                  <a:spcAft>
                    <a:spcPct val="0"/>
                  </a:spcAft>
                  <a:defRPr sz="2400">
                    <a:solidFill>
                      <a:schemeClr val="tx1"/>
                    </a:solidFill>
                    <a:latin typeface="Gill Sans MT" panose="020B0502020104020203" pitchFamily="34" charset="0"/>
                  </a:defRPr>
                </a:lvl7pPr>
                <a:lvl8pPr marL="3429000" indent="-228600" eaLnBrk="0" fontAlgn="base" hangingPunct="0">
                  <a:spcBef>
                    <a:spcPct val="0"/>
                  </a:spcBef>
                  <a:spcAft>
                    <a:spcPct val="0"/>
                  </a:spcAft>
                  <a:defRPr sz="2400">
                    <a:solidFill>
                      <a:schemeClr val="tx1"/>
                    </a:solidFill>
                    <a:latin typeface="Gill Sans MT" panose="020B0502020104020203" pitchFamily="34" charset="0"/>
                  </a:defRPr>
                </a:lvl8pPr>
                <a:lvl9pPr marL="3886200" indent="-228600" eaLnBrk="0" fontAlgn="base" hangingPunct="0">
                  <a:spcBef>
                    <a:spcPct val="0"/>
                  </a:spcBef>
                  <a:spcAft>
                    <a:spcPct val="0"/>
                  </a:spcAft>
                  <a:defRPr sz="2400">
                    <a:solidFill>
                      <a:schemeClr val="tx1"/>
                    </a:solidFill>
                    <a:latin typeface="Gill Sans MT" panose="020B0502020104020203" pitchFamily="34" charset="0"/>
                  </a:defRPr>
                </a:lvl9pPr>
              </a:lstStyle>
              <a:p>
                <a:endParaRPr lang="en-US" altLang="en-US"/>
              </a:p>
            </p:txBody>
          </p:sp>
          <p:sp>
            <p:nvSpPr>
              <p:cNvPr id="47144" name="Freeform 10"/>
              <p:cNvSpPr/>
              <p:nvPr/>
            </p:nvSpPr>
            <p:spPr bwMode="auto">
              <a:xfrm>
                <a:off x="5848350" y="2435225"/>
                <a:ext cx="655638" cy="533400"/>
              </a:xfrm>
              <a:custGeom>
                <a:avLst/>
                <a:gdLst>
                  <a:gd name="T0" fmla="*/ 2147483646 w 344"/>
                  <a:gd name="T1" fmla="*/ 2147483646 h 368"/>
                  <a:gd name="T2" fmla="*/ 2147483646 w 344"/>
                  <a:gd name="T3" fmla="*/ 2147483646 h 368"/>
                  <a:gd name="T4" fmla="*/ 2147483646 w 344"/>
                  <a:gd name="T5" fmla="*/ 2147483646 h 368"/>
                  <a:gd name="T6" fmla="*/ 2147483646 w 344"/>
                  <a:gd name="T7" fmla="*/ 2147483646 h 368"/>
                  <a:gd name="T8" fmla="*/ 2147483646 w 344"/>
                  <a:gd name="T9" fmla="*/ 2147483646 h 368"/>
                  <a:gd name="T10" fmla="*/ 2147483646 w 344"/>
                  <a:gd name="T11" fmla="*/ 2147483646 h 368"/>
                  <a:gd name="T12" fmla="*/ 0 60000 65536"/>
                  <a:gd name="T13" fmla="*/ 0 60000 65536"/>
                  <a:gd name="T14" fmla="*/ 0 60000 65536"/>
                  <a:gd name="T15" fmla="*/ 0 60000 65536"/>
                  <a:gd name="T16" fmla="*/ 0 60000 65536"/>
                  <a:gd name="T17" fmla="*/ 0 60000 65536"/>
                  <a:gd name="T18" fmla="*/ 0 w 344"/>
                  <a:gd name="T19" fmla="*/ 0 h 368"/>
                  <a:gd name="T20" fmla="*/ 344 w 344"/>
                  <a:gd name="T21" fmla="*/ 368 h 368"/>
                </a:gdLst>
                <a:ahLst/>
                <a:cxnLst>
                  <a:cxn ang="T12">
                    <a:pos x="T0" y="T1"/>
                  </a:cxn>
                  <a:cxn ang="T13">
                    <a:pos x="T2" y="T3"/>
                  </a:cxn>
                  <a:cxn ang="T14">
                    <a:pos x="T4" y="T5"/>
                  </a:cxn>
                  <a:cxn ang="T15">
                    <a:pos x="T6" y="T7"/>
                  </a:cxn>
                  <a:cxn ang="T16">
                    <a:pos x="T8" y="T9"/>
                  </a:cxn>
                  <a:cxn ang="T17">
                    <a:pos x="T10" y="T11"/>
                  </a:cxn>
                </a:cxnLst>
                <a:rect l="T18" t="T19" r="T20" b="T21"/>
                <a:pathLst>
                  <a:path w="344" h="368">
                    <a:moveTo>
                      <a:pt x="104" y="368"/>
                    </a:moveTo>
                    <a:cubicBezTo>
                      <a:pt x="60" y="324"/>
                      <a:pt x="16" y="280"/>
                      <a:pt x="8" y="224"/>
                    </a:cubicBezTo>
                    <a:cubicBezTo>
                      <a:pt x="0" y="168"/>
                      <a:pt x="8" y="64"/>
                      <a:pt x="56" y="32"/>
                    </a:cubicBezTo>
                    <a:cubicBezTo>
                      <a:pt x="104" y="0"/>
                      <a:pt x="248" y="8"/>
                      <a:pt x="296" y="32"/>
                    </a:cubicBezTo>
                    <a:cubicBezTo>
                      <a:pt x="344" y="56"/>
                      <a:pt x="344" y="128"/>
                      <a:pt x="344" y="176"/>
                    </a:cubicBezTo>
                    <a:cubicBezTo>
                      <a:pt x="344" y="224"/>
                      <a:pt x="320" y="272"/>
                      <a:pt x="296" y="320"/>
                    </a:cubicBezTo>
                  </a:path>
                </a:pathLst>
              </a:custGeom>
              <a:noFill/>
              <a:ln w="9525">
                <a:solidFill>
                  <a:schemeClr val="tx1"/>
                </a:solidFill>
                <a:rou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7145" name="Text Box 12"/>
              <p:cNvSpPr txBox="1">
                <a:spLocks noChangeArrowheads="1"/>
              </p:cNvSpPr>
              <p:nvPr/>
            </p:nvSpPr>
            <p:spPr bwMode="auto">
              <a:xfrm>
                <a:off x="5983288" y="2068513"/>
                <a:ext cx="328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Gill Sans MT" panose="020B0502020104020203" pitchFamily="34" charset="0"/>
                  </a:defRPr>
                </a:lvl1pPr>
                <a:lvl2pPr marL="742950" indent="-285750">
                  <a:defRPr sz="2400">
                    <a:solidFill>
                      <a:schemeClr val="tx1"/>
                    </a:solidFill>
                    <a:latin typeface="Gill Sans MT" panose="020B0502020104020203" pitchFamily="34" charset="0"/>
                  </a:defRPr>
                </a:lvl2pPr>
                <a:lvl3pPr marL="1143000" indent="-228600">
                  <a:defRPr sz="2400">
                    <a:solidFill>
                      <a:schemeClr val="tx1"/>
                    </a:solidFill>
                    <a:latin typeface="Gill Sans MT" panose="020B0502020104020203" pitchFamily="34" charset="0"/>
                  </a:defRPr>
                </a:lvl3pPr>
                <a:lvl4pPr marL="1600200" indent="-228600">
                  <a:defRPr sz="2400">
                    <a:solidFill>
                      <a:schemeClr val="tx1"/>
                    </a:solidFill>
                    <a:latin typeface="Gill Sans MT" panose="020B0502020104020203" pitchFamily="34" charset="0"/>
                  </a:defRPr>
                </a:lvl4pPr>
                <a:lvl5pPr marL="2057400" indent="-228600">
                  <a:defRPr sz="2400">
                    <a:solidFill>
                      <a:schemeClr val="tx1"/>
                    </a:solidFill>
                    <a:latin typeface="Gill Sans MT" panose="020B0502020104020203" pitchFamily="34" charset="0"/>
                  </a:defRPr>
                </a:lvl5pPr>
                <a:lvl6pPr marL="2514600" indent="-228600" eaLnBrk="0" fontAlgn="base" hangingPunct="0">
                  <a:spcBef>
                    <a:spcPct val="0"/>
                  </a:spcBef>
                  <a:spcAft>
                    <a:spcPct val="0"/>
                  </a:spcAft>
                  <a:defRPr sz="2400">
                    <a:solidFill>
                      <a:schemeClr val="tx1"/>
                    </a:solidFill>
                    <a:latin typeface="Gill Sans MT" panose="020B0502020104020203" pitchFamily="34" charset="0"/>
                  </a:defRPr>
                </a:lvl6pPr>
                <a:lvl7pPr marL="2971800" indent="-228600" eaLnBrk="0" fontAlgn="base" hangingPunct="0">
                  <a:spcBef>
                    <a:spcPct val="0"/>
                  </a:spcBef>
                  <a:spcAft>
                    <a:spcPct val="0"/>
                  </a:spcAft>
                  <a:defRPr sz="2400">
                    <a:solidFill>
                      <a:schemeClr val="tx1"/>
                    </a:solidFill>
                    <a:latin typeface="Gill Sans MT" panose="020B0502020104020203" pitchFamily="34" charset="0"/>
                  </a:defRPr>
                </a:lvl7pPr>
                <a:lvl8pPr marL="3429000" indent="-228600" eaLnBrk="0" fontAlgn="base" hangingPunct="0">
                  <a:spcBef>
                    <a:spcPct val="0"/>
                  </a:spcBef>
                  <a:spcAft>
                    <a:spcPct val="0"/>
                  </a:spcAft>
                  <a:defRPr sz="2400">
                    <a:solidFill>
                      <a:schemeClr val="tx1"/>
                    </a:solidFill>
                    <a:latin typeface="Gill Sans MT" panose="020B0502020104020203" pitchFamily="34" charset="0"/>
                  </a:defRPr>
                </a:lvl8pPr>
                <a:lvl9pPr marL="3886200" indent="-228600" eaLnBrk="0" fontAlgn="base" hangingPunct="0">
                  <a:spcBef>
                    <a:spcPct val="0"/>
                  </a:spcBef>
                  <a:spcAft>
                    <a:spcPct val="0"/>
                  </a:spcAft>
                  <a:defRPr sz="2400">
                    <a:solidFill>
                      <a:schemeClr val="tx1"/>
                    </a:solidFill>
                    <a:latin typeface="Gill Sans MT" panose="020B0502020104020203" pitchFamily="34" charset="0"/>
                  </a:defRPr>
                </a:lvl9pPr>
              </a:lstStyle>
              <a:p>
                <a:r>
                  <a:rPr lang="en-US" altLang="zh-TW">
                    <a:latin typeface="Garamond" panose="02020404030301010803" pitchFamily="18" charset="0"/>
                  </a:rPr>
                  <a:t>0</a:t>
                </a:r>
                <a:endParaRPr lang="en-US" altLang="zh-TW">
                  <a:latin typeface="Garamond" panose="02020404030301010803" pitchFamily="18" charset="0"/>
                </a:endParaRPr>
              </a:p>
            </p:txBody>
          </p:sp>
          <p:sp>
            <p:nvSpPr>
              <p:cNvPr id="47146" name="Rectangle 16"/>
              <p:cNvSpPr>
                <a:spLocks noChangeArrowheads="1"/>
              </p:cNvSpPr>
              <p:nvPr/>
            </p:nvSpPr>
            <p:spPr bwMode="auto">
              <a:xfrm>
                <a:off x="6054725" y="2906713"/>
                <a:ext cx="431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Gill Sans MT" panose="020B0502020104020203" pitchFamily="34" charset="0"/>
                  </a:defRPr>
                </a:lvl1pPr>
                <a:lvl2pPr marL="742950" indent="-285750">
                  <a:defRPr sz="2400">
                    <a:solidFill>
                      <a:schemeClr val="tx1"/>
                    </a:solidFill>
                    <a:latin typeface="Gill Sans MT" panose="020B0502020104020203" pitchFamily="34" charset="0"/>
                  </a:defRPr>
                </a:lvl2pPr>
                <a:lvl3pPr marL="1143000" indent="-228600">
                  <a:defRPr sz="2400">
                    <a:solidFill>
                      <a:schemeClr val="tx1"/>
                    </a:solidFill>
                    <a:latin typeface="Gill Sans MT" panose="020B0502020104020203" pitchFamily="34" charset="0"/>
                  </a:defRPr>
                </a:lvl3pPr>
                <a:lvl4pPr marL="1600200" indent="-228600">
                  <a:defRPr sz="2400">
                    <a:solidFill>
                      <a:schemeClr val="tx1"/>
                    </a:solidFill>
                    <a:latin typeface="Gill Sans MT" panose="020B0502020104020203" pitchFamily="34" charset="0"/>
                  </a:defRPr>
                </a:lvl4pPr>
                <a:lvl5pPr marL="2057400" indent="-228600">
                  <a:defRPr sz="2400">
                    <a:solidFill>
                      <a:schemeClr val="tx1"/>
                    </a:solidFill>
                    <a:latin typeface="Gill Sans MT" panose="020B0502020104020203" pitchFamily="34" charset="0"/>
                  </a:defRPr>
                </a:lvl5pPr>
                <a:lvl6pPr marL="2514600" indent="-228600" eaLnBrk="0" fontAlgn="base" hangingPunct="0">
                  <a:spcBef>
                    <a:spcPct val="0"/>
                  </a:spcBef>
                  <a:spcAft>
                    <a:spcPct val="0"/>
                  </a:spcAft>
                  <a:defRPr sz="2400">
                    <a:solidFill>
                      <a:schemeClr val="tx1"/>
                    </a:solidFill>
                    <a:latin typeface="Gill Sans MT" panose="020B0502020104020203" pitchFamily="34" charset="0"/>
                  </a:defRPr>
                </a:lvl6pPr>
                <a:lvl7pPr marL="2971800" indent="-228600" eaLnBrk="0" fontAlgn="base" hangingPunct="0">
                  <a:spcBef>
                    <a:spcPct val="0"/>
                  </a:spcBef>
                  <a:spcAft>
                    <a:spcPct val="0"/>
                  </a:spcAft>
                  <a:defRPr sz="2400">
                    <a:solidFill>
                      <a:schemeClr val="tx1"/>
                    </a:solidFill>
                    <a:latin typeface="Gill Sans MT" panose="020B0502020104020203" pitchFamily="34" charset="0"/>
                  </a:defRPr>
                </a:lvl7pPr>
                <a:lvl8pPr marL="3429000" indent="-228600" eaLnBrk="0" fontAlgn="base" hangingPunct="0">
                  <a:spcBef>
                    <a:spcPct val="0"/>
                  </a:spcBef>
                  <a:spcAft>
                    <a:spcPct val="0"/>
                  </a:spcAft>
                  <a:defRPr sz="2400">
                    <a:solidFill>
                      <a:schemeClr val="tx1"/>
                    </a:solidFill>
                    <a:latin typeface="Gill Sans MT" panose="020B0502020104020203" pitchFamily="34" charset="0"/>
                  </a:defRPr>
                </a:lvl8pPr>
                <a:lvl9pPr marL="3886200" indent="-228600" eaLnBrk="0" fontAlgn="base" hangingPunct="0">
                  <a:spcBef>
                    <a:spcPct val="0"/>
                  </a:spcBef>
                  <a:spcAft>
                    <a:spcPct val="0"/>
                  </a:spcAft>
                  <a:defRPr sz="2400">
                    <a:solidFill>
                      <a:schemeClr val="tx1"/>
                    </a:solidFill>
                    <a:latin typeface="Gill Sans MT" panose="020B0502020104020203" pitchFamily="34" charset="0"/>
                  </a:defRPr>
                </a:lvl9pPr>
              </a:lstStyle>
              <a:p>
                <a:r>
                  <a:rPr lang="en-US" altLang="zh-TW">
                    <a:latin typeface="Garamond" panose="02020404030301010803" pitchFamily="18" charset="0"/>
                    <a:sym typeface="Symbol" panose="05050102010706020507" pitchFamily="18" charset="2"/>
                  </a:rPr>
                  <a:t>q</a:t>
                </a:r>
                <a:r>
                  <a:rPr lang="en-US" altLang="zh-TW" baseline="-25000">
                    <a:latin typeface="Garamond" panose="02020404030301010803" pitchFamily="18" charset="0"/>
                    <a:sym typeface="Symbol" panose="05050102010706020507" pitchFamily="18" charset="2"/>
                  </a:rPr>
                  <a:t>0</a:t>
                </a:r>
                <a:endParaRPr lang="en-US" altLang="zh-TW" baseline="-25000">
                  <a:latin typeface="Garamond" panose="02020404030301010803" pitchFamily="18" charset="0"/>
                  <a:sym typeface="Symbol" panose="05050102010706020507" pitchFamily="18" charset="2"/>
                </a:endParaRPr>
              </a:p>
            </p:txBody>
          </p:sp>
          <p:sp>
            <p:nvSpPr>
              <p:cNvPr id="47147" name="Line 7"/>
              <p:cNvSpPr>
                <a:spLocks noChangeShapeType="1"/>
              </p:cNvSpPr>
              <p:nvPr/>
            </p:nvSpPr>
            <p:spPr bwMode="auto">
              <a:xfrm>
                <a:off x="6675438" y="3213100"/>
                <a:ext cx="1062037" cy="14288"/>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7148" name="Text Box 11"/>
              <p:cNvSpPr txBox="1">
                <a:spLocks noChangeArrowheads="1"/>
              </p:cNvSpPr>
              <p:nvPr/>
            </p:nvSpPr>
            <p:spPr bwMode="auto">
              <a:xfrm>
                <a:off x="6951663" y="2771775"/>
                <a:ext cx="3286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Gill Sans MT" panose="020B0502020104020203" pitchFamily="34" charset="0"/>
                  </a:defRPr>
                </a:lvl1pPr>
                <a:lvl2pPr marL="742950" indent="-285750">
                  <a:defRPr sz="2400">
                    <a:solidFill>
                      <a:schemeClr val="tx1"/>
                    </a:solidFill>
                    <a:latin typeface="Gill Sans MT" panose="020B0502020104020203" pitchFamily="34" charset="0"/>
                  </a:defRPr>
                </a:lvl2pPr>
                <a:lvl3pPr marL="1143000" indent="-228600">
                  <a:defRPr sz="2400">
                    <a:solidFill>
                      <a:schemeClr val="tx1"/>
                    </a:solidFill>
                    <a:latin typeface="Gill Sans MT" panose="020B0502020104020203" pitchFamily="34" charset="0"/>
                  </a:defRPr>
                </a:lvl3pPr>
                <a:lvl4pPr marL="1600200" indent="-228600">
                  <a:defRPr sz="2400">
                    <a:solidFill>
                      <a:schemeClr val="tx1"/>
                    </a:solidFill>
                    <a:latin typeface="Gill Sans MT" panose="020B0502020104020203" pitchFamily="34" charset="0"/>
                  </a:defRPr>
                </a:lvl4pPr>
                <a:lvl5pPr marL="2057400" indent="-228600">
                  <a:defRPr sz="2400">
                    <a:solidFill>
                      <a:schemeClr val="tx1"/>
                    </a:solidFill>
                    <a:latin typeface="Gill Sans MT" panose="020B0502020104020203" pitchFamily="34" charset="0"/>
                  </a:defRPr>
                </a:lvl5pPr>
                <a:lvl6pPr marL="2514600" indent="-228600" eaLnBrk="0" fontAlgn="base" hangingPunct="0">
                  <a:spcBef>
                    <a:spcPct val="0"/>
                  </a:spcBef>
                  <a:spcAft>
                    <a:spcPct val="0"/>
                  </a:spcAft>
                  <a:defRPr sz="2400">
                    <a:solidFill>
                      <a:schemeClr val="tx1"/>
                    </a:solidFill>
                    <a:latin typeface="Gill Sans MT" panose="020B0502020104020203" pitchFamily="34" charset="0"/>
                  </a:defRPr>
                </a:lvl6pPr>
                <a:lvl7pPr marL="2971800" indent="-228600" eaLnBrk="0" fontAlgn="base" hangingPunct="0">
                  <a:spcBef>
                    <a:spcPct val="0"/>
                  </a:spcBef>
                  <a:spcAft>
                    <a:spcPct val="0"/>
                  </a:spcAft>
                  <a:defRPr sz="2400">
                    <a:solidFill>
                      <a:schemeClr val="tx1"/>
                    </a:solidFill>
                    <a:latin typeface="Gill Sans MT" panose="020B0502020104020203" pitchFamily="34" charset="0"/>
                  </a:defRPr>
                </a:lvl7pPr>
                <a:lvl8pPr marL="3429000" indent="-228600" eaLnBrk="0" fontAlgn="base" hangingPunct="0">
                  <a:spcBef>
                    <a:spcPct val="0"/>
                  </a:spcBef>
                  <a:spcAft>
                    <a:spcPct val="0"/>
                  </a:spcAft>
                  <a:defRPr sz="2400">
                    <a:solidFill>
                      <a:schemeClr val="tx1"/>
                    </a:solidFill>
                    <a:latin typeface="Gill Sans MT" panose="020B0502020104020203" pitchFamily="34" charset="0"/>
                  </a:defRPr>
                </a:lvl8pPr>
                <a:lvl9pPr marL="3886200" indent="-228600" eaLnBrk="0" fontAlgn="base" hangingPunct="0">
                  <a:spcBef>
                    <a:spcPct val="0"/>
                  </a:spcBef>
                  <a:spcAft>
                    <a:spcPct val="0"/>
                  </a:spcAft>
                  <a:defRPr sz="2400">
                    <a:solidFill>
                      <a:schemeClr val="tx1"/>
                    </a:solidFill>
                    <a:latin typeface="Gill Sans MT" panose="020B0502020104020203" pitchFamily="34" charset="0"/>
                  </a:defRPr>
                </a:lvl9pPr>
              </a:lstStyle>
              <a:p>
                <a:r>
                  <a:rPr lang="en-US" altLang="zh-TW">
                    <a:latin typeface="Garamond" panose="02020404030301010803" pitchFamily="18" charset="0"/>
                  </a:rPr>
                  <a:t>1</a:t>
                </a:r>
                <a:endParaRPr lang="en-US" altLang="zh-TW">
                  <a:latin typeface="Garamond" panose="02020404030301010803" pitchFamily="18" charset="0"/>
                </a:endParaRPr>
              </a:p>
            </p:txBody>
          </p:sp>
        </p:grpSp>
      </p:grpSp>
      <p:sp>
        <p:nvSpPr>
          <p:cNvPr id="47110" name="AutoShape 20"/>
          <p:cNvSpPr>
            <a:spLocks noChangeArrowheads="1"/>
          </p:cNvSpPr>
          <p:nvPr/>
        </p:nvSpPr>
        <p:spPr bwMode="auto">
          <a:xfrm>
            <a:off x="7543800" y="3657600"/>
            <a:ext cx="381000" cy="1219200"/>
          </a:xfrm>
          <a:prstGeom prst="upDownArrow">
            <a:avLst>
              <a:gd name="adj1" fmla="val 57500"/>
              <a:gd name="adj2" fmla="val 52074"/>
            </a:avLst>
          </a:prstGeom>
          <a:solidFill>
            <a:schemeClr val="bg1"/>
          </a:solidFill>
          <a:ln w="9525">
            <a:solidFill>
              <a:schemeClr val="tx1"/>
            </a:solidFill>
            <a:miter lim="800000"/>
          </a:ln>
        </p:spPr>
        <p:txBody>
          <a:bodyPr vert="eaVert" wrap="none" anchor="ctr"/>
          <a:lstStyle>
            <a:lvl1pPr>
              <a:defRPr sz="2400">
                <a:solidFill>
                  <a:schemeClr val="tx1"/>
                </a:solidFill>
                <a:latin typeface="Gill Sans MT" panose="020B0502020104020203" pitchFamily="34" charset="0"/>
              </a:defRPr>
            </a:lvl1pPr>
            <a:lvl2pPr marL="742950" indent="-285750">
              <a:defRPr sz="2400">
                <a:solidFill>
                  <a:schemeClr val="tx1"/>
                </a:solidFill>
                <a:latin typeface="Gill Sans MT" panose="020B0502020104020203" pitchFamily="34" charset="0"/>
              </a:defRPr>
            </a:lvl2pPr>
            <a:lvl3pPr marL="1143000" indent="-228600">
              <a:defRPr sz="2400">
                <a:solidFill>
                  <a:schemeClr val="tx1"/>
                </a:solidFill>
                <a:latin typeface="Gill Sans MT" panose="020B0502020104020203" pitchFamily="34" charset="0"/>
              </a:defRPr>
            </a:lvl3pPr>
            <a:lvl4pPr marL="1600200" indent="-228600">
              <a:defRPr sz="2400">
                <a:solidFill>
                  <a:schemeClr val="tx1"/>
                </a:solidFill>
                <a:latin typeface="Gill Sans MT" panose="020B0502020104020203" pitchFamily="34" charset="0"/>
              </a:defRPr>
            </a:lvl4pPr>
            <a:lvl5pPr marL="2057400" indent="-228600">
              <a:defRPr sz="2400">
                <a:solidFill>
                  <a:schemeClr val="tx1"/>
                </a:solidFill>
                <a:latin typeface="Gill Sans MT" panose="020B0502020104020203" pitchFamily="34" charset="0"/>
              </a:defRPr>
            </a:lvl5pPr>
            <a:lvl6pPr marL="2514600" indent="-228600" eaLnBrk="0" fontAlgn="base" hangingPunct="0">
              <a:spcBef>
                <a:spcPct val="0"/>
              </a:spcBef>
              <a:spcAft>
                <a:spcPct val="0"/>
              </a:spcAft>
              <a:defRPr sz="2400">
                <a:solidFill>
                  <a:schemeClr val="tx1"/>
                </a:solidFill>
                <a:latin typeface="Gill Sans MT" panose="020B0502020104020203" pitchFamily="34" charset="0"/>
              </a:defRPr>
            </a:lvl6pPr>
            <a:lvl7pPr marL="2971800" indent="-228600" eaLnBrk="0" fontAlgn="base" hangingPunct="0">
              <a:spcBef>
                <a:spcPct val="0"/>
              </a:spcBef>
              <a:spcAft>
                <a:spcPct val="0"/>
              </a:spcAft>
              <a:defRPr sz="2400">
                <a:solidFill>
                  <a:schemeClr val="tx1"/>
                </a:solidFill>
                <a:latin typeface="Gill Sans MT" panose="020B0502020104020203" pitchFamily="34" charset="0"/>
              </a:defRPr>
            </a:lvl7pPr>
            <a:lvl8pPr marL="3429000" indent="-228600" eaLnBrk="0" fontAlgn="base" hangingPunct="0">
              <a:spcBef>
                <a:spcPct val="0"/>
              </a:spcBef>
              <a:spcAft>
                <a:spcPct val="0"/>
              </a:spcAft>
              <a:defRPr sz="2400">
                <a:solidFill>
                  <a:schemeClr val="tx1"/>
                </a:solidFill>
                <a:latin typeface="Gill Sans MT" panose="020B0502020104020203" pitchFamily="34" charset="0"/>
              </a:defRPr>
            </a:lvl8pPr>
            <a:lvl9pPr marL="3886200" indent="-228600" eaLnBrk="0" fontAlgn="base" hangingPunct="0">
              <a:spcBef>
                <a:spcPct val="0"/>
              </a:spcBef>
              <a:spcAft>
                <a:spcPct val="0"/>
              </a:spcAft>
              <a:defRPr sz="2400">
                <a:solidFill>
                  <a:schemeClr val="tx1"/>
                </a:solidFill>
                <a:latin typeface="Gill Sans MT" panose="020B0502020104020203" pitchFamily="34" charset="0"/>
              </a:defRPr>
            </a:lvl9pPr>
          </a:lstStyle>
          <a:p>
            <a:endParaRPr lang="en-US" altLang="en-US"/>
          </a:p>
        </p:txBody>
      </p:sp>
      <p:sp>
        <p:nvSpPr>
          <p:cNvPr id="40" name="Text Box 19"/>
          <p:cNvSpPr txBox="1">
            <a:spLocks noChangeArrowheads="1"/>
          </p:cNvSpPr>
          <p:nvPr/>
        </p:nvSpPr>
        <p:spPr bwMode="auto">
          <a:xfrm>
            <a:off x="6858000" y="4953000"/>
            <a:ext cx="22050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Gill Sans MT" panose="020B0502020104020203" pitchFamily="34" charset="0"/>
              </a:defRPr>
            </a:lvl1pPr>
            <a:lvl2pPr marL="742950" indent="-285750">
              <a:defRPr sz="2400">
                <a:solidFill>
                  <a:schemeClr val="tx1"/>
                </a:solidFill>
                <a:latin typeface="Gill Sans MT" panose="020B0502020104020203" pitchFamily="34" charset="0"/>
              </a:defRPr>
            </a:lvl2pPr>
            <a:lvl3pPr marL="1143000" indent="-228600">
              <a:defRPr sz="2400">
                <a:solidFill>
                  <a:schemeClr val="tx1"/>
                </a:solidFill>
                <a:latin typeface="Gill Sans MT" panose="020B0502020104020203" pitchFamily="34" charset="0"/>
              </a:defRPr>
            </a:lvl3pPr>
            <a:lvl4pPr marL="1600200" indent="-228600">
              <a:defRPr sz="2400">
                <a:solidFill>
                  <a:schemeClr val="tx1"/>
                </a:solidFill>
                <a:latin typeface="Gill Sans MT" panose="020B0502020104020203" pitchFamily="34" charset="0"/>
              </a:defRPr>
            </a:lvl4pPr>
            <a:lvl5pPr marL="2057400" indent="-228600">
              <a:defRPr sz="2400">
                <a:solidFill>
                  <a:schemeClr val="tx1"/>
                </a:solidFill>
                <a:latin typeface="Gill Sans MT" panose="020B0502020104020203" pitchFamily="34" charset="0"/>
              </a:defRPr>
            </a:lvl5pPr>
            <a:lvl6pPr marL="2514600" indent="-228600" eaLnBrk="0" fontAlgn="base" hangingPunct="0">
              <a:spcBef>
                <a:spcPct val="0"/>
              </a:spcBef>
              <a:spcAft>
                <a:spcPct val="0"/>
              </a:spcAft>
              <a:defRPr sz="2400">
                <a:solidFill>
                  <a:schemeClr val="tx1"/>
                </a:solidFill>
                <a:latin typeface="Gill Sans MT" panose="020B0502020104020203" pitchFamily="34" charset="0"/>
              </a:defRPr>
            </a:lvl6pPr>
            <a:lvl7pPr marL="2971800" indent="-228600" eaLnBrk="0" fontAlgn="base" hangingPunct="0">
              <a:spcBef>
                <a:spcPct val="0"/>
              </a:spcBef>
              <a:spcAft>
                <a:spcPct val="0"/>
              </a:spcAft>
              <a:defRPr sz="2400">
                <a:solidFill>
                  <a:schemeClr val="tx1"/>
                </a:solidFill>
                <a:latin typeface="Gill Sans MT" panose="020B0502020104020203" pitchFamily="34" charset="0"/>
              </a:defRPr>
            </a:lvl7pPr>
            <a:lvl8pPr marL="3429000" indent="-228600" eaLnBrk="0" fontAlgn="base" hangingPunct="0">
              <a:spcBef>
                <a:spcPct val="0"/>
              </a:spcBef>
              <a:spcAft>
                <a:spcPct val="0"/>
              </a:spcAft>
              <a:defRPr sz="2400">
                <a:solidFill>
                  <a:schemeClr val="tx1"/>
                </a:solidFill>
                <a:latin typeface="Gill Sans MT" panose="020B0502020104020203" pitchFamily="34" charset="0"/>
              </a:defRPr>
            </a:lvl8pPr>
            <a:lvl9pPr marL="3886200" indent="-228600" eaLnBrk="0" fontAlgn="base" hangingPunct="0">
              <a:spcBef>
                <a:spcPct val="0"/>
              </a:spcBef>
              <a:spcAft>
                <a:spcPct val="0"/>
              </a:spcAft>
              <a:defRPr sz="2400">
                <a:solidFill>
                  <a:schemeClr val="tx1"/>
                </a:solidFill>
                <a:latin typeface="Gill Sans MT" panose="020B0502020104020203" pitchFamily="34" charset="0"/>
              </a:defRPr>
            </a:lvl9pPr>
          </a:lstStyle>
          <a:p>
            <a:r>
              <a:rPr lang="en-US" altLang="en-US" sz="2800">
                <a:latin typeface="Symbol" panose="05050102010706020507" pitchFamily="18" charset="2"/>
              </a:rPr>
              <a:t>0</a:t>
            </a:r>
            <a:r>
              <a:rPr lang="en-US" altLang="en-US" sz="2800">
                <a:latin typeface="Garamond" panose="02020404030301010803" pitchFamily="18" charset="0"/>
              </a:rPr>
              <a:t>*10*1(0+1) *</a:t>
            </a:r>
            <a:endParaRPr lang="en-US" altLang="en-US" sz="2800">
              <a:latin typeface="Symbol" panose="05050102010706020507" pitchFamily="18" charset="2"/>
            </a:endParaRPr>
          </a:p>
        </p:txBody>
      </p:sp>
      <p:sp>
        <p:nvSpPr>
          <p:cNvPr id="47112" name="Oval 4"/>
          <p:cNvSpPr>
            <a:spLocks noChangeArrowheads="1"/>
          </p:cNvSpPr>
          <p:nvPr/>
        </p:nvSpPr>
        <p:spPr bwMode="auto">
          <a:xfrm>
            <a:off x="2695575" y="2808288"/>
            <a:ext cx="730250" cy="60960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Gill Sans MT" panose="020B0502020104020203" pitchFamily="34" charset="0"/>
              </a:defRPr>
            </a:lvl1pPr>
            <a:lvl2pPr marL="742950" indent="-285750">
              <a:defRPr sz="2400">
                <a:solidFill>
                  <a:schemeClr val="tx1"/>
                </a:solidFill>
                <a:latin typeface="Gill Sans MT" panose="020B0502020104020203" pitchFamily="34" charset="0"/>
              </a:defRPr>
            </a:lvl2pPr>
            <a:lvl3pPr marL="1143000" indent="-228600">
              <a:defRPr sz="2400">
                <a:solidFill>
                  <a:schemeClr val="tx1"/>
                </a:solidFill>
                <a:latin typeface="Gill Sans MT" panose="020B0502020104020203" pitchFamily="34" charset="0"/>
              </a:defRPr>
            </a:lvl3pPr>
            <a:lvl4pPr marL="1600200" indent="-228600">
              <a:defRPr sz="2400">
                <a:solidFill>
                  <a:schemeClr val="tx1"/>
                </a:solidFill>
                <a:latin typeface="Gill Sans MT" panose="020B0502020104020203" pitchFamily="34" charset="0"/>
              </a:defRPr>
            </a:lvl4pPr>
            <a:lvl5pPr marL="2057400" indent="-228600">
              <a:defRPr sz="2400">
                <a:solidFill>
                  <a:schemeClr val="tx1"/>
                </a:solidFill>
                <a:latin typeface="Gill Sans MT" panose="020B0502020104020203" pitchFamily="34" charset="0"/>
              </a:defRPr>
            </a:lvl5pPr>
            <a:lvl6pPr marL="2514600" indent="-228600" eaLnBrk="0" fontAlgn="base" hangingPunct="0">
              <a:spcBef>
                <a:spcPct val="0"/>
              </a:spcBef>
              <a:spcAft>
                <a:spcPct val="0"/>
              </a:spcAft>
              <a:defRPr sz="2400">
                <a:solidFill>
                  <a:schemeClr val="tx1"/>
                </a:solidFill>
                <a:latin typeface="Gill Sans MT" panose="020B0502020104020203" pitchFamily="34" charset="0"/>
              </a:defRPr>
            </a:lvl6pPr>
            <a:lvl7pPr marL="2971800" indent="-228600" eaLnBrk="0" fontAlgn="base" hangingPunct="0">
              <a:spcBef>
                <a:spcPct val="0"/>
              </a:spcBef>
              <a:spcAft>
                <a:spcPct val="0"/>
              </a:spcAft>
              <a:defRPr sz="2400">
                <a:solidFill>
                  <a:schemeClr val="tx1"/>
                </a:solidFill>
                <a:latin typeface="Gill Sans MT" panose="020B0502020104020203" pitchFamily="34" charset="0"/>
              </a:defRPr>
            </a:lvl7pPr>
            <a:lvl8pPr marL="3429000" indent="-228600" eaLnBrk="0" fontAlgn="base" hangingPunct="0">
              <a:spcBef>
                <a:spcPct val="0"/>
              </a:spcBef>
              <a:spcAft>
                <a:spcPct val="0"/>
              </a:spcAft>
              <a:defRPr sz="2400">
                <a:solidFill>
                  <a:schemeClr val="tx1"/>
                </a:solidFill>
                <a:latin typeface="Gill Sans MT" panose="020B0502020104020203" pitchFamily="34" charset="0"/>
              </a:defRPr>
            </a:lvl8pPr>
            <a:lvl9pPr marL="3886200" indent="-228600" eaLnBrk="0" fontAlgn="base" hangingPunct="0">
              <a:spcBef>
                <a:spcPct val="0"/>
              </a:spcBef>
              <a:spcAft>
                <a:spcPct val="0"/>
              </a:spcAft>
              <a:defRPr sz="2400">
                <a:solidFill>
                  <a:schemeClr val="tx1"/>
                </a:solidFill>
                <a:latin typeface="Gill Sans MT" panose="020B0502020104020203" pitchFamily="34" charset="0"/>
              </a:defRPr>
            </a:lvl9pPr>
          </a:lstStyle>
          <a:p>
            <a:endParaRPr lang="en-US" altLang="en-US"/>
          </a:p>
        </p:txBody>
      </p:sp>
      <p:sp>
        <p:nvSpPr>
          <p:cNvPr id="47113" name="Oval 5"/>
          <p:cNvSpPr>
            <a:spLocks noChangeArrowheads="1"/>
          </p:cNvSpPr>
          <p:nvPr/>
        </p:nvSpPr>
        <p:spPr bwMode="auto">
          <a:xfrm>
            <a:off x="3902075" y="4114800"/>
            <a:ext cx="547688" cy="45720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Gill Sans MT" panose="020B0502020104020203" pitchFamily="34" charset="0"/>
              </a:defRPr>
            </a:lvl1pPr>
            <a:lvl2pPr marL="742950" indent="-285750">
              <a:defRPr sz="2400">
                <a:solidFill>
                  <a:schemeClr val="tx1"/>
                </a:solidFill>
                <a:latin typeface="Gill Sans MT" panose="020B0502020104020203" pitchFamily="34" charset="0"/>
              </a:defRPr>
            </a:lvl2pPr>
            <a:lvl3pPr marL="1143000" indent="-228600">
              <a:defRPr sz="2400">
                <a:solidFill>
                  <a:schemeClr val="tx1"/>
                </a:solidFill>
                <a:latin typeface="Gill Sans MT" panose="020B0502020104020203" pitchFamily="34" charset="0"/>
              </a:defRPr>
            </a:lvl3pPr>
            <a:lvl4pPr marL="1600200" indent="-228600">
              <a:defRPr sz="2400">
                <a:solidFill>
                  <a:schemeClr val="tx1"/>
                </a:solidFill>
                <a:latin typeface="Gill Sans MT" panose="020B0502020104020203" pitchFamily="34" charset="0"/>
              </a:defRPr>
            </a:lvl4pPr>
            <a:lvl5pPr marL="2057400" indent="-228600">
              <a:defRPr sz="2400">
                <a:solidFill>
                  <a:schemeClr val="tx1"/>
                </a:solidFill>
                <a:latin typeface="Gill Sans MT" panose="020B0502020104020203" pitchFamily="34" charset="0"/>
              </a:defRPr>
            </a:lvl5pPr>
            <a:lvl6pPr marL="2514600" indent="-228600" eaLnBrk="0" fontAlgn="base" hangingPunct="0">
              <a:spcBef>
                <a:spcPct val="0"/>
              </a:spcBef>
              <a:spcAft>
                <a:spcPct val="0"/>
              </a:spcAft>
              <a:defRPr sz="2400">
                <a:solidFill>
                  <a:schemeClr val="tx1"/>
                </a:solidFill>
                <a:latin typeface="Gill Sans MT" panose="020B0502020104020203" pitchFamily="34" charset="0"/>
              </a:defRPr>
            </a:lvl6pPr>
            <a:lvl7pPr marL="2971800" indent="-228600" eaLnBrk="0" fontAlgn="base" hangingPunct="0">
              <a:spcBef>
                <a:spcPct val="0"/>
              </a:spcBef>
              <a:spcAft>
                <a:spcPct val="0"/>
              </a:spcAft>
              <a:defRPr sz="2400">
                <a:solidFill>
                  <a:schemeClr val="tx1"/>
                </a:solidFill>
                <a:latin typeface="Gill Sans MT" panose="020B0502020104020203" pitchFamily="34" charset="0"/>
              </a:defRPr>
            </a:lvl7pPr>
            <a:lvl8pPr marL="3429000" indent="-228600" eaLnBrk="0" fontAlgn="base" hangingPunct="0">
              <a:spcBef>
                <a:spcPct val="0"/>
              </a:spcBef>
              <a:spcAft>
                <a:spcPct val="0"/>
              </a:spcAft>
              <a:defRPr sz="2400">
                <a:solidFill>
                  <a:schemeClr val="tx1"/>
                </a:solidFill>
                <a:latin typeface="Gill Sans MT" panose="020B0502020104020203" pitchFamily="34" charset="0"/>
              </a:defRPr>
            </a:lvl8pPr>
            <a:lvl9pPr marL="3886200" indent="-228600" eaLnBrk="0" fontAlgn="base" hangingPunct="0">
              <a:spcBef>
                <a:spcPct val="0"/>
              </a:spcBef>
              <a:spcAft>
                <a:spcPct val="0"/>
              </a:spcAft>
              <a:defRPr sz="2400">
                <a:solidFill>
                  <a:schemeClr val="tx1"/>
                </a:solidFill>
                <a:latin typeface="Gill Sans MT" panose="020B0502020104020203" pitchFamily="34" charset="0"/>
              </a:defRPr>
            </a:lvl9pPr>
          </a:lstStyle>
          <a:p>
            <a:endParaRPr lang="en-US" altLang="en-US"/>
          </a:p>
        </p:txBody>
      </p:sp>
      <p:sp>
        <p:nvSpPr>
          <p:cNvPr id="47114" name="Oval 6"/>
          <p:cNvSpPr>
            <a:spLocks noChangeArrowheads="1"/>
          </p:cNvSpPr>
          <p:nvPr/>
        </p:nvSpPr>
        <p:spPr bwMode="auto">
          <a:xfrm>
            <a:off x="3810000" y="4038600"/>
            <a:ext cx="731838" cy="60960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Gill Sans MT" panose="020B0502020104020203" pitchFamily="34" charset="0"/>
              </a:defRPr>
            </a:lvl1pPr>
            <a:lvl2pPr marL="742950" indent="-285750">
              <a:defRPr sz="2400">
                <a:solidFill>
                  <a:schemeClr val="tx1"/>
                </a:solidFill>
                <a:latin typeface="Gill Sans MT" panose="020B0502020104020203" pitchFamily="34" charset="0"/>
              </a:defRPr>
            </a:lvl2pPr>
            <a:lvl3pPr marL="1143000" indent="-228600">
              <a:defRPr sz="2400">
                <a:solidFill>
                  <a:schemeClr val="tx1"/>
                </a:solidFill>
                <a:latin typeface="Gill Sans MT" panose="020B0502020104020203" pitchFamily="34" charset="0"/>
              </a:defRPr>
            </a:lvl3pPr>
            <a:lvl4pPr marL="1600200" indent="-228600">
              <a:defRPr sz="2400">
                <a:solidFill>
                  <a:schemeClr val="tx1"/>
                </a:solidFill>
                <a:latin typeface="Gill Sans MT" panose="020B0502020104020203" pitchFamily="34" charset="0"/>
              </a:defRPr>
            </a:lvl4pPr>
            <a:lvl5pPr marL="2057400" indent="-228600">
              <a:defRPr sz="2400">
                <a:solidFill>
                  <a:schemeClr val="tx1"/>
                </a:solidFill>
                <a:latin typeface="Gill Sans MT" panose="020B0502020104020203" pitchFamily="34" charset="0"/>
              </a:defRPr>
            </a:lvl5pPr>
            <a:lvl6pPr marL="2514600" indent="-228600" eaLnBrk="0" fontAlgn="base" hangingPunct="0">
              <a:spcBef>
                <a:spcPct val="0"/>
              </a:spcBef>
              <a:spcAft>
                <a:spcPct val="0"/>
              </a:spcAft>
              <a:defRPr sz="2400">
                <a:solidFill>
                  <a:schemeClr val="tx1"/>
                </a:solidFill>
                <a:latin typeface="Gill Sans MT" panose="020B0502020104020203" pitchFamily="34" charset="0"/>
              </a:defRPr>
            </a:lvl6pPr>
            <a:lvl7pPr marL="2971800" indent="-228600" eaLnBrk="0" fontAlgn="base" hangingPunct="0">
              <a:spcBef>
                <a:spcPct val="0"/>
              </a:spcBef>
              <a:spcAft>
                <a:spcPct val="0"/>
              </a:spcAft>
              <a:defRPr sz="2400">
                <a:solidFill>
                  <a:schemeClr val="tx1"/>
                </a:solidFill>
                <a:latin typeface="Gill Sans MT" panose="020B0502020104020203" pitchFamily="34" charset="0"/>
              </a:defRPr>
            </a:lvl7pPr>
            <a:lvl8pPr marL="3429000" indent="-228600" eaLnBrk="0" fontAlgn="base" hangingPunct="0">
              <a:spcBef>
                <a:spcPct val="0"/>
              </a:spcBef>
              <a:spcAft>
                <a:spcPct val="0"/>
              </a:spcAft>
              <a:defRPr sz="2400">
                <a:solidFill>
                  <a:schemeClr val="tx1"/>
                </a:solidFill>
                <a:latin typeface="Gill Sans MT" panose="020B0502020104020203" pitchFamily="34" charset="0"/>
              </a:defRPr>
            </a:lvl8pPr>
            <a:lvl9pPr marL="3886200" indent="-228600" eaLnBrk="0" fontAlgn="base" hangingPunct="0">
              <a:spcBef>
                <a:spcPct val="0"/>
              </a:spcBef>
              <a:spcAft>
                <a:spcPct val="0"/>
              </a:spcAft>
              <a:defRPr sz="2400">
                <a:solidFill>
                  <a:schemeClr val="tx1"/>
                </a:solidFill>
                <a:latin typeface="Gill Sans MT" panose="020B0502020104020203" pitchFamily="34" charset="0"/>
              </a:defRPr>
            </a:lvl9pPr>
          </a:lstStyle>
          <a:p>
            <a:endParaRPr lang="en-US" altLang="en-US"/>
          </a:p>
        </p:txBody>
      </p:sp>
      <p:sp>
        <p:nvSpPr>
          <p:cNvPr id="47115" name="Line 7"/>
          <p:cNvSpPr>
            <a:spLocks noChangeShapeType="1"/>
          </p:cNvSpPr>
          <p:nvPr/>
        </p:nvSpPr>
        <p:spPr bwMode="auto">
          <a:xfrm>
            <a:off x="3352800" y="3352800"/>
            <a:ext cx="685800" cy="68580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7116" name="Freeform 9"/>
          <p:cNvSpPr/>
          <p:nvPr/>
        </p:nvSpPr>
        <p:spPr bwMode="auto">
          <a:xfrm>
            <a:off x="2603500" y="2351088"/>
            <a:ext cx="655638" cy="533400"/>
          </a:xfrm>
          <a:custGeom>
            <a:avLst/>
            <a:gdLst>
              <a:gd name="T0" fmla="*/ 2147483646 w 344"/>
              <a:gd name="T1" fmla="*/ 2147483646 h 368"/>
              <a:gd name="T2" fmla="*/ 2147483646 w 344"/>
              <a:gd name="T3" fmla="*/ 2147483646 h 368"/>
              <a:gd name="T4" fmla="*/ 2147483646 w 344"/>
              <a:gd name="T5" fmla="*/ 2147483646 h 368"/>
              <a:gd name="T6" fmla="*/ 2147483646 w 344"/>
              <a:gd name="T7" fmla="*/ 2147483646 h 368"/>
              <a:gd name="T8" fmla="*/ 2147483646 w 344"/>
              <a:gd name="T9" fmla="*/ 2147483646 h 368"/>
              <a:gd name="T10" fmla="*/ 2147483646 w 344"/>
              <a:gd name="T11" fmla="*/ 2147483646 h 368"/>
              <a:gd name="T12" fmla="*/ 0 60000 65536"/>
              <a:gd name="T13" fmla="*/ 0 60000 65536"/>
              <a:gd name="T14" fmla="*/ 0 60000 65536"/>
              <a:gd name="T15" fmla="*/ 0 60000 65536"/>
              <a:gd name="T16" fmla="*/ 0 60000 65536"/>
              <a:gd name="T17" fmla="*/ 0 60000 65536"/>
              <a:gd name="T18" fmla="*/ 0 w 344"/>
              <a:gd name="T19" fmla="*/ 0 h 368"/>
              <a:gd name="T20" fmla="*/ 344 w 344"/>
              <a:gd name="T21" fmla="*/ 368 h 368"/>
            </a:gdLst>
            <a:ahLst/>
            <a:cxnLst>
              <a:cxn ang="T12">
                <a:pos x="T0" y="T1"/>
              </a:cxn>
              <a:cxn ang="T13">
                <a:pos x="T2" y="T3"/>
              </a:cxn>
              <a:cxn ang="T14">
                <a:pos x="T4" y="T5"/>
              </a:cxn>
              <a:cxn ang="T15">
                <a:pos x="T6" y="T7"/>
              </a:cxn>
              <a:cxn ang="T16">
                <a:pos x="T8" y="T9"/>
              </a:cxn>
              <a:cxn ang="T17">
                <a:pos x="T10" y="T11"/>
              </a:cxn>
            </a:cxnLst>
            <a:rect l="T18" t="T19" r="T20" b="T21"/>
            <a:pathLst>
              <a:path w="344" h="368">
                <a:moveTo>
                  <a:pt x="104" y="368"/>
                </a:moveTo>
                <a:cubicBezTo>
                  <a:pt x="60" y="324"/>
                  <a:pt x="16" y="280"/>
                  <a:pt x="8" y="224"/>
                </a:cubicBezTo>
                <a:cubicBezTo>
                  <a:pt x="0" y="168"/>
                  <a:pt x="8" y="64"/>
                  <a:pt x="56" y="32"/>
                </a:cubicBezTo>
                <a:cubicBezTo>
                  <a:pt x="104" y="0"/>
                  <a:pt x="248" y="8"/>
                  <a:pt x="296" y="32"/>
                </a:cubicBezTo>
                <a:cubicBezTo>
                  <a:pt x="344" y="56"/>
                  <a:pt x="344" y="128"/>
                  <a:pt x="344" y="176"/>
                </a:cubicBezTo>
                <a:cubicBezTo>
                  <a:pt x="344" y="224"/>
                  <a:pt x="320" y="272"/>
                  <a:pt x="296" y="320"/>
                </a:cubicBezTo>
              </a:path>
            </a:pathLst>
          </a:custGeom>
          <a:noFill/>
          <a:ln w="9525">
            <a:solidFill>
              <a:schemeClr val="tx1"/>
            </a:solidFill>
            <a:rou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7117" name="Text Box 11"/>
          <p:cNvSpPr txBox="1">
            <a:spLocks noChangeArrowheads="1"/>
          </p:cNvSpPr>
          <p:nvPr/>
        </p:nvSpPr>
        <p:spPr bwMode="auto">
          <a:xfrm>
            <a:off x="3733800" y="3276600"/>
            <a:ext cx="3190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Gill Sans MT" panose="020B0502020104020203" pitchFamily="34" charset="0"/>
              </a:defRPr>
            </a:lvl1pPr>
            <a:lvl2pPr marL="742950" indent="-285750">
              <a:defRPr sz="2400">
                <a:solidFill>
                  <a:schemeClr val="tx1"/>
                </a:solidFill>
                <a:latin typeface="Gill Sans MT" panose="020B0502020104020203" pitchFamily="34" charset="0"/>
              </a:defRPr>
            </a:lvl2pPr>
            <a:lvl3pPr marL="1143000" indent="-228600">
              <a:defRPr sz="2400">
                <a:solidFill>
                  <a:schemeClr val="tx1"/>
                </a:solidFill>
                <a:latin typeface="Gill Sans MT" panose="020B0502020104020203" pitchFamily="34" charset="0"/>
              </a:defRPr>
            </a:lvl3pPr>
            <a:lvl4pPr marL="1600200" indent="-228600">
              <a:defRPr sz="2400">
                <a:solidFill>
                  <a:schemeClr val="tx1"/>
                </a:solidFill>
                <a:latin typeface="Gill Sans MT" panose="020B0502020104020203" pitchFamily="34" charset="0"/>
              </a:defRPr>
            </a:lvl4pPr>
            <a:lvl5pPr marL="2057400" indent="-228600">
              <a:defRPr sz="2400">
                <a:solidFill>
                  <a:schemeClr val="tx1"/>
                </a:solidFill>
                <a:latin typeface="Gill Sans MT" panose="020B0502020104020203" pitchFamily="34" charset="0"/>
              </a:defRPr>
            </a:lvl5pPr>
            <a:lvl6pPr marL="2514600" indent="-228600" eaLnBrk="0" fontAlgn="base" hangingPunct="0">
              <a:spcBef>
                <a:spcPct val="0"/>
              </a:spcBef>
              <a:spcAft>
                <a:spcPct val="0"/>
              </a:spcAft>
              <a:defRPr sz="2400">
                <a:solidFill>
                  <a:schemeClr val="tx1"/>
                </a:solidFill>
                <a:latin typeface="Gill Sans MT" panose="020B0502020104020203" pitchFamily="34" charset="0"/>
              </a:defRPr>
            </a:lvl6pPr>
            <a:lvl7pPr marL="2971800" indent="-228600" eaLnBrk="0" fontAlgn="base" hangingPunct="0">
              <a:spcBef>
                <a:spcPct val="0"/>
              </a:spcBef>
              <a:spcAft>
                <a:spcPct val="0"/>
              </a:spcAft>
              <a:defRPr sz="2400">
                <a:solidFill>
                  <a:schemeClr val="tx1"/>
                </a:solidFill>
                <a:latin typeface="Gill Sans MT" panose="020B0502020104020203" pitchFamily="34" charset="0"/>
              </a:defRPr>
            </a:lvl7pPr>
            <a:lvl8pPr marL="3429000" indent="-228600" eaLnBrk="0" fontAlgn="base" hangingPunct="0">
              <a:spcBef>
                <a:spcPct val="0"/>
              </a:spcBef>
              <a:spcAft>
                <a:spcPct val="0"/>
              </a:spcAft>
              <a:defRPr sz="2400">
                <a:solidFill>
                  <a:schemeClr val="tx1"/>
                </a:solidFill>
                <a:latin typeface="Gill Sans MT" panose="020B0502020104020203" pitchFamily="34" charset="0"/>
              </a:defRPr>
            </a:lvl8pPr>
            <a:lvl9pPr marL="3886200" indent="-228600" eaLnBrk="0" fontAlgn="base" hangingPunct="0">
              <a:spcBef>
                <a:spcPct val="0"/>
              </a:spcBef>
              <a:spcAft>
                <a:spcPct val="0"/>
              </a:spcAft>
              <a:defRPr sz="2400">
                <a:solidFill>
                  <a:schemeClr val="tx1"/>
                </a:solidFill>
                <a:latin typeface="Gill Sans MT" panose="020B0502020104020203" pitchFamily="34" charset="0"/>
              </a:defRPr>
            </a:lvl9pPr>
          </a:lstStyle>
          <a:p>
            <a:r>
              <a:rPr lang="en-US" altLang="en-US">
                <a:latin typeface="Symbol" panose="05050102010706020507" pitchFamily="18" charset="2"/>
              </a:rPr>
              <a:t>e</a:t>
            </a:r>
            <a:endParaRPr lang="en-US" altLang="zh-TW">
              <a:latin typeface="Garamond" panose="02020404030301010803" pitchFamily="18" charset="0"/>
            </a:endParaRPr>
          </a:p>
        </p:txBody>
      </p:sp>
      <p:sp>
        <p:nvSpPr>
          <p:cNvPr id="47118" name="Text Box 14"/>
          <p:cNvSpPr txBox="1">
            <a:spLocks noChangeArrowheads="1"/>
          </p:cNvSpPr>
          <p:nvPr/>
        </p:nvSpPr>
        <p:spPr bwMode="auto">
          <a:xfrm>
            <a:off x="2820988" y="1984375"/>
            <a:ext cx="3286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Gill Sans MT" panose="020B0502020104020203" pitchFamily="34" charset="0"/>
              </a:defRPr>
            </a:lvl1pPr>
            <a:lvl2pPr marL="742950" indent="-285750">
              <a:defRPr sz="2400">
                <a:solidFill>
                  <a:schemeClr val="tx1"/>
                </a:solidFill>
                <a:latin typeface="Gill Sans MT" panose="020B0502020104020203" pitchFamily="34" charset="0"/>
              </a:defRPr>
            </a:lvl2pPr>
            <a:lvl3pPr marL="1143000" indent="-228600">
              <a:defRPr sz="2400">
                <a:solidFill>
                  <a:schemeClr val="tx1"/>
                </a:solidFill>
                <a:latin typeface="Gill Sans MT" panose="020B0502020104020203" pitchFamily="34" charset="0"/>
              </a:defRPr>
            </a:lvl3pPr>
            <a:lvl4pPr marL="1600200" indent="-228600">
              <a:defRPr sz="2400">
                <a:solidFill>
                  <a:schemeClr val="tx1"/>
                </a:solidFill>
                <a:latin typeface="Gill Sans MT" panose="020B0502020104020203" pitchFamily="34" charset="0"/>
              </a:defRPr>
            </a:lvl4pPr>
            <a:lvl5pPr marL="2057400" indent="-228600">
              <a:defRPr sz="2400">
                <a:solidFill>
                  <a:schemeClr val="tx1"/>
                </a:solidFill>
                <a:latin typeface="Gill Sans MT" panose="020B0502020104020203" pitchFamily="34" charset="0"/>
              </a:defRPr>
            </a:lvl5pPr>
            <a:lvl6pPr marL="2514600" indent="-228600" eaLnBrk="0" fontAlgn="base" hangingPunct="0">
              <a:spcBef>
                <a:spcPct val="0"/>
              </a:spcBef>
              <a:spcAft>
                <a:spcPct val="0"/>
              </a:spcAft>
              <a:defRPr sz="2400">
                <a:solidFill>
                  <a:schemeClr val="tx1"/>
                </a:solidFill>
                <a:latin typeface="Gill Sans MT" panose="020B0502020104020203" pitchFamily="34" charset="0"/>
              </a:defRPr>
            </a:lvl6pPr>
            <a:lvl7pPr marL="2971800" indent="-228600" eaLnBrk="0" fontAlgn="base" hangingPunct="0">
              <a:spcBef>
                <a:spcPct val="0"/>
              </a:spcBef>
              <a:spcAft>
                <a:spcPct val="0"/>
              </a:spcAft>
              <a:defRPr sz="2400">
                <a:solidFill>
                  <a:schemeClr val="tx1"/>
                </a:solidFill>
                <a:latin typeface="Gill Sans MT" panose="020B0502020104020203" pitchFamily="34" charset="0"/>
              </a:defRPr>
            </a:lvl7pPr>
            <a:lvl8pPr marL="3429000" indent="-228600" eaLnBrk="0" fontAlgn="base" hangingPunct="0">
              <a:spcBef>
                <a:spcPct val="0"/>
              </a:spcBef>
              <a:spcAft>
                <a:spcPct val="0"/>
              </a:spcAft>
              <a:defRPr sz="2400">
                <a:solidFill>
                  <a:schemeClr val="tx1"/>
                </a:solidFill>
                <a:latin typeface="Gill Sans MT" panose="020B0502020104020203" pitchFamily="34" charset="0"/>
              </a:defRPr>
            </a:lvl8pPr>
            <a:lvl9pPr marL="3886200" indent="-228600" eaLnBrk="0" fontAlgn="base" hangingPunct="0">
              <a:spcBef>
                <a:spcPct val="0"/>
              </a:spcBef>
              <a:spcAft>
                <a:spcPct val="0"/>
              </a:spcAft>
              <a:defRPr sz="2400">
                <a:solidFill>
                  <a:schemeClr val="tx1"/>
                </a:solidFill>
                <a:latin typeface="Gill Sans MT" panose="020B0502020104020203" pitchFamily="34" charset="0"/>
              </a:defRPr>
            </a:lvl9pPr>
          </a:lstStyle>
          <a:p>
            <a:r>
              <a:rPr lang="en-US" altLang="zh-TW">
                <a:latin typeface="Garamond" panose="02020404030301010803" pitchFamily="18" charset="0"/>
              </a:rPr>
              <a:t>1</a:t>
            </a:r>
            <a:endParaRPr lang="en-US" altLang="zh-TW">
              <a:latin typeface="Garamond" panose="02020404030301010803" pitchFamily="18" charset="0"/>
            </a:endParaRPr>
          </a:p>
        </p:txBody>
      </p:sp>
      <p:sp>
        <p:nvSpPr>
          <p:cNvPr id="47119" name="Rectangle 15"/>
          <p:cNvSpPr>
            <a:spLocks noChangeArrowheads="1"/>
          </p:cNvSpPr>
          <p:nvPr/>
        </p:nvSpPr>
        <p:spPr bwMode="auto">
          <a:xfrm>
            <a:off x="2809875" y="2822575"/>
            <a:ext cx="4302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Gill Sans MT" panose="020B0502020104020203" pitchFamily="34" charset="0"/>
              </a:defRPr>
            </a:lvl1pPr>
            <a:lvl2pPr marL="742950" indent="-285750">
              <a:defRPr sz="2400">
                <a:solidFill>
                  <a:schemeClr val="tx1"/>
                </a:solidFill>
                <a:latin typeface="Gill Sans MT" panose="020B0502020104020203" pitchFamily="34" charset="0"/>
              </a:defRPr>
            </a:lvl2pPr>
            <a:lvl3pPr marL="1143000" indent="-228600">
              <a:defRPr sz="2400">
                <a:solidFill>
                  <a:schemeClr val="tx1"/>
                </a:solidFill>
                <a:latin typeface="Gill Sans MT" panose="020B0502020104020203" pitchFamily="34" charset="0"/>
              </a:defRPr>
            </a:lvl3pPr>
            <a:lvl4pPr marL="1600200" indent="-228600">
              <a:defRPr sz="2400">
                <a:solidFill>
                  <a:schemeClr val="tx1"/>
                </a:solidFill>
                <a:latin typeface="Gill Sans MT" panose="020B0502020104020203" pitchFamily="34" charset="0"/>
              </a:defRPr>
            </a:lvl4pPr>
            <a:lvl5pPr marL="2057400" indent="-228600">
              <a:defRPr sz="2400">
                <a:solidFill>
                  <a:schemeClr val="tx1"/>
                </a:solidFill>
                <a:latin typeface="Gill Sans MT" panose="020B0502020104020203" pitchFamily="34" charset="0"/>
              </a:defRPr>
            </a:lvl5pPr>
            <a:lvl6pPr marL="2514600" indent="-228600" eaLnBrk="0" fontAlgn="base" hangingPunct="0">
              <a:spcBef>
                <a:spcPct val="0"/>
              </a:spcBef>
              <a:spcAft>
                <a:spcPct val="0"/>
              </a:spcAft>
              <a:defRPr sz="2400">
                <a:solidFill>
                  <a:schemeClr val="tx1"/>
                </a:solidFill>
                <a:latin typeface="Gill Sans MT" panose="020B0502020104020203" pitchFamily="34" charset="0"/>
              </a:defRPr>
            </a:lvl6pPr>
            <a:lvl7pPr marL="2971800" indent="-228600" eaLnBrk="0" fontAlgn="base" hangingPunct="0">
              <a:spcBef>
                <a:spcPct val="0"/>
              </a:spcBef>
              <a:spcAft>
                <a:spcPct val="0"/>
              </a:spcAft>
              <a:defRPr sz="2400">
                <a:solidFill>
                  <a:schemeClr val="tx1"/>
                </a:solidFill>
                <a:latin typeface="Gill Sans MT" panose="020B0502020104020203" pitchFamily="34" charset="0"/>
              </a:defRPr>
            </a:lvl7pPr>
            <a:lvl8pPr marL="3429000" indent="-228600" eaLnBrk="0" fontAlgn="base" hangingPunct="0">
              <a:spcBef>
                <a:spcPct val="0"/>
              </a:spcBef>
              <a:spcAft>
                <a:spcPct val="0"/>
              </a:spcAft>
              <a:defRPr sz="2400">
                <a:solidFill>
                  <a:schemeClr val="tx1"/>
                </a:solidFill>
                <a:latin typeface="Gill Sans MT" panose="020B0502020104020203" pitchFamily="34" charset="0"/>
              </a:defRPr>
            </a:lvl8pPr>
            <a:lvl9pPr marL="3886200" indent="-228600" eaLnBrk="0" fontAlgn="base" hangingPunct="0">
              <a:spcBef>
                <a:spcPct val="0"/>
              </a:spcBef>
              <a:spcAft>
                <a:spcPct val="0"/>
              </a:spcAft>
              <a:defRPr sz="2400">
                <a:solidFill>
                  <a:schemeClr val="tx1"/>
                </a:solidFill>
                <a:latin typeface="Gill Sans MT" panose="020B0502020104020203" pitchFamily="34" charset="0"/>
              </a:defRPr>
            </a:lvl9pPr>
          </a:lstStyle>
          <a:p>
            <a:r>
              <a:rPr lang="en-US" altLang="zh-TW">
                <a:latin typeface="Garamond" panose="02020404030301010803" pitchFamily="18" charset="0"/>
                <a:sym typeface="Symbol" panose="05050102010706020507" pitchFamily="18" charset="2"/>
              </a:rPr>
              <a:t>q</a:t>
            </a:r>
            <a:r>
              <a:rPr lang="en-US" altLang="zh-TW" baseline="-25000">
                <a:latin typeface="Garamond" panose="02020404030301010803" pitchFamily="18" charset="0"/>
                <a:sym typeface="Symbol" panose="05050102010706020507" pitchFamily="18" charset="2"/>
              </a:rPr>
              <a:t>1</a:t>
            </a:r>
            <a:endParaRPr lang="en-US" altLang="zh-TW" baseline="-25000">
              <a:latin typeface="Garamond" panose="02020404030301010803" pitchFamily="18" charset="0"/>
              <a:sym typeface="Symbol" panose="05050102010706020507" pitchFamily="18" charset="2"/>
            </a:endParaRPr>
          </a:p>
        </p:txBody>
      </p:sp>
      <p:sp>
        <p:nvSpPr>
          <p:cNvPr id="47120" name="Rectangle 16"/>
          <p:cNvSpPr>
            <a:spLocks noChangeArrowheads="1"/>
          </p:cNvSpPr>
          <p:nvPr/>
        </p:nvSpPr>
        <p:spPr bwMode="auto">
          <a:xfrm>
            <a:off x="3924300" y="4052888"/>
            <a:ext cx="431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Gill Sans MT" panose="020B0502020104020203" pitchFamily="34" charset="0"/>
              </a:defRPr>
            </a:lvl1pPr>
            <a:lvl2pPr marL="742950" indent="-285750">
              <a:defRPr sz="2400">
                <a:solidFill>
                  <a:schemeClr val="tx1"/>
                </a:solidFill>
                <a:latin typeface="Gill Sans MT" panose="020B0502020104020203" pitchFamily="34" charset="0"/>
              </a:defRPr>
            </a:lvl2pPr>
            <a:lvl3pPr marL="1143000" indent="-228600">
              <a:defRPr sz="2400">
                <a:solidFill>
                  <a:schemeClr val="tx1"/>
                </a:solidFill>
                <a:latin typeface="Gill Sans MT" panose="020B0502020104020203" pitchFamily="34" charset="0"/>
              </a:defRPr>
            </a:lvl3pPr>
            <a:lvl4pPr marL="1600200" indent="-228600">
              <a:defRPr sz="2400">
                <a:solidFill>
                  <a:schemeClr val="tx1"/>
                </a:solidFill>
                <a:latin typeface="Gill Sans MT" panose="020B0502020104020203" pitchFamily="34" charset="0"/>
              </a:defRPr>
            </a:lvl4pPr>
            <a:lvl5pPr marL="2057400" indent="-228600">
              <a:defRPr sz="2400">
                <a:solidFill>
                  <a:schemeClr val="tx1"/>
                </a:solidFill>
                <a:latin typeface="Gill Sans MT" panose="020B0502020104020203" pitchFamily="34" charset="0"/>
              </a:defRPr>
            </a:lvl5pPr>
            <a:lvl6pPr marL="2514600" indent="-228600" eaLnBrk="0" fontAlgn="base" hangingPunct="0">
              <a:spcBef>
                <a:spcPct val="0"/>
              </a:spcBef>
              <a:spcAft>
                <a:spcPct val="0"/>
              </a:spcAft>
              <a:defRPr sz="2400">
                <a:solidFill>
                  <a:schemeClr val="tx1"/>
                </a:solidFill>
                <a:latin typeface="Gill Sans MT" panose="020B0502020104020203" pitchFamily="34" charset="0"/>
              </a:defRPr>
            </a:lvl6pPr>
            <a:lvl7pPr marL="2971800" indent="-228600" eaLnBrk="0" fontAlgn="base" hangingPunct="0">
              <a:spcBef>
                <a:spcPct val="0"/>
              </a:spcBef>
              <a:spcAft>
                <a:spcPct val="0"/>
              </a:spcAft>
              <a:defRPr sz="2400">
                <a:solidFill>
                  <a:schemeClr val="tx1"/>
                </a:solidFill>
                <a:latin typeface="Gill Sans MT" panose="020B0502020104020203" pitchFamily="34" charset="0"/>
              </a:defRPr>
            </a:lvl7pPr>
            <a:lvl8pPr marL="3429000" indent="-228600" eaLnBrk="0" fontAlgn="base" hangingPunct="0">
              <a:spcBef>
                <a:spcPct val="0"/>
              </a:spcBef>
              <a:spcAft>
                <a:spcPct val="0"/>
              </a:spcAft>
              <a:defRPr sz="2400">
                <a:solidFill>
                  <a:schemeClr val="tx1"/>
                </a:solidFill>
                <a:latin typeface="Gill Sans MT" panose="020B0502020104020203" pitchFamily="34" charset="0"/>
              </a:defRPr>
            </a:lvl8pPr>
            <a:lvl9pPr marL="3886200" indent="-228600" eaLnBrk="0" fontAlgn="base" hangingPunct="0">
              <a:spcBef>
                <a:spcPct val="0"/>
              </a:spcBef>
              <a:spcAft>
                <a:spcPct val="0"/>
              </a:spcAft>
              <a:defRPr sz="2400">
                <a:solidFill>
                  <a:schemeClr val="tx1"/>
                </a:solidFill>
                <a:latin typeface="Gill Sans MT" panose="020B0502020104020203" pitchFamily="34" charset="0"/>
              </a:defRPr>
            </a:lvl9pPr>
          </a:lstStyle>
          <a:p>
            <a:r>
              <a:rPr lang="en-US" altLang="zh-TW">
                <a:latin typeface="Garamond" panose="02020404030301010803" pitchFamily="18" charset="0"/>
                <a:sym typeface="Symbol" panose="05050102010706020507" pitchFamily="18" charset="2"/>
              </a:rPr>
              <a:t>q</a:t>
            </a:r>
            <a:r>
              <a:rPr lang="en-US" altLang="zh-TW" baseline="-25000">
                <a:latin typeface="Garamond" panose="02020404030301010803" pitchFamily="18" charset="0"/>
                <a:sym typeface="Symbol" panose="05050102010706020507" pitchFamily="18" charset="2"/>
              </a:rPr>
              <a:t>2</a:t>
            </a:r>
            <a:endParaRPr lang="en-US" altLang="zh-TW" baseline="-25000">
              <a:latin typeface="Garamond" panose="02020404030301010803" pitchFamily="18" charset="0"/>
              <a:sym typeface="Symbol" panose="05050102010706020507" pitchFamily="18" charset="2"/>
            </a:endParaRPr>
          </a:p>
        </p:txBody>
      </p:sp>
      <p:sp>
        <p:nvSpPr>
          <p:cNvPr id="47121" name="Line 17"/>
          <p:cNvSpPr>
            <a:spLocks noChangeShapeType="1"/>
          </p:cNvSpPr>
          <p:nvPr/>
        </p:nvSpPr>
        <p:spPr bwMode="auto">
          <a:xfrm>
            <a:off x="425450" y="3151188"/>
            <a:ext cx="376238"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7122" name="Oval 6"/>
          <p:cNvSpPr>
            <a:spLocks noChangeArrowheads="1"/>
          </p:cNvSpPr>
          <p:nvPr/>
        </p:nvSpPr>
        <p:spPr bwMode="auto">
          <a:xfrm>
            <a:off x="850900" y="2819400"/>
            <a:ext cx="731838" cy="60960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Gill Sans MT" panose="020B0502020104020203" pitchFamily="34" charset="0"/>
              </a:defRPr>
            </a:lvl1pPr>
            <a:lvl2pPr marL="742950" indent="-285750">
              <a:defRPr sz="2400">
                <a:solidFill>
                  <a:schemeClr val="tx1"/>
                </a:solidFill>
                <a:latin typeface="Gill Sans MT" panose="020B0502020104020203" pitchFamily="34" charset="0"/>
              </a:defRPr>
            </a:lvl2pPr>
            <a:lvl3pPr marL="1143000" indent="-228600">
              <a:defRPr sz="2400">
                <a:solidFill>
                  <a:schemeClr val="tx1"/>
                </a:solidFill>
                <a:latin typeface="Gill Sans MT" panose="020B0502020104020203" pitchFamily="34" charset="0"/>
              </a:defRPr>
            </a:lvl3pPr>
            <a:lvl4pPr marL="1600200" indent="-228600">
              <a:defRPr sz="2400">
                <a:solidFill>
                  <a:schemeClr val="tx1"/>
                </a:solidFill>
                <a:latin typeface="Gill Sans MT" panose="020B0502020104020203" pitchFamily="34" charset="0"/>
              </a:defRPr>
            </a:lvl4pPr>
            <a:lvl5pPr marL="2057400" indent="-228600">
              <a:defRPr sz="2400">
                <a:solidFill>
                  <a:schemeClr val="tx1"/>
                </a:solidFill>
                <a:latin typeface="Gill Sans MT" panose="020B0502020104020203" pitchFamily="34" charset="0"/>
              </a:defRPr>
            </a:lvl5pPr>
            <a:lvl6pPr marL="2514600" indent="-228600" eaLnBrk="0" fontAlgn="base" hangingPunct="0">
              <a:spcBef>
                <a:spcPct val="0"/>
              </a:spcBef>
              <a:spcAft>
                <a:spcPct val="0"/>
              </a:spcAft>
              <a:defRPr sz="2400">
                <a:solidFill>
                  <a:schemeClr val="tx1"/>
                </a:solidFill>
                <a:latin typeface="Gill Sans MT" panose="020B0502020104020203" pitchFamily="34" charset="0"/>
              </a:defRPr>
            </a:lvl6pPr>
            <a:lvl7pPr marL="2971800" indent="-228600" eaLnBrk="0" fontAlgn="base" hangingPunct="0">
              <a:spcBef>
                <a:spcPct val="0"/>
              </a:spcBef>
              <a:spcAft>
                <a:spcPct val="0"/>
              </a:spcAft>
              <a:defRPr sz="2400">
                <a:solidFill>
                  <a:schemeClr val="tx1"/>
                </a:solidFill>
                <a:latin typeface="Gill Sans MT" panose="020B0502020104020203" pitchFamily="34" charset="0"/>
              </a:defRPr>
            </a:lvl7pPr>
            <a:lvl8pPr marL="3429000" indent="-228600" eaLnBrk="0" fontAlgn="base" hangingPunct="0">
              <a:spcBef>
                <a:spcPct val="0"/>
              </a:spcBef>
              <a:spcAft>
                <a:spcPct val="0"/>
              </a:spcAft>
              <a:defRPr sz="2400">
                <a:solidFill>
                  <a:schemeClr val="tx1"/>
                </a:solidFill>
                <a:latin typeface="Gill Sans MT" panose="020B0502020104020203" pitchFamily="34" charset="0"/>
              </a:defRPr>
            </a:lvl8pPr>
            <a:lvl9pPr marL="3886200" indent="-228600" eaLnBrk="0" fontAlgn="base" hangingPunct="0">
              <a:spcBef>
                <a:spcPct val="0"/>
              </a:spcBef>
              <a:spcAft>
                <a:spcPct val="0"/>
              </a:spcAft>
              <a:defRPr sz="2400">
                <a:solidFill>
                  <a:schemeClr val="tx1"/>
                </a:solidFill>
                <a:latin typeface="Gill Sans MT" panose="020B0502020104020203" pitchFamily="34" charset="0"/>
              </a:defRPr>
            </a:lvl9pPr>
          </a:lstStyle>
          <a:p>
            <a:endParaRPr lang="en-US" altLang="en-US"/>
          </a:p>
        </p:txBody>
      </p:sp>
      <p:sp>
        <p:nvSpPr>
          <p:cNvPr id="47123" name="Rectangle 16"/>
          <p:cNvSpPr>
            <a:spLocks noChangeArrowheads="1"/>
          </p:cNvSpPr>
          <p:nvPr/>
        </p:nvSpPr>
        <p:spPr bwMode="auto">
          <a:xfrm>
            <a:off x="965200" y="2833688"/>
            <a:ext cx="431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Gill Sans MT" panose="020B0502020104020203" pitchFamily="34" charset="0"/>
              </a:defRPr>
            </a:lvl1pPr>
            <a:lvl2pPr marL="742950" indent="-285750">
              <a:defRPr sz="2400">
                <a:solidFill>
                  <a:schemeClr val="tx1"/>
                </a:solidFill>
                <a:latin typeface="Gill Sans MT" panose="020B0502020104020203" pitchFamily="34" charset="0"/>
              </a:defRPr>
            </a:lvl2pPr>
            <a:lvl3pPr marL="1143000" indent="-228600">
              <a:defRPr sz="2400">
                <a:solidFill>
                  <a:schemeClr val="tx1"/>
                </a:solidFill>
                <a:latin typeface="Gill Sans MT" panose="020B0502020104020203" pitchFamily="34" charset="0"/>
              </a:defRPr>
            </a:lvl3pPr>
            <a:lvl4pPr marL="1600200" indent="-228600">
              <a:defRPr sz="2400">
                <a:solidFill>
                  <a:schemeClr val="tx1"/>
                </a:solidFill>
                <a:latin typeface="Gill Sans MT" panose="020B0502020104020203" pitchFamily="34" charset="0"/>
              </a:defRPr>
            </a:lvl4pPr>
            <a:lvl5pPr marL="2057400" indent="-228600">
              <a:defRPr sz="2400">
                <a:solidFill>
                  <a:schemeClr val="tx1"/>
                </a:solidFill>
                <a:latin typeface="Gill Sans MT" panose="020B0502020104020203" pitchFamily="34" charset="0"/>
              </a:defRPr>
            </a:lvl5pPr>
            <a:lvl6pPr marL="2514600" indent="-228600" eaLnBrk="0" fontAlgn="base" hangingPunct="0">
              <a:spcBef>
                <a:spcPct val="0"/>
              </a:spcBef>
              <a:spcAft>
                <a:spcPct val="0"/>
              </a:spcAft>
              <a:defRPr sz="2400">
                <a:solidFill>
                  <a:schemeClr val="tx1"/>
                </a:solidFill>
                <a:latin typeface="Gill Sans MT" panose="020B0502020104020203" pitchFamily="34" charset="0"/>
              </a:defRPr>
            </a:lvl6pPr>
            <a:lvl7pPr marL="2971800" indent="-228600" eaLnBrk="0" fontAlgn="base" hangingPunct="0">
              <a:spcBef>
                <a:spcPct val="0"/>
              </a:spcBef>
              <a:spcAft>
                <a:spcPct val="0"/>
              </a:spcAft>
              <a:defRPr sz="2400">
                <a:solidFill>
                  <a:schemeClr val="tx1"/>
                </a:solidFill>
                <a:latin typeface="Gill Sans MT" panose="020B0502020104020203" pitchFamily="34" charset="0"/>
              </a:defRPr>
            </a:lvl7pPr>
            <a:lvl8pPr marL="3429000" indent="-228600" eaLnBrk="0" fontAlgn="base" hangingPunct="0">
              <a:spcBef>
                <a:spcPct val="0"/>
              </a:spcBef>
              <a:spcAft>
                <a:spcPct val="0"/>
              </a:spcAft>
              <a:defRPr sz="2400">
                <a:solidFill>
                  <a:schemeClr val="tx1"/>
                </a:solidFill>
                <a:latin typeface="Gill Sans MT" panose="020B0502020104020203" pitchFamily="34" charset="0"/>
              </a:defRPr>
            </a:lvl8pPr>
            <a:lvl9pPr marL="3886200" indent="-228600" eaLnBrk="0" fontAlgn="base" hangingPunct="0">
              <a:spcBef>
                <a:spcPct val="0"/>
              </a:spcBef>
              <a:spcAft>
                <a:spcPct val="0"/>
              </a:spcAft>
              <a:defRPr sz="2400">
                <a:solidFill>
                  <a:schemeClr val="tx1"/>
                </a:solidFill>
                <a:latin typeface="Gill Sans MT" panose="020B0502020104020203" pitchFamily="34" charset="0"/>
              </a:defRPr>
            </a:lvl9pPr>
          </a:lstStyle>
          <a:p>
            <a:r>
              <a:rPr lang="en-US" altLang="zh-TW">
                <a:latin typeface="Garamond" panose="02020404030301010803" pitchFamily="18" charset="0"/>
                <a:sym typeface="Symbol" panose="05050102010706020507" pitchFamily="18" charset="2"/>
              </a:rPr>
              <a:t>q</a:t>
            </a:r>
            <a:r>
              <a:rPr lang="en-US" altLang="zh-TW" baseline="-25000">
                <a:latin typeface="Garamond" panose="02020404030301010803" pitchFamily="18" charset="0"/>
                <a:sym typeface="Symbol" panose="05050102010706020507" pitchFamily="18" charset="2"/>
              </a:rPr>
              <a:t>0</a:t>
            </a:r>
            <a:endParaRPr lang="en-US" altLang="zh-TW" baseline="-25000">
              <a:latin typeface="Garamond" panose="02020404030301010803" pitchFamily="18" charset="0"/>
              <a:sym typeface="Symbol" panose="05050102010706020507" pitchFamily="18" charset="2"/>
            </a:endParaRPr>
          </a:p>
        </p:txBody>
      </p:sp>
      <p:sp>
        <p:nvSpPr>
          <p:cNvPr id="47124" name="Line 7"/>
          <p:cNvSpPr>
            <a:spLocks noChangeShapeType="1"/>
          </p:cNvSpPr>
          <p:nvPr/>
        </p:nvSpPr>
        <p:spPr bwMode="auto">
          <a:xfrm>
            <a:off x="1585913" y="3140075"/>
            <a:ext cx="1062037" cy="14288"/>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7125" name="Text Box 11"/>
          <p:cNvSpPr txBox="1">
            <a:spLocks noChangeArrowheads="1"/>
          </p:cNvSpPr>
          <p:nvPr/>
        </p:nvSpPr>
        <p:spPr bwMode="auto">
          <a:xfrm>
            <a:off x="1862138" y="2698750"/>
            <a:ext cx="3286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Gill Sans MT" panose="020B0502020104020203" pitchFamily="34" charset="0"/>
              </a:defRPr>
            </a:lvl1pPr>
            <a:lvl2pPr marL="742950" indent="-285750">
              <a:defRPr sz="2400">
                <a:solidFill>
                  <a:schemeClr val="tx1"/>
                </a:solidFill>
                <a:latin typeface="Gill Sans MT" panose="020B0502020104020203" pitchFamily="34" charset="0"/>
              </a:defRPr>
            </a:lvl2pPr>
            <a:lvl3pPr marL="1143000" indent="-228600">
              <a:defRPr sz="2400">
                <a:solidFill>
                  <a:schemeClr val="tx1"/>
                </a:solidFill>
                <a:latin typeface="Gill Sans MT" panose="020B0502020104020203" pitchFamily="34" charset="0"/>
              </a:defRPr>
            </a:lvl3pPr>
            <a:lvl4pPr marL="1600200" indent="-228600">
              <a:defRPr sz="2400">
                <a:solidFill>
                  <a:schemeClr val="tx1"/>
                </a:solidFill>
                <a:latin typeface="Gill Sans MT" panose="020B0502020104020203" pitchFamily="34" charset="0"/>
              </a:defRPr>
            </a:lvl4pPr>
            <a:lvl5pPr marL="2057400" indent="-228600">
              <a:defRPr sz="2400">
                <a:solidFill>
                  <a:schemeClr val="tx1"/>
                </a:solidFill>
                <a:latin typeface="Gill Sans MT" panose="020B0502020104020203" pitchFamily="34" charset="0"/>
              </a:defRPr>
            </a:lvl5pPr>
            <a:lvl6pPr marL="2514600" indent="-228600" eaLnBrk="0" fontAlgn="base" hangingPunct="0">
              <a:spcBef>
                <a:spcPct val="0"/>
              </a:spcBef>
              <a:spcAft>
                <a:spcPct val="0"/>
              </a:spcAft>
              <a:defRPr sz="2400">
                <a:solidFill>
                  <a:schemeClr val="tx1"/>
                </a:solidFill>
                <a:latin typeface="Gill Sans MT" panose="020B0502020104020203" pitchFamily="34" charset="0"/>
              </a:defRPr>
            </a:lvl6pPr>
            <a:lvl7pPr marL="2971800" indent="-228600" eaLnBrk="0" fontAlgn="base" hangingPunct="0">
              <a:spcBef>
                <a:spcPct val="0"/>
              </a:spcBef>
              <a:spcAft>
                <a:spcPct val="0"/>
              </a:spcAft>
              <a:defRPr sz="2400">
                <a:solidFill>
                  <a:schemeClr val="tx1"/>
                </a:solidFill>
                <a:latin typeface="Gill Sans MT" panose="020B0502020104020203" pitchFamily="34" charset="0"/>
              </a:defRPr>
            </a:lvl7pPr>
            <a:lvl8pPr marL="3429000" indent="-228600" eaLnBrk="0" fontAlgn="base" hangingPunct="0">
              <a:spcBef>
                <a:spcPct val="0"/>
              </a:spcBef>
              <a:spcAft>
                <a:spcPct val="0"/>
              </a:spcAft>
              <a:defRPr sz="2400">
                <a:solidFill>
                  <a:schemeClr val="tx1"/>
                </a:solidFill>
                <a:latin typeface="Gill Sans MT" panose="020B0502020104020203" pitchFamily="34" charset="0"/>
              </a:defRPr>
            </a:lvl8pPr>
            <a:lvl9pPr marL="3886200" indent="-228600" eaLnBrk="0" fontAlgn="base" hangingPunct="0">
              <a:spcBef>
                <a:spcPct val="0"/>
              </a:spcBef>
              <a:spcAft>
                <a:spcPct val="0"/>
              </a:spcAft>
              <a:defRPr sz="2400">
                <a:solidFill>
                  <a:schemeClr val="tx1"/>
                </a:solidFill>
                <a:latin typeface="Gill Sans MT" panose="020B0502020104020203" pitchFamily="34" charset="0"/>
              </a:defRPr>
            </a:lvl9pPr>
          </a:lstStyle>
          <a:p>
            <a:r>
              <a:rPr lang="en-US" altLang="zh-TW">
                <a:latin typeface="Garamond" panose="02020404030301010803" pitchFamily="18" charset="0"/>
              </a:rPr>
              <a:t>0</a:t>
            </a:r>
            <a:endParaRPr lang="en-US" altLang="zh-TW">
              <a:latin typeface="Garamond" panose="02020404030301010803" pitchFamily="18" charset="0"/>
            </a:endParaRPr>
          </a:p>
        </p:txBody>
      </p:sp>
      <p:sp>
        <p:nvSpPr>
          <p:cNvPr id="47126" name="Line 7"/>
          <p:cNvSpPr>
            <a:spLocks noChangeShapeType="1"/>
          </p:cNvSpPr>
          <p:nvPr/>
        </p:nvSpPr>
        <p:spPr bwMode="auto">
          <a:xfrm>
            <a:off x="1447800" y="3352800"/>
            <a:ext cx="2362200" cy="91440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7127" name="Text Box 11"/>
          <p:cNvSpPr txBox="1">
            <a:spLocks noChangeArrowheads="1"/>
          </p:cNvSpPr>
          <p:nvPr/>
        </p:nvSpPr>
        <p:spPr bwMode="auto">
          <a:xfrm>
            <a:off x="2286000" y="3733800"/>
            <a:ext cx="3286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Gill Sans MT" panose="020B0502020104020203" pitchFamily="34" charset="0"/>
              </a:defRPr>
            </a:lvl1pPr>
            <a:lvl2pPr marL="742950" indent="-285750">
              <a:defRPr sz="2400">
                <a:solidFill>
                  <a:schemeClr val="tx1"/>
                </a:solidFill>
                <a:latin typeface="Gill Sans MT" panose="020B0502020104020203" pitchFamily="34" charset="0"/>
              </a:defRPr>
            </a:lvl2pPr>
            <a:lvl3pPr marL="1143000" indent="-228600">
              <a:defRPr sz="2400">
                <a:solidFill>
                  <a:schemeClr val="tx1"/>
                </a:solidFill>
                <a:latin typeface="Gill Sans MT" panose="020B0502020104020203" pitchFamily="34" charset="0"/>
              </a:defRPr>
            </a:lvl3pPr>
            <a:lvl4pPr marL="1600200" indent="-228600">
              <a:defRPr sz="2400">
                <a:solidFill>
                  <a:schemeClr val="tx1"/>
                </a:solidFill>
                <a:latin typeface="Gill Sans MT" panose="020B0502020104020203" pitchFamily="34" charset="0"/>
              </a:defRPr>
            </a:lvl4pPr>
            <a:lvl5pPr marL="2057400" indent="-228600">
              <a:defRPr sz="2400">
                <a:solidFill>
                  <a:schemeClr val="tx1"/>
                </a:solidFill>
                <a:latin typeface="Gill Sans MT" panose="020B0502020104020203" pitchFamily="34" charset="0"/>
              </a:defRPr>
            </a:lvl5pPr>
            <a:lvl6pPr marL="2514600" indent="-228600" eaLnBrk="0" fontAlgn="base" hangingPunct="0">
              <a:spcBef>
                <a:spcPct val="0"/>
              </a:spcBef>
              <a:spcAft>
                <a:spcPct val="0"/>
              </a:spcAft>
              <a:defRPr sz="2400">
                <a:solidFill>
                  <a:schemeClr val="tx1"/>
                </a:solidFill>
                <a:latin typeface="Gill Sans MT" panose="020B0502020104020203" pitchFamily="34" charset="0"/>
              </a:defRPr>
            </a:lvl6pPr>
            <a:lvl7pPr marL="2971800" indent="-228600" eaLnBrk="0" fontAlgn="base" hangingPunct="0">
              <a:spcBef>
                <a:spcPct val="0"/>
              </a:spcBef>
              <a:spcAft>
                <a:spcPct val="0"/>
              </a:spcAft>
              <a:defRPr sz="2400">
                <a:solidFill>
                  <a:schemeClr val="tx1"/>
                </a:solidFill>
                <a:latin typeface="Gill Sans MT" panose="020B0502020104020203" pitchFamily="34" charset="0"/>
              </a:defRPr>
            </a:lvl7pPr>
            <a:lvl8pPr marL="3429000" indent="-228600" eaLnBrk="0" fontAlgn="base" hangingPunct="0">
              <a:spcBef>
                <a:spcPct val="0"/>
              </a:spcBef>
              <a:spcAft>
                <a:spcPct val="0"/>
              </a:spcAft>
              <a:defRPr sz="2400">
                <a:solidFill>
                  <a:schemeClr val="tx1"/>
                </a:solidFill>
                <a:latin typeface="Gill Sans MT" panose="020B0502020104020203" pitchFamily="34" charset="0"/>
              </a:defRPr>
            </a:lvl8pPr>
            <a:lvl9pPr marL="3886200" indent="-228600" eaLnBrk="0" fontAlgn="base" hangingPunct="0">
              <a:spcBef>
                <a:spcPct val="0"/>
              </a:spcBef>
              <a:spcAft>
                <a:spcPct val="0"/>
              </a:spcAft>
              <a:defRPr sz="2400">
                <a:solidFill>
                  <a:schemeClr val="tx1"/>
                </a:solidFill>
                <a:latin typeface="Gill Sans MT" panose="020B0502020104020203" pitchFamily="34" charset="0"/>
              </a:defRPr>
            </a:lvl9pPr>
          </a:lstStyle>
          <a:p>
            <a:r>
              <a:rPr lang="en-US" altLang="zh-TW">
                <a:latin typeface="Garamond" panose="02020404030301010803" pitchFamily="18" charset="0"/>
              </a:rPr>
              <a:t>1</a:t>
            </a:r>
            <a:endParaRPr lang="en-US" altLang="zh-TW">
              <a:latin typeface="Garamond" panose="02020404030301010803" pitchFamily="18" charset="0"/>
            </a:endParaRPr>
          </a:p>
        </p:txBody>
      </p:sp>
      <p:sp>
        <p:nvSpPr>
          <p:cNvPr id="47128" name="AutoShape 20"/>
          <p:cNvSpPr>
            <a:spLocks noChangeArrowheads="1"/>
          </p:cNvSpPr>
          <p:nvPr/>
        </p:nvSpPr>
        <p:spPr bwMode="auto">
          <a:xfrm>
            <a:off x="1600200" y="4289425"/>
            <a:ext cx="381000" cy="685800"/>
          </a:xfrm>
          <a:prstGeom prst="upDownArrow">
            <a:avLst>
              <a:gd name="adj1" fmla="val 57500"/>
              <a:gd name="adj2" fmla="val 52083"/>
            </a:avLst>
          </a:prstGeom>
          <a:solidFill>
            <a:schemeClr val="bg1"/>
          </a:solidFill>
          <a:ln w="9525">
            <a:solidFill>
              <a:schemeClr val="tx1"/>
            </a:solidFill>
            <a:miter lim="800000"/>
          </a:ln>
        </p:spPr>
        <p:txBody>
          <a:bodyPr vert="eaVert" wrap="none" anchor="ctr"/>
          <a:lstStyle>
            <a:lvl1pPr>
              <a:defRPr sz="2400">
                <a:solidFill>
                  <a:schemeClr val="tx1"/>
                </a:solidFill>
                <a:latin typeface="Gill Sans MT" panose="020B0502020104020203" pitchFamily="34" charset="0"/>
              </a:defRPr>
            </a:lvl1pPr>
            <a:lvl2pPr marL="742950" indent="-285750">
              <a:defRPr sz="2400">
                <a:solidFill>
                  <a:schemeClr val="tx1"/>
                </a:solidFill>
                <a:latin typeface="Gill Sans MT" panose="020B0502020104020203" pitchFamily="34" charset="0"/>
              </a:defRPr>
            </a:lvl2pPr>
            <a:lvl3pPr marL="1143000" indent="-228600">
              <a:defRPr sz="2400">
                <a:solidFill>
                  <a:schemeClr val="tx1"/>
                </a:solidFill>
                <a:latin typeface="Gill Sans MT" panose="020B0502020104020203" pitchFamily="34" charset="0"/>
              </a:defRPr>
            </a:lvl3pPr>
            <a:lvl4pPr marL="1600200" indent="-228600">
              <a:defRPr sz="2400">
                <a:solidFill>
                  <a:schemeClr val="tx1"/>
                </a:solidFill>
                <a:latin typeface="Gill Sans MT" panose="020B0502020104020203" pitchFamily="34" charset="0"/>
              </a:defRPr>
            </a:lvl4pPr>
            <a:lvl5pPr marL="2057400" indent="-228600">
              <a:defRPr sz="2400">
                <a:solidFill>
                  <a:schemeClr val="tx1"/>
                </a:solidFill>
                <a:latin typeface="Gill Sans MT" panose="020B0502020104020203" pitchFamily="34" charset="0"/>
              </a:defRPr>
            </a:lvl5pPr>
            <a:lvl6pPr marL="2514600" indent="-228600" eaLnBrk="0" fontAlgn="base" hangingPunct="0">
              <a:spcBef>
                <a:spcPct val="0"/>
              </a:spcBef>
              <a:spcAft>
                <a:spcPct val="0"/>
              </a:spcAft>
              <a:defRPr sz="2400">
                <a:solidFill>
                  <a:schemeClr val="tx1"/>
                </a:solidFill>
                <a:latin typeface="Gill Sans MT" panose="020B0502020104020203" pitchFamily="34" charset="0"/>
              </a:defRPr>
            </a:lvl6pPr>
            <a:lvl7pPr marL="2971800" indent="-228600" eaLnBrk="0" fontAlgn="base" hangingPunct="0">
              <a:spcBef>
                <a:spcPct val="0"/>
              </a:spcBef>
              <a:spcAft>
                <a:spcPct val="0"/>
              </a:spcAft>
              <a:defRPr sz="2400">
                <a:solidFill>
                  <a:schemeClr val="tx1"/>
                </a:solidFill>
                <a:latin typeface="Gill Sans MT" panose="020B0502020104020203" pitchFamily="34" charset="0"/>
              </a:defRPr>
            </a:lvl7pPr>
            <a:lvl8pPr marL="3429000" indent="-228600" eaLnBrk="0" fontAlgn="base" hangingPunct="0">
              <a:spcBef>
                <a:spcPct val="0"/>
              </a:spcBef>
              <a:spcAft>
                <a:spcPct val="0"/>
              </a:spcAft>
              <a:defRPr sz="2400">
                <a:solidFill>
                  <a:schemeClr val="tx1"/>
                </a:solidFill>
                <a:latin typeface="Gill Sans MT" panose="020B0502020104020203" pitchFamily="34" charset="0"/>
              </a:defRPr>
            </a:lvl8pPr>
            <a:lvl9pPr marL="3886200" indent="-228600" eaLnBrk="0" fontAlgn="base" hangingPunct="0">
              <a:spcBef>
                <a:spcPct val="0"/>
              </a:spcBef>
              <a:spcAft>
                <a:spcPct val="0"/>
              </a:spcAft>
              <a:defRPr sz="2400">
                <a:solidFill>
                  <a:schemeClr val="tx1"/>
                </a:solidFill>
                <a:latin typeface="Gill Sans MT" panose="020B0502020104020203" pitchFamily="34" charset="0"/>
              </a:defRPr>
            </a:lvl9pPr>
          </a:lstStyle>
          <a:p>
            <a:endParaRPr lang="en-US" altLang="en-US"/>
          </a:p>
        </p:txBody>
      </p:sp>
      <p:sp>
        <p:nvSpPr>
          <p:cNvPr id="47129"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Gill Sans MT" panose="020B0502020104020203" pitchFamily="34" charset="0"/>
              </a:defRPr>
            </a:lvl1pPr>
            <a:lvl2pPr marL="742950" indent="-285750">
              <a:defRPr sz="2400">
                <a:solidFill>
                  <a:schemeClr val="tx1"/>
                </a:solidFill>
                <a:latin typeface="Gill Sans MT" panose="020B0502020104020203" pitchFamily="34" charset="0"/>
              </a:defRPr>
            </a:lvl2pPr>
            <a:lvl3pPr marL="1143000" indent="-228600">
              <a:defRPr sz="2400">
                <a:solidFill>
                  <a:schemeClr val="tx1"/>
                </a:solidFill>
                <a:latin typeface="Gill Sans MT" panose="020B0502020104020203" pitchFamily="34" charset="0"/>
              </a:defRPr>
            </a:lvl3pPr>
            <a:lvl4pPr marL="1600200" indent="-228600">
              <a:defRPr sz="2400">
                <a:solidFill>
                  <a:schemeClr val="tx1"/>
                </a:solidFill>
                <a:latin typeface="Gill Sans MT" panose="020B0502020104020203" pitchFamily="34" charset="0"/>
              </a:defRPr>
            </a:lvl4pPr>
            <a:lvl5pPr marL="2057400" indent="-228600">
              <a:defRPr sz="2400">
                <a:solidFill>
                  <a:schemeClr val="tx1"/>
                </a:solidFill>
                <a:latin typeface="Gill Sans MT" panose="020B0502020104020203" pitchFamily="34" charset="0"/>
              </a:defRPr>
            </a:lvl5pPr>
            <a:lvl6pPr marL="2514600" indent="-228600" eaLnBrk="0" fontAlgn="base" hangingPunct="0">
              <a:spcBef>
                <a:spcPct val="0"/>
              </a:spcBef>
              <a:spcAft>
                <a:spcPct val="0"/>
              </a:spcAft>
              <a:defRPr sz="2400">
                <a:solidFill>
                  <a:schemeClr val="tx1"/>
                </a:solidFill>
                <a:latin typeface="Gill Sans MT" panose="020B0502020104020203" pitchFamily="34" charset="0"/>
              </a:defRPr>
            </a:lvl6pPr>
            <a:lvl7pPr marL="2971800" indent="-228600" eaLnBrk="0" fontAlgn="base" hangingPunct="0">
              <a:spcBef>
                <a:spcPct val="0"/>
              </a:spcBef>
              <a:spcAft>
                <a:spcPct val="0"/>
              </a:spcAft>
              <a:defRPr sz="2400">
                <a:solidFill>
                  <a:schemeClr val="tx1"/>
                </a:solidFill>
                <a:latin typeface="Gill Sans MT" panose="020B0502020104020203" pitchFamily="34" charset="0"/>
              </a:defRPr>
            </a:lvl7pPr>
            <a:lvl8pPr marL="3429000" indent="-228600" eaLnBrk="0" fontAlgn="base" hangingPunct="0">
              <a:spcBef>
                <a:spcPct val="0"/>
              </a:spcBef>
              <a:spcAft>
                <a:spcPct val="0"/>
              </a:spcAft>
              <a:defRPr sz="2400">
                <a:solidFill>
                  <a:schemeClr val="tx1"/>
                </a:solidFill>
                <a:latin typeface="Gill Sans MT" panose="020B0502020104020203" pitchFamily="34" charset="0"/>
              </a:defRPr>
            </a:lvl8pPr>
            <a:lvl9pPr marL="3886200" indent="-228600" eaLnBrk="0" fontAlgn="base" hangingPunct="0">
              <a:spcBef>
                <a:spcPct val="0"/>
              </a:spcBef>
              <a:spcAft>
                <a:spcPct val="0"/>
              </a:spcAft>
              <a:defRPr sz="2400">
                <a:solidFill>
                  <a:schemeClr val="tx1"/>
                </a:solidFill>
                <a:latin typeface="Gill Sans MT" panose="020B0502020104020203" pitchFamily="34" charset="0"/>
              </a:defRPr>
            </a:lvl9pPr>
          </a:lstStyle>
          <a:p>
            <a:fld id="{1491E106-302B-4A5A-A443-AB4A2BC4F9D3}" type="slidenum">
              <a:rPr lang="en-US" altLang="en-US" sz="1200" smtClean="0">
                <a:solidFill>
                  <a:srgbClr val="FFFFFF"/>
                </a:solidFill>
              </a:rPr>
            </a:fld>
            <a:endParaRPr lang="en-US" altLang="en-US" sz="1200" smtClean="0">
              <a:solidFill>
                <a:srgbClr val="FFFF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7363"/>
                                        </p:tgtEl>
                                        <p:attrNameLst>
                                          <p:attrName>style.visibility</p:attrName>
                                        </p:attrNameLst>
                                      </p:cBhvr>
                                      <p:to>
                                        <p:strVal val="visible"/>
                                      </p:to>
                                    </p:set>
                                    <p:animEffect transition="in" filter="blinds(horizontal)">
                                      <p:cBhvr>
                                        <p:cTn id="7" dur="500"/>
                                        <p:tgtEl>
                                          <p:spTgt spid="5736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0"/>
                                        </p:tgtEl>
                                        <p:attrNameLst>
                                          <p:attrName>style.visibility</p:attrName>
                                        </p:attrNameLst>
                                      </p:cBhvr>
                                      <p:to>
                                        <p:strVal val="visible"/>
                                      </p:to>
                                    </p:set>
                                    <p:animEffect transition="in" filter="blinds(horizontal)">
                                      <p:cBhvr>
                                        <p:cTn id="12"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63" grpId="0"/>
      <p:bldP spid="40" grpId="0"/>
    </p:bld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fontAlgn="auto" hangingPunct="1">
              <a:spcAft>
                <a:spcPts val="0"/>
              </a:spcAft>
              <a:defRPr/>
            </a:pPr>
            <a:r>
              <a:rPr lang="en-US">
                <a:solidFill>
                  <a:schemeClr val="accent1">
                    <a:satMod val="150000"/>
                  </a:schemeClr>
                </a:solidFill>
              </a:rPr>
              <a:t>Example</a:t>
            </a:r>
            <a:endParaRPr lang="en-US">
              <a:solidFill>
                <a:schemeClr val="accent1">
                  <a:satMod val="150000"/>
                </a:schemeClr>
              </a:solidFill>
            </a:endParaRPr>
          </a:p>
        </p:txBody>
      </p:sp>
      <p:sp>
        <p:nvSpPr>
          <p:cNvPr id="48131" name="Rectangle 3"/>
          <p:cNvSpPr>
            <a:spLocks noGrp="1" noChangeArrowheads="1"/>
          </p:cNvSpPr>
          <p:nvPr>
            <p:ph idx="1"/>
          </p:nvPr>
        </p:nvSpPr>
        <p:spPr>
          <a:xfrm>
            <a:off x="474663" y="1268413"/>
            <a:ext cx="10023475" cy="2617787"/>
          </a:xfrm>
        </p:spPr>
        <p:txBody>
          <a:bodyPr/>
          <a:lstStyle/>
          <a:p>
            <a:pPr eaLnBrk="1" hangingPunct="1"/>
            <a:r>
              <a:rPr lang="en-US" altLang="en-US" smtClean="0"/>
              <a:t>Construct  FA for these regular expressions :</a:t>
            </a:r>
            <a:endParaRPr lang="en-US" altLang="en-US" smtClean="0"/>
          </a:p>
        </p:txBody>
      </p:sp>
      <p:sp>
        <p:nvSpPr>
          <p:cNvPr id="48132" name="AutoShape 20"/>
          <p:cNvSpPr>
            <a:spLocks noChangeArrowheads="1"/>
          </p:cNvSpPr>
          <p:nvPr/>
        </p:nvSpPr>
        <p:spPr bwMode="auto">
          <a:xfrm>
            <a:off x="2998788" y="2865438"/>
            <a:ext cx="381000" cy="1219200"/>
          </a:xfrm>
          <a:prstGeom prst="upDownArrow">
            <a:avLst>
              <a:gd name="adj1" fmla="val 57500"/>
              <a:gd name="adj2" fmla="val 52074"/>
            </a:avLst>
          </a:prstGeom>
          <a:solidFill>
            <a:schemeClr val="bg1"/>
          </a:solidFill>
          <a:ln w="9525">
            <a:solidFill>
              <a:schemeClr val="tx1"/>
            </a:solidFill>
            <a:miter lim="800000"/>
          </a:ln>
        </p:spPr>
        <p:txBody>
          <a:bodyPr vert="eaVert" wrap="none" anchor="ctr"/>
          <a:lstStyle>
            <a:lvl1pPr>
              <a:defRPr sz="2400">
                <a:solidFill>
                  <a:schemeClr val="tx1"/>
                </a:solidFill>
                <a:latin typeface="Gill Sans MT" panose="020B0502020104020203" pitchFamily="34" charset="0"/>
              </a:defRPr>
            </a:lvl1pPr>
            <a:lvl2pPr marL="742950" indent="-285750">
              <a:defRPr sz="2400">
                <a:solidFill>
                  <a:schemeClr val="tx1"/>
                </a:solidFill>
                <a:latin typeface="Gill Sans MT" panose="020B0502020104020203" pitchFamily="34" charset="0"/>
              </a:defRPr>
            </a:lvl2pPr>
            <a:lvl3pPr marL="1143000" indent="-228600">
              <a:defRPr sz="2400">
                <a:solidFill>
                  <a:schemeClr val="tx1"/>
                </a:solidFill>
                <a:latin typeface="Gill Sans MT" panose="020B0502020104020203" pitchFamily="34" charset="0"/>
              </a:defRPr>
            </a:lvl3pPr>
            <a:lvl4pPr marL="1600200" indent="-228600">
              <a:defRPr sz="2400">
                <a:solidFill>
                  <a:schemeClr val="tx1"/>
                </a:solidFill>
                <a:latin typeface="Gill Sans MT" panose="020B0502020104020203" pitchFamily="34" charset="0"/>
              </a:defRPr>
            </a:lvl4pPr>
            <a:lvl5pPr marL="2057400" indent="-228600">
              <a:defRPr sz="2400">
                <a:solidFill>
                  <a:schemeClr val="tx1"/>
                </a:solidFill>
                <a:latin typeface="Gill Sans MT" panose="020B0502020104020203" pitchFamily="34" charset="0"/>
              </a:defRPr>
            </a:lvl5pPr>
            <a:lvl6pPr marL="2514600" indent="-228600" eaLnBrk="0" fontAlgn="base" hangingPunct="0">
              <a:spcBef>
                <a:spcPct val="0"/>
              </a:spcBef>
              <a:spcAft>
                <a:spcPct val="0"/>
              </a:spcAft>
              <a:defRPr sz="2400">
                <a:solidFill>
                  <a:schemeClr val="tx1"/>
                </a:solidFill>
                <a:latin typeface="Gill Sans MT" panose="020B0502020104020203" pitchFamily="34" charset="0"/>
              </a:defRPr>
            </a:lvl6pPr>
            <a:lvl7pPr marL="2971800" indent="-228600" eaLnBrk="0" fontAlgn="base" hangingPunct="0">
              <a:spcBef>
                <a:spcPct val="0"/>
              </a:spcBef>
              <a:spcAft>
                <a:spcPct val="0"/>
              </a:spcAft>
              <a:defRPr sz="2400">
                <a:solidFill>
                  <a:schemeClr val="tx1"/>
                </a:solidFill>
                <a:latin typeface="Gill Sans MT" panose="020B0502020104020203" pitchFamily="34" charset="0"/>
              </a:defRPr>
            </a:lvl7pPr>
            <a:lvl8pPr marL="3429000" indent="-228600" eaLnBrk="0" fontAlgn="base" hangingPunct="0">
              <a:spcBef>
                <a:spcPct val="0"/>
              </a:spcBef>
              <a:spcAft>
                <a:spcPct val="0"/>
              </a:spcAft>
              <a:defRPr sz="2400">
                <a:solidFill>
                  <a:schemeClr val="tx1"/>
                </a:solidFill>
                <a:latin typeface="Gill Sans MT" panose="020B0502020104020203" pitchFamily="34" charset="0"/>
              </a:defRPr>
            </a:lvl8pPr>
            <a:lvl9pPr marL="3886200" indent="-228600" eaLnBrk="0" fontAlgn="base" hangingPunct="0">
              <a:spcBef>
                <a:spcPct val="0"/>
              </a:spcBef>
              <a:spcAft>
                <a:spcPct val="0"/>
              </a:spcAft>
              <a:defRPr sz="2400">
                <a:solidFill>
                  <a:schemeClr val="tx1"/>
                </a:solidFill>
                <a:latin typeface="Gill Sans MT" panose="020B0502020104020203" pitchFamily="34" charset="0"/>
              </a:defRPr>
            </a:lvl9pPr>
          </a:lstStyle>
          <a:p>
            <a:endParaRPr lang="en-US" altLang="en-US"/>
          </a:p>
        </p:txBody>
      </p:sp>
      <p:sp>
        <p:nvSpPr>
          <p:cNvPr id="48133" name="Text Box 19"/>
          <p:cNvSpPr txBox="1">
            <a:spLocks noChangeArrowheads="1"/>
          </p:cNvSpPr>
          <p:nvPr/>
        </p:nvSpPr>
        <p:spPr bwMode="auto">
          <a:xfrm>
            <a:off x="2465388" y="2103438"/>
            <a:ext cx="12525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Gill Sans MT" panose="020B0502020104020203" pitchFamily="34" charset="0"/>
              </a:defRPr>
            </a:lvl1pPr>
            <a:lvl2pPr marL="742950" indent="-285750">
              <a:defRPr sz="2400">
                <a:solidFill>
                  <a:schemeClr val="tx1"/>
                </a:solidFill>
                <a:latin typeface="Gill Sans MT" panose="020B0502020104020203" pitchFamily="34" charset="0"/>
              </a:defRPr>
            </a:lvl2pPr>
            <a:lvl3pPr marL="1143000" indent="-228600">
              <a:defRPr sz="2400">
                <a:solidFill>
                  <a:schemeClr val="tx1"/>
                </a:solidFill>
                <a:latin typeface="Gill Sans MT" panose="020B0502020104020203" pitchFamily="34" charset="0"/>
              </a:defRPr>
            </a:lvl3pPr>
            <a:lvl4pPr marL="1600200" indent="-228600">
              <a:defRPr sz="2400">
                <a:solidFill>
                  <a:schemeClr val="tx1"/>
                </a:solidFill>
                <a:latin typeface="Gill Sans MT" panose="020B0502020104020203" pitchFamily="34" charset="0"/>
              </a:defRPr>
            </a:lvl4pPr>
            <a:lvl5pPr marL="2057400" indent="-228600">
              <a:defRPr sz="2400">
                <a:solidFill>
                  <a:schemeClr val="tx1"/>
                </a:solidFill>
                <a:latin typeface="Gill Sans MT" panose="020B0502020104020203" pitchFamily="34" charset="0"/>
              </a:defRPr>
            </a:lvl5pPr>
            <a:lvl6pPr marL="2514600" indent="-228600" eaLnBrk="0" fontAlgn="base" hangingPunct="0">
              <a:spcBef>
                <a:spcPct val="0"/>
              </a:spcBef>
              <a:spcAft>
                <a:spcPct val="0"/>
              </a:spcAft>
              <a:defRPr sz="2400">
                <a:solidFill>
                  <a:schemeClr val="tx1"/>
                </a:solidFill>
                <a:latin typeface="Gill Sans MT" panose="020B0502020104020203" pitchFamily="34" charset="0"/>
              </a:defRPr>
            </a:lvl6pPr>
            <a:lvl7pPr marL="2971800" indent="-228600" eaLnBrk="0" fontAlgn="base" hangingPunct="0">
              <a:spcBef>
                <a:spcPct val="0"/>
              </a:spcBef>
              <a:spcAft>
                <a:spcPct val="0"/>
              </a:spcAft>
              <a:defRPr sz="2400">
                <a:solidFill>
                  <a:schemeClr val="tx1"/>
                </a:solidFill>
                <a:latin typeface="Gill Sans MT" panose="020B0502020104020203" pitchFamily="34" charset="0"/>
              </a:defRPr>
            </a:lvl7pPr>
            <a:lvl8pPr marL="3429000" indent="-228600" eaLnBrk="0" fontAlgn="base" hangingPunct="0">
              <a:spcBef>
                <a:spcPct val="0"/>
              </a:spcBef>
              <a:spcAft>
                <a:spcPct val="0"/>
              </a:spcAft>
              <a:defRPr sz="2400">
                <a:solidFill>
                  <a:schemeClr val="tx1"/>
                </a:solidFill>
                <a:latin typeface="Gill Sans MT" panose="020B0502020104020203" pitchFamily="34" charset="0"/>
              </a:defRPr>
            </a:lvl8pPr>
            <a:lvl9pPr marL="3886200" indent="-228600" eaLnBrk="0" fontAlgn="base" hangingPunct="0">
              <a:spcBef>
                <a:spcPct val="0"/>
              </a:spcBef>
              <a:spcAft>
                <a:spcPct val="0"/>
              </a:spcAft>
              <a:defRPr sz="2400">
                <a:solidFill>
                  <a:schemeClr val="tx1"/>
                </a:solidFill>
                <a:latin typeface="Gill Sans MT" panose="020B0502020104020203" pitchFamily="34" charset="0"/>
              </a:defRPr>
            </a:lvl9pPr>
          </a:lstStyle>
          <a:p>
            <a:r>
              <a:rPr lang="en-US" altLang="en-US" sz="2800">
                <a:latin typeface="Symbol" panose="05050102010706020507" pitchFamily="18" charset="2"/>
              </a:rPr>
              <a:t>0</a:t>
            </a:r>
            <a:r>
              <a:rPr lang="en-US" altLang="en-US" sz="2800">
                <a:latin typeface="Garamond" panose="02020404030301010803" pitchFamily="18" charset="0"/>
              </a:rPr>
              <a:t>*1*2 *</a:t>
            </a:r>
            <a:endParaRPr lang="en-US" altLang="en-US" sz="2800">
              <a:latin typeface="Symbol" panose="05050102010706020507" pitchFamily="18" charset="2"/>
            </a:endParaRPr>
          </a:p>
        </p:txBody>
      </p:sp>
      <p:grpSp>
        <p:nvGrpSpPr>
          <p:cNvPr id="2" name="Group 65"/>
          <p:cNvGrpSpPr/>
          <p:nvPr/>
        </p:nvGrpSpPr>
        <p:grpSpPr bwMode="auto">
          <a:xfrm>
            <a:off x="762000" y="4343400"/>
            <a:ext cx="4816475" cy="1444625"/>
            <a:chOff x="5307282" y="4525323"/>
            <a:chExt cx="4816435" cy="1444398"/>
          </a:xfrm>
        </p:grpSpPr>
        <p:sp>
          <p:nvSpPr>
            <p:cNvPr id="48154" name="Oval 4"/>
            <p:cNvSpPr>
              <a:spLocks noChangeArrowheads="1"/>
            </p:cNvSpPr>
            <p:nvPr/>
          </p:nvSpPr>
          <p:spPr bwMode="auto">
            <a:xfrm>
              <a:off x="7576472" y="5349236"/>
              <a:ext cx="731520" cy="60960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Gill Sans MT" panose="020B0502020104020203" pitchFamily="34" charset="0"/>
                </a:defRPr>
              </a:lvl1pPr>
              <a:lvl2pPr marL="742950" indent="-285750">
                <a:defRPr sz="2400">
                  <a:solidFill>
                    <a:schemeClr val="tx1"/>
                  </a:solidFill>
                  <a:latin typeface="Gill Sans MT" panose="020B0502020104020203" pitchFamily="34" charset="0"/>
                </a:defRPr>
              </a:lvl2pPr>
              <a:lvl3pPr marL="1143000" indent="-228600">
                <a:defRPr sz="2400">
                  <a:solidFill>
                    <a:schemeClr val="tx1"/>
                  </a:solidFill>
                  <a:latin typeface="Gill Sans MT" panose="020B0502020104020203" pitchFamily="34" charset="0"/>
                </a:defRPr>
              </a:lvl3pPr>
              <a:lvl4pPr marL="1600200" indent="-228600">
                <a:defRPr sz="2400">
                  <a:solidFill>
                    <a:schemeClr val="tx1"/>
                  </a:solidFill>
                  <a:latin typeface="Gill Sans MT" panose="020B0502020104020203" pitchFamily="34" charset="0"/>
                </a:defRPr>
              </a:lvl4pPr>
              <a:lvl5pPr marL="2057400" indent="-228600">
                <a:defRPr sz="2400">
                  <a:solidFill>
                    <a:schemeClr val="tx1"/>
                  </a:solidFill>
                  <a:latin typeface="Gill Sans MT" panose="020B0502020104020203" pitchFamily="34" charset="0"/>
                </a:defRPr>
              </a:lvl5pPr>
              <a:lvl6pPr marL="2514600" indent="-228600" eaLnBrk="0" fontAlgn="base" hangingPunct="0">
                <a:spcBef>
                  <a:spcPct val="0"/>
                </a:spcBef>
                <a:spcAft>
                  <a:spcPct val="0"/>
                </a:spcAft>
                <a:defRPr sz="2400">
                  <a:solidFill>
                    <a:schemeClr val="tx1"/>
                  </a:solidFill>
                  <a:latin typeface="Gill Sans MT" panose="020B0502020104020203" pitchFamily="34" charset="0"/>
                </a:defRPr>
              </a:lvl6pPr>
              <a:lvl7pPr marL="2971800" indent="-228600" eaLnBrk="0" fontAlgn="base" hangingPunct="0">
                <a:spcBef>
                  <a:spcPct val="0"/>
                </a:spcBef>
                <a:spcAft>
                  <a:spcPct val="0"/>
                </a:spcAft>
                <a:defRPr sz="2400">
                  <a:solidFill>
                    <a:schemeClr val="tx1"/>
                  </a:solidFill>
                  <a:latin typeface="Gill Sans MT" panose="020B0502020104020203" pitchFamily="34" charset="0"/>
                </a:defRPr>
              </a:lvl7pPr>
              <a:lvl8pPr marL="3429000" indent="-228600" eaLnBrk="0" fontAlgn="base" hangingPunct="0">
                <a:spcBef>
                  <a:spcPct val="0"/>
                </a:spcBef>
                <a:spcAft>
                  <a:spcPct val="0"/>
                </a:spcAft>
                <a:defRPr sz="2400">
                  <a:solidFill>
                    <a:schemeClr val="tx1"/>
                  </a:solidFill>
                  <a:latin typeface="Gill Sans MT" panose="020B0502020104020203" pitchFamily="34" charset="0"/>
                </a:defRPr>
              </a:lvl8pPr>
              <a:lvl9pPr marL="3886200" indent="-228600" eaLnBrk="0" fontAlgn="base" hangingPunct="0">
                <a:spcBef>
                  <a:spcPct val="0"/>
                </a:spcBef>
                <a:spcAft>
                  <a:spcPct val="0"/>
                </a:spcAft>
                <a:defRPr sz="2400">
                  <a:solidFill>
                    <a:schemeClr val="tx1"/>
                  </a:solidFill>
                  <a:latin typeface="Gill Sans MT" panose="020B0502020104020203" pitchFamily="34" charset="0"/>
                </a:defRPr>
              </a:lvl9pPr>
            </a:lstStyle>
            <a:p>
              <a:endParaRPr lang="en-US" altLang="en-US"/>
            </a:p>
          </p:txBody>
        </p:sp>
        <p:sp>
          <p:nvSpPr>
            <p:cNvPr id="48155" name="Oval 5"/>
            <p:cNvSpPr>
              <a:spLocks noChangeArrowheads="1"/>
            </p:cNvSpPr>
            <p:nvPr/>
          </p:nvSpPr>
          <p:spPr bwMode="auto">
            <a:xfrm>
              <a:off x="9483669" y="5425436"/>
              <a:ext cx="548640" cy="45720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Gill Sans MT" panose="020B0502020104020203" pitchFamily="34" charset="0"/>
                </a:defRPr>
              </a:lvl1pPr>
              <a:lvl2pPr marL="742950" indent="-285750">
                <a:defRPr sz="2400">
                  <a:solidFill>
                    <a:schemeClr val="tx1"/>
                  </a:solidFill>
                  <a:latin typeface="Gill Sans MT" panose="020B0502020104020203" pitchFamily="34" charset="0"/>
                </a:defRPr>
              </a:lvl2pPr>
              <a:lvl3pPr marL="1143000" indent="-228600">
                <a:defRPr sz="2400">
                  <a:solidFill>
                    <a:schemeClr val="tx1"/>
                  </a:solidFill>
                  <a:latin typeface="Gill Sans MT" panose="020B0502020104020203" pitchFamily="34" charset="0"/>
                </a:defRPr>
              </a:lvl3pPr>
              <a:lvl4pPr marL="1600200" indent="-228600">
                <a:defRPr sz="2400">
                  <a:solidFill>
                    <a:schemeClr val="tx1"/>
                  </a:solidFill>
                  <a:latin typeface="Gill Sans MT" panose="020B0502020104020203" pitchFamily="34" charset="0"/>
                </a:defRPr>
              </a:lvl4pPr>
              <a:lvl5pPr marL="2057400" indent="-228600">
                <a:defRPr sz="2400">
                  <a:solidFill>
                    <a:schemeClr val="tx1"/>
                  </a:solidFill>
                  <a:latin typeface="Gill Sans MT" panose="020B0502020104020203" pitchFamily="34" charset="0"/>
                </a:defRPr>
              </a:lvl5pPr>
              <a:lvl6pPr marL="2514600" indent="-228600" eaLnBrk="0" fontAlgn="base" hangingPunct="0">
                <a:spcBef>
                  <a:spcPct val="0"/>
                </a:spcBef>
                <a:spcAft>
                  <a:spcPct val="0"/>
                </a:spcAft>
                <a:defRPr sz="2400">
                  <a:solidFill>
                    <a:schemeClr val="tx1"/>
                  </a:solidFill>
                  <a:latin typeface="Gill Sans MT" panose="020B0502020104020203" pitchFamily="34" charset="0"/>
                </a:defRPr>
              </a:lvl6pPr>
              <a:lvl7pPr marL="2971800" indent="-228600" eaLnBrk="0" fontAlgn="base" hangingPunct="0">
                <a:spcBef>
                  <a:spcPct val="0"/>
                </a:spcBef>
                <a:spcAft>
                  <a:spcPct val="0"/>
                </a:spcAft>
                <a:defRPr sz="2400">
                  <a:solidFill>
                    <a:schemeClr val="tx1"/>
                  </a:solidFill>
                  <a:latin typeface="Gill Sans MT" panose="020B0502020104020203" pitchFamily="34" charset="0"/>
                </a:defRPr>
              </a:lvl7pPr>
              <a:lvl8pPr marL="3429000" indent="-228600" eaLnBrk="0" fontAlgn="base" hangingPunct="0">
                <a:spcBef>
                  <a:spcPct val="0"/>
                </a:spcBef>
                <a:spcAft>
                  <a:spcPct val="0"/>
                </a:spcAft>
                <a:defRPr sz="2400">
                  <a:solidFill>
                    <a:schemeClr val="tx1"/>
                  </a:solidFill>
                  <a:latin typeface="Gill Sans MT" panose="020B0502020104020203" pitchFamily="34" charset="0"/>
                </a:defRPr>
              </a:lvl8pPr>
              <a:lvl9pPr marL="3886200" indent="-228600" eaLnBrk="0" fontAlgn="base" hangingPunct="0">
                <a:spcBef>
                  <a:spcPct val="0"/>
                </a:spcBef>
                <a:spcAft>
                  <a:spcPct val="0"/>
                </a:spcAft>
                <a:defRPr sz="2400">
                  <a:solidFill>
                    <a:schemeClr val="tx1"/>
                  </a:solidFill>
                  <a:latin typeface="Gill Sans MT" panose="020B0502020104020203" pitchFamily="34" charset="0"/>
                </a:defRPr>
              </a:lvl9pPr>
            </a:lstStyle>
            <a:p>
              <a:endParaRPr lang="en-US" altLang="en-US"/>
            </a:p>
          </p:txBody>
        </p:sp>
        <p:sp>
          <p:nvSpPr>
            <p:cNvPr id="48156" name="Oval 6"/>
            <p:cNvSpPr>
              <a:spLocks noChangeArrowheads="1"/>
            </p:cNvSpPr>
            <p:nvPr/>
          </p:nvSpPr>
          <p:spPr bwMode="auto">
            <a:xfrm>
              <a:off x="9392197" y="5349236"/>
              <a:ext cx="731520" cy="60960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Gill Sans MT" panose="020B0502020104020203" pitchFamily="34" charset="0"/>
                </a:defRPr>
              </a:lvl1pPr>
              <a:lvl2pPr marL="742950" indent="-285750">
                <a:defRPr sz="2400">
                  <a:solidFill>
                    <a:schemeClr val="tx1"/>
                  </a:solidFill>
                  <a:latin typeface="Gill Sans MT" panose="020B0502020104020203" pitchFamily="34" charset="0"/>
                </a:defRPr>
              </a:lvl2pPr>
              <a:lvl3pPr marL="1143000" indent="-228600">
                <a:defRPr sz="2400">
                  <a:solidFill>
                    <a:schemeClr val="tx1"/>
                  </a:solidFill>
                  <a:latin typeface="Gill Sans MT" panose="020B0502020104020203" pitchFamily="34" charset="0"/>
                </a:defRPr>
              </a:lvl3pPr>
              <a:lvl4pPr marL="1600200" indent="-228600">
                <a:defRPr sz="2400">
                  <a:solidFill>
                    <a:schemeClr val="tx1"/>
                  </a:solidFill>
                  <a:latin typeface="Gill Sans MT" panose="020B0502020104020203" pitchFamily="34" charset="0"/>
                </a:defRPr>
              </a:lvl4pPr>
              <a:lvl5pPr marL="2057400" indent="-228600">
                <a:defRPr sz="2400">
                  <a:solidFill>
                    <a:schemeClr val="tx1"/>
                  </a:solidFill>
                  <a:latin typeface="Gill Sans MT" panose="020B0502020104020203" pitchFamily="34" charset="0"/>
                </a:defRPr>
              </a:lvl5pPr>
              <a:lvl6pPr marL="2514600" indent="-228600" eaLnBrk="0" fontAlgn="base" hangingPunct="0">
                <a:spcBef>
                  <a:spcPct val="0"/>
                </a:spcBef>
                <a:spcAft>
                  <a:spcPct val="0"/>
                </a:spcAft>
                <a:defRPr sz="2400">
                  <a:solidFill>
                    <a:schemeClr val="tx1"/>
                  </a:solidFill>
                  <a:latin typeface="Gill Sans MT" panose="020B0502020104020203" pitchFamily="34" charset="0"/>
                </a:defRPr>
              </a:lvl6pPr>
              <a:lvl7pPr marL="2971800" indent="-228600" eaLnBrk="0" fontAlgn="base" hangingPunct="0">
                <a:spcBef>
                  <a:spcPct val="0"/>
                </a:spcBef>
                <a:spcAft>
                  <a:spcPct val="0"/>
                </a:spcAft>
                <a:defRPr sz="2400">
                  <a:solidFill>
                    <a:schemeClr val="tx1"/>
                  </a:solidFill>
                  <a:latin typeface="Gill Sans MT" panose="020B0502020104020203" pitchFamily="34" charset="0"/>
                </a:defRPr>
              </a:lvl7pPr>
              <a:lvl8pPr marL="3429000" indent="-228600" eaLnBrk="0" fontAlgn="base" hangingPunct="0">
                <a:spcBef>
                  <a:spcPct val="0"/>
                </a:spcBef>
                <a:spcAft>
                  <a:spcPct val="0"/>
                </a:spcAft>
                <a:defRPr sz="2400">
                  <a:solidFill>
                    <a:schemeClr val="tx1"/>
                  </a:solidFill>
                  <a:latin typeface="Gill Sans MT" panose="020B0502020104020203" pitchFamily="34" charset="0"/>
                </a:defRPr>
              </a:lvl8pPr>
              <a:lvl9pPr marL="3886200" indent="-228600" eaLnBrk="0" fontAlgn="base" hangingPunct="0">
                <a:spcBef>
                  <a:spcPct val="0"/>
                </a:spcBef>
                <a:spcAft>
                  <a:spcPct val="0"/>
                </a:spcAft>
                <a:defRPr sz="2400">
                  <a:solidFill>
                    <a:schemeClr val="tx1"/>
                  </a:solidFill>
                  <a:latin typeface="Gill Sans MT" panose="020B0502020104020203" pitchFamily="34" charset="0"/>
                </a:defRPr>
              </a:lvl9pPr>
            </a:lstStyle>
            <a:p>
              <a:endParaRPr lang="en-US" altLang="en-US"/>
            </a:p>
          </p:txBody>
        </p:sp>
        <p:sp>
          <p:nvSpPr>
            <p:cNvPr id="48157" name="Line 7"/>
            <p:cNvSpPr>
              <a:spLocks noChangeShapeType="1"/>
            </p:cNvSpPr>
            <p:nvPr/>
          </p:nvSpPr>
          <p:spPr bwMode="auto">
            <a:xfrm>
              <a:off x="8307992" y="5684517"/>
              <a:ext cx="1061853" cy="14287"/>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8158" name="Freeform 9"/>
            <p:cNvSpPr/>
            <p:nvPr/>
          </p:nvSpPr>
          <p:spPr bwMode="auto">
            <a:xfrm>
              <a:off x="7485032" y="4892036"/>
              <a:ext cx="655320" cy="533400"/>
            </a:xfrm>
            <a:custGeom>
              <a:avLst/>
              <a:gdLst>
                <a:gd name="T0" fmla="*/ 2147483646 w 344"/>
                <a:gd name="T1" fmla="*/ 2147483646 h 368"/>
                <a:gd name="T2" fmla="*/ 2147483646 w 344"/>
                <a:gd name="T3" fmla="*/ 2147483646 h 368"/>
                <a:gd name="T4" fmla="*/ 2147483646 w 344"/>
                <a:gd name="T5" fmla="*/ 2147483646 h 368"/>
                <a:gd name="T6" fmla="*/ 2147483646 w 344"/>
                <a:gd name="T7" fmla="*/ 2147483646 h 368"/>
                <a:gd name="T8" fmla="*/ 2147483646 w 344"/>
                <a:gd name="T9" fmla="*/ 2147483646 h 368"/>
                <a:gd name="T10" fmla="*/ 2147483646 w 344"/>
                <a:gd name="T11" fmla="*/ 2147483646 h 368"/>
                <a:gd name="T12" fmla="*/ 0 60000 65536"/>
                <a:gd name="T13" fmla="*/ 0 60000 65536"/>
                <a:gd name="T14" fmla="*/ 0 60000 65536"/>
                <a:gd name="T15" fmla="*/ 0 60000 65536"/>
                <a:gd name="T16" fmla="*/ 0 60000 65536"/>
                <a:gd name="T17" fmla="*/ 0 60000 65536"/>
                <a:gd name="T18" fmla="*/ 0 w 344"/>
                <a:gd name="T19" fmla="*/ 0 h 368"/>
                <a:gd name="T20" fmla="*/ 344 w 344"/>
                <a:gd name="T21" fmla="*/ 368 h 368"/>
              </a:gdLst>
              <a:ahLst/>
              <a:cxnLst>
                <a:cxn ang="T12">
                  <a:pos x="T0" y="T1"/>
                </a:cxn>
                <a:cxn ang="T13">
                  <a:pos x="T2" y="T3"/>
                </a:cxn>
                <a:cxn ang="T14">
                  <a:pos x="T4" y="T5"/>
                </a:cxn>
                <a:cxn ang="T15">
                  <a:pos x="T6" y="T7"/>
                </a:cxn>
                <a:cxn ang="T16">
                  <a:pos x="T8" y="T9"/>
                </a:cxn>
                <a:cxn ang="T17">
                  <a:pos x="T10" y="T11"/>
                </a:cxn>
              </a:cxnLst>
              <a:rect l="T18" t="T19" r="T20" b="T21"/>
              <a:pathLst>
                <a:path w="344" h="368">
                  <a:moveTo>
                    <a:pt x="104" y="368"/>
                  </a:moveTo>
                  <a:cubicBezTo>
                    <a:pt x="60" y="324"/>
                    <a:pt x="16" y="280"/>
                    <a:pt x="8" y="224"/>
                  </a:cubicBezTo>
                  <a:cubicBezTo>
                    <a:pt x="0" y="168"/>
                    <a:pt x="8" y="64"/>
                    <a:pt x="56" y="32"/>
                  </a:cubicBezTo>
                  <a:cubicBezTo>
                    <a:pt x="104" y="0"/>
                    <a:pt x="248" y="8"/>
                    <a:pt x="296" y="32"/>
                  </a:cubicBezTo>
                  <a:cubicBezTo>
                    <a:pt x="344" y="56"/>
                    <a:pt x="344" y="128"/>
                    <a:pt x="344" y="176"/>
                  </a:cubicBezTo>
                  <a:cubicBezTo>
                    <a:pt x="344" y="224"/>
                    <a:pt x="320" y="272"/>
                    <a:pt x="296" y="320"/>
                  </a:cubicBezTo>
                </a:path>
              </a:pathLst>
            </a:custGeom>
            <a:noFill/>
            <a:ln w="9525">
              <a:solidFill>
                <a:schemeClr val="tx1"/>
              </a:solidFill>
              <a:rou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8159" name="Freeform 10"/>
            <p:cNvSpPr/>
            <p:nvPr/>
          </p:nvSpPr>
          <p:spPr bwMode="auto">
            <a:xfrm>
              <a:off x="9300757" y="4892036"/>
              <a:ext cx="655320" cy="533400"/>
            </a:xfrm>
            <a:custGeom>
              <a:avLst/>
              <a:gdLst>
                <a:gd name="T0" fmla="*/ 2147483646 w 344"/>
                <a:gd name="T1" fmla="*/ 2147483646 h 368"/>
                <a:gd name="T2" fmla="*/ 2147483646 w 344"/>
                <a:gd name="T3" fmla="*/ 2147483646 h 368"/>
                <a:gd name="T4" fmla="*/ 2147483646 w 344"/>
                <a:gd name="T5" fmla="*/ 2147483646 h 368"/>
                <a:gd name="T6" fmla="*/ 2147483646 w 344"/>
                <a:gd name="T7" fmla="*/ 2147483646 h 368"/>
                <a:gd name="T8" fmla="*/ 2147483646 w 344"/>
                <a:gd name="T9" fmla="*/ 2147483646 h 368"/>
                <a:gd name="T10" fmla="*/ 2147483646 w 344"/>
                <a:gd name="T11" fmla="*/ 2147483646 h 368"/>
                <a:gd name="T12" fmla="*/ 0 60000 65536"/>
                <a:gd name="T13" fmla="*/ 0 60000 65536"/>
                <a:gd name="T14" fmla="*/ 0 60000 65536"/>
                <a:gd name="T15" fmla="*/ 0 60000 65536"/>
                <a:gd name="T16" fmla="*/ 0 60000 65536"/>
                <a:gd name="T17" fmla="*/ 0 60000 65536"/>
                <a:gd name="T18" fmla="*/ 0 w 344"/>
                <a:gd name="T19" fmla="*/ 0 h 368"/>
                <a:gd name="T20" fmla="*/ 344 w 344"/>
                <a:gd name="T21" fmla="*/ 368 h 368"/>
              </a:gdLst>
              <a:ahLst/>
              <a:cxnLst>
                <a:cxn ang="T12">
                  <a:pos x="T0" y="T1"/>
                </a:cxn>
                <a:cxn ang="T13">
                  <a:pos x="T2" y="T3"/>
                </a:cxn>
                <a:cxn ang="T14">
                  <a:pos x="T4" y="T5"/>
                </a:cxn>
                <a:cxn ang="T15">
                  <a:pos x="T6" y="T7"/>
                </a:cxn>
                <a:cxn ang="T16">
                  <a:pos x="T8" y="T9"/>
                </a:cxn>
                <a:cxn ang="T17">
                  <a:pos x="T10" y="T11"/>
                </a:cxn>
              </a:cxnLst>
              <a:rect l="T18" t="T19" r="T20" b="T21"/>
              <a:pathLst>
                <a:path w="344" h="368">
                  <a:moveTo>
                    <a:pt x="104" y="368"/>
                  </a:moveTo>
                  <a:cubicBezTo>
                    <a:pt x="60" y="324"/>
                    <a:pt x="16" y="280"/>
                    <a:pt x="8" y="224"/>
                  </a:cubicBezTo>
                  <a:cubicBezTo>
                    <a:pt x="0" y="168"/>
                    <a:pt x="8" y="64"/>
                    <a:pt x="56" y="32"/>
                  </a:cubicBezTo>
                  <a:cubicBezTo>
                    <a:pt x="104" y="0"/>
                    <a:pt x="248" y="8"/>
                    <a:pt x="296" y="32"/>
                  </a:cubicBezTo>
                  <a:cubicBezTo>
                    <a:pt x="344" y="56"/>
                    <a:pt x="344" y="128"/>
                    <a:pt x="344" y="176"/>
                  </a:cubicBezTo>
                  <a:cubicBezTo>
                    <a:pt x="344" y="224"/>
                    <a:pt x="320" y="272"/>
                    <a:pt x="296" y="320"/>
                  </a:cubicBezTo>
                </a:path>
              </a:pathLst>
            </a:custGeom>
            <a:noFill/>
            <a:ln w="9525">
              <a:solidFill>
                <a:schemeClr val="tx1"/>
              </a:solidFill>
              <a:rou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8160" name="Text Box 11"/>
            <p:cNvSpPr txBox="1">
              <a:spLocks noChangeArrowheads="1"/>
            </p:cNvSpPr>
            <p:nvPr/>
          </p:nvSpPr>
          <p:spPr bwMode="auto">
            <a:xfrm>
              <a:off x="8596458" y="5243691"/>
              <a:ext cx="32893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Gill Sans MT" panose="020B0502020104020203" pitchFamily="34" charset="0"/>
                </a:defRPr>
              </a:lvl1pPr>
              <a:lvl2pPr marL="742950" indent="-285750">
                <a:defRPr sz="2400">
                  <a:solidFill>
                    <a:schemeClr val="tx1"/>
                  </a:solidFill>
                  <a:latin typeface="Gill Sans MT" panose="020B0502020104020203" pitchFamily="34" charset="0"/>
                </a:defRPr>
              </a:lvl2pPr>
              <a:lvl3pPr marL="1143000" indent="-228600">
                <a:defRPr sz="2400">
                  <a:solidFill>
                    <a:schemeClr val="tx1"/>
                  </a:solidFill>
                  <a:latin typeface="Gill Sans MT" panose="020B0502020104020203" pitchFamily="34" charset="0"/>
                </a:defRPr>
              </a:lvl3pPr>
              <a:lvl4pPr marL="1600200" indent="-228600">
                <a:defRPr sz="2400">
                  <a:solidFill>
                    <a:schemeClr val="tx1"/>
                  </a:solidFill>
                  <a:latin typeface="Gill Sans MT" panose="020B0502020104020203" pitchFamily="34" charset="0"/>
                </a:defRPr>
              </a:lvl4pPr>
              <a:lvl5pPr marL="2057400" indent="-228600">
                <a:defRPr sz="2400">
                  <a:solidFill>
                    <a:schemeClr val="tx1"/>
                  </a:solidFill>
                  <a:latin typeface="Gill Sans MT" panose="020B0502020104020203" pitchFamily="34" charset="0"/>
                </a:defRPr>
              </a:lvl5pPr>
              <a:lvl6pPr marL="2514600" indent="-228600" eaLnBrk="0" fontAlgn="base" hangingPunct="0">
                <a:spcBef>
                  <a:spcPct val="0"/>
                </a:spcBef>
                <a:spcAft>
                  <a:spcPct val="0"/>
                </a:spcAft>
                <a:defRPr sz="2400">
                  <a:solidFill>
                    <a:schemeClr val="tx1"/>
                  </a:solidFill>
                  <a:latin typeface="Gill Sans MT" panose="020B0502020104020203" pitchFamily="34" charset="0"/>
                </a:defRPr>
              </a:lvl6pPr>
              <a:lvl7pPr marL="2971800" indent="-228600" eaLnBrk="0" fontAlgn="base" hangingPunct="0">
                <a:spcBef>
                  <a:spcPct val="0"/>
                </a:spcBef>
                <a:spcAft>
                  <a:spcPct val="0"/>
                </a:spcAft>
                <a:defRPr sz="2400">
                  <a:solidFill>
                    <a:schemeClr val="tx1"/>
                  </a:solidFill>
                  <a:latin typeface="Gill Sans MT" panose="020B0502020104020203" pitchFamily="34" charset="0"/>
                </a:defRPr>
              </a:lvl7pPr>
              <a:lvl8pPr marL="3429000" indent="-228600" eaLnBrk="0" fontAlgn="base" hangingPunct="0">
                <a:spcBef>
                  <a:spcPct val="0"/>
                </a:spcBef>
                <a:spcAft>
                  <a:spcPct val="0"/>
                </a:spcAft>
                <a:defRPr sz="2400">
                  <a:solidFill>
                    <a:schemeClr val="tx1"/>
                  </a:solidFill>
                  <a:latin typeface="Gill Sans MT" panose="020B0502020104020203" pitchFamily="34" charset="0"/>
                </a:defRPr>
              </a:lvl8pPr>
              <a:lvl9pPr marL="3886200" indent="-228600" eaLnBrk="0" fontAlgn="base" hangingPunct="0">
                <a:spcBef>
                  <a:spcPct val="0"/>
                </a:spcBef>
                <a:spcAft>
                  <a:spcPct val="0"/>
                </a:spcAft>
                <a:defRPr sz="2400">
                  <a:solidFill>
                    <a:schemeClr val="tx1"/>
                  </a:solidFill>
                  <a:latin typeface="Gill Sans MT" panose="020B0502020104020203" pitchFamily="34" charset="0"/>
                </a:defRPr>
              </a:lvl9pPr>
            </a:lstStyle>
            <a:p>
              <a:r>
                <a:rPr lang="en-US" altLang="en-US">
                  <a:latin typeface="Symbol" panose="05050102010706020507" pitchFamily="18" charset="2"/>
                </a:rPr>
                <a:t>e</a:t>
              </a:r>
              <a:endParaRPr lang="en-US" altLang="zh-TW">
                <a:latin typeface="Garamond" panose="02020404030301010803" pitchFamily="18" charset="0"/>
              </a:endParaRPr>
            </a:p>
          </p:txBody>
        </p:sp>
        <p:sp>
          <p:nvSpPr>
            <p:cNvPr id="48161" name="Text Box 12"/>
            <p:cNvSpPr txBox="1">
              <a:spLocks noChangeArrowheads="1"/>
            </p:cNvSpPr>
            <p:nvPr/>
          </p:nvSpPr>
          <p:spPr bwMode="auto">
            <a:xfrm>
              <a:off x="9382943" y="4525323"/>
              <a:ext cx="32893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Gill Sans MT" panose="020B0502020104020203" pitchFamily="34" charset="0"/>
                </a:defRPr>
              </a:lvl1pPr>
              <a:lvl2pPr marL="742950" indent="-285750">
                <a:defRPr sz="2400">
                  <a:solidFill>
                    <a:schemeClr val="tx1"/>
                  </a:solidFill>
                  <a:latin typeface="Gill Sans MT" panose="020B0502020104020203" pitchFamily="34" charset="0"/>
                </a:defRPr>
              </a:lvl2pPr>
              <a:lvl3pPr marL="1143000" indent="-228600">
                <a:defRPr sz="2400">
                  <a:solidFill>
                    <a:schemeClr val="tx1"/>
                  </a:solidFill>
                  <a:latin typeface="Gill Sans MT" panose="020B0502020104020203" pitchFamily="34" charset="0"/>
                </a:defRPr>
              </a:lvl3pPr>
              <a:lvl4pPr marL="1600200" indent="-228600">
                <a:defRPr sz="2400">
                  <a:solidFill>
                    <a:schemeClr val="tx1"/>
                  </a:solidFill>
                  <a:latin typeface="Gill Sans MT" panose="020B0502020104020203" pitchFamily="34" charset="0"/>
                </a:defRPr>
              </a:lvl4pPr>
              <a:lvl5pPr marL="2057400" indent="-228600">
                <a:defRPr sz="2400">
                  <a:solidFill>
                    <a:schemeClr val="tx1"/>
                  </a:solidFill>
                  <a:latin typeface="Gill Sans MT" panose="020B0502020104020203" pitchFamily="34" charset="0"/>
                </a:defRPr>
              </a:lvl5pPr>
              <a:lvl6pPr marL="2514600" indent="-228600" eaLnBrk="0" fontAlgn="base" hangingPunct="0">
                <a:spcBef>
                  <a:spcPct val="0"/>
                </a:spcBef>
                <a:spcAft>
                  <a:spcPct val="0"/>
                </a:spcAft>
                <a:defRPr sz="2400">
                  <a:solidFill>
                    <a:schemeClr val="tx1"/>
                  </a:solidFill>
                  <a:latin typeface="Gill Sans MT" panose="020B0502020104020203" pitchFamily="34" charset="0"/>
                </a:defRPr>
              </a:lvl6pPr>
              <a:lvl7pPr marL="2971800" indent="-228600" eaLnBrk="0" fontAlgn="base" hangingPunct="0">
                <a:spcBef>
                  <a:spcPct val="0"/>
                </a:spcBef>
                <a:spcAft>
                  <a:spcPct val="0"/>
                </a:spcAft>
                <a:defRPr sz="2400">
                  <a:solidFill>
                    <a:schemeClr val="tx1"/>
                  </a:solidFill>
                  <a:latin typeface="Gill Sans MT" panose="020B0502020104020203" pitchFamily="34" charset="0"/>
                </a:defRPr>
              </a:lvl7pPr>
              <a:lvl8pPr marL="3429000" indent="-228600" eaLnBrk="0" fontAlgn="base" hangingPunct="0">
                <a:spcBef>
                  <a:spcPct val="0"/>
                </a:spcBef>
                <a:spcAft>
                  <a:spcPct val="0"/>
                </a:spcAft>
                <a:defRPr sz="2400">
                  <a:solidFill>
                    <a:schemeClr val="tx1"/>
                  </a:solidFill>
                  <a:latin typeface="Gill Sans MT" panose="020B0502020104020203" pitchFamily="34" charset="0"/>
                </a:defRPr>
              </a:lvl8pPr>
              <a:lvl9pPr marL="3886200" indent="-228600" eaLnBrk="0" fontAlgn="base" hangingPunct="0">
                <a:spcBef>
                  <a:spcPct val="0"/>
                </a:spcBef>
                <a:spcAft>
                  <a:spcPct val="0"/>
                </a:spcAft>
                <a:defRPr sz="2400">
                  <a:solidFill>
                    <a:schemeClr val="tx1"/>
                  </a:solidFill>
                  <a:latin typeface="Gill Sans MT" panose="020B0502020104020203" pitchFamily="34" charset="0"/>
                </a:defRPr>
              </a:lvl9pPr>
            </a:lstStyle>
            <a:p>
              <a:r>
                <a:rPr lang="en-US" altLang="zh-TW">
                  <a:latin typeface="Garamond" panose="02020404030301010803" pitchFamily="18" charset="0"/>
                </a:rPr>
                <a:t>2</a:t>
              </a:r>
              <a:endParaRPr lang="en-US" altLang="zh-TW">
                <a:latin typeface="Garamond" panose="02020404030301010803" pitchFamily="18" charset="0"/>
              </a:endParaRPr>
            </a:p>
          </p:txBody>
        </p:sp>
        <p:sp>
          <p:nvSpPr>
            <p:cNvPr id="48162" name="Text Box 14"/>
            <p:cNvSpPr txBox="1">
              <a:spLocks noChangeArrowheads="1"/>
            </p:cNvSpPr>
            <p:nvPr/>
          </p:nvSpPr>
          <p:spPr bwMode="auto">
            <a:xfrm>
              <a:off x="7597698" y="4525323"/>
              <a:ext cx="32893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Gill Sans MT" panose="020B0502020104020203" pitchFamily="34" charset="0"/>
                </a:defRPr>
              </a:lvl1pPr>
              <a:lvl2pPr marL="742950" indent="-285750">
                <a:defRPr sz="2400">
                  <a:solidFill>
                    <a:schemeClr val="tx1"/>
                  </a:solidFill>
                  <a:latin typeface="Gill Sans MT" panose="020B0502020104020203" pitchFamily="34" charset="0"/>
                </a:defRPr>
              </a:lvl2pPr>
              <a:lvl3pPr marL="1143000" indent="-228600">
                <a:defRPr sz="2400">
                  <a:solidFill>
                    <a:schemeClr val="tx1"/>
                  </a:solidFill>
                  <a:latin typeface="Gill Sans MT" panose="020B0502020104020203" pitchFamily="34" charset="0"/>
                </a:defRPr>
              </a:lvl3pPr>
              <a:lvl4pPr marL="1600200" indent="-228600">
                <a:defRPr sz="2400">
                  <a:solidFill>
                    <a:schemeClr val="tx1"/>
                  </a:solidFill>
                  <a:latin typeface="Gill Sans MT" panose="020B0502020104020203" pitchFamily="34" charset="0"/>
                </a:defRPr>
              </a:lvl4pPr>
              <a:lvl5pPr marL="2057400" indent="-228600">
                <a:defRPr sz="2400">
                  <a:solidFill>
                    <a:schemeClr val="tx1"/>
                  </a:solidFill>
                  <a:latin typeface="Gill Sans MT" panose="020B0502020104020203" pitchFamily="34" charset="0"/>
                </a:defRPr>
              </a:lvl5pPr>
              <a:lvl6pPr marL="2514600" indent="-228600" eaLnBrk="0" fontAlgn="base" hangingPunct="0">
                <a:spcBef>
                  <a:spcPct val="0"/>
                </a:spcBef>
                <a:spcAft>
                  <a:spcPct val="0"/>
                </a:spcAft>
                <a:defRPr sz="2400">
                  <a:solidFill>
                    <a:schemeClr val="tx1"/>
                  </a:solidFill>
                  <a:latin typeface="Gill Sans MT" panose="020B0502020104020203" pitchFamily="34" charset="0"/>
                </a:defRPr>
              </a:lvl6pPr>
              <a:lvl7pPr marL="2971800" indent="-228600" eaLnBrk="0" fontAlgn="base" hangingPunct="0">
                <a:spcBef>
                  <a:spcPct val="0"/>
                </a:spcBef>
                <a:spcAft>
                  <a:spcPct val="0"/>
                </a:spcAft>
                <a:defRPr sz="2400">
                  <a:solidFill>
                    <a:schemeClr val="tx1"/>
                  </a:solidFill>
                  <a:latin typeface="Gill Sans MT" panose="020B0502020104020203" pitchFamily="34" charset="0"/>
                </a:defRPr>
              </a:lvl7pPr>
              <a:lvl8pPr marL="3429000" indent="-228600" eaLnBrk="0" fontAlgn="base" hangingPunct="0">
                <a:spcBef>
                  <a:spcPct val="0"/>
                </a:spcBef>
                <a:spcAft>
                  <a:spcPct val="0"/>
                </a:spcAft>
                <a:defRPr sz="2400">
                  <a:solidFill>
                    <a:schemeClr val="tx1"/>
                  </a:solidFill>
                  <a:latin typeface="Gill Sans MT" panose="020B0502020104020203" pitchFamily="34" charset="0"/>
                </a:defRPr>
              </a:lvl8pPr>
              <a:lvl9pPr marL="3886200" indent="-228600" eaLnBrk="0" fontAlgn="base" hangingPunct="0">
                <a:spcBef>
                  <a:spcPct val="0"/>
                </a:spcBef>
                <a:spcAft>
                  <a:spcPct val="0"/>
                </a:spcAft>
                <a:defRPr sz="2400">
                  <a:solidFill>
                    <a:schemeClr val="tx1"/>
                  </a:solidFill>
                  <a:latin typeface="Gill Sans MT" panose="020B0502020104020203" pitchFamily="34" charset="0"/>
                </a:defRPr>
              </a:lvl9pPr>
            </a:lstStyle>
            <a:p>
              <a:r>
                <a:rPr lang="en-US" altLang="zh-TW">
                  <a:latin typeface="Garamond" panose="02020404030301010803" pitchFamily="18" charset="0"/>
                </a:rPr>
                <a:t>1</a:t>
              </a:r>
              <a:endParaRPr lang="en-US" altLang="zh-TW">
                <a:latin typeface="Garamond" panose="02020404030301010803" pitchFamily="18" charset="0"/>
              </a:endParaRPr>
            </a:p>
          </p:txBody>
        </p:sp>
        <p:sp>
          <p:nvSpPr>
            <p:cNvPr id="48163" name="Rectangle 15"/>
            <p:cNvSpPr>
              <a:spLocks noChangeArrowheads="1"/>
            </p:cNvSpPr>
            <p:nvPr/>
          </p:nvSpPr>
          <p:spPr bwMode="auto">
            <a:xfrm>
              <a:off x="7690773" y="5363523"/>
              <a:ext cx="4315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Gill Sans MT" panose="020B0502020104020203" pitchFamily="34" charset="0"/>
                </a:defRPr>
              </a:lvl1pPr>
              <a:lvl2pPr marL="742950" indent="-285750">
                <a:defRPr sz="2400">
                  <a:solidFill>
                    <a:schemeClr val="tx1"/>
                  </a:solidFill>
                  <a:latin typeface="Gill Sans MT" panose="020B0502020104020203" pitchFamily="34" charset="0"/>
                </a:defRPr>
              </a:lvl2pPr>
              <a:lvl3pPr marL="1143000" indent="-228600">
                <a:defRPr sz="2400">
                  <a:solidFill>
                    <a:schemeClr val="tx1"/>
                  </a:solidFill>
                  <a:latin typeface="Gill Sans MT" panose="020B0502020104020203" pitchFamily="34" charset="0"/>
                </a:defRPr>
              </a:lvl3pPr>
              <a:lvl4pPr marL="1600200" indent="-228600">
                <a:defRPr sz="2400">
                  <a:solidFill>
                    <a:schemeClr val="tx1"/>
                  </a:solidFill>
                  <a:latin typeface="Gill Sans MT" panose="020B0502020104020203" pitchFamily="34" charset="0"/>
                </a:defRPr>
              </a:lvl4pPr>
              <a:lvl5pPr marL="2057400" indent="-228600">
                <a:defRPr sz="2400">
                  <a:solidFill>
                    <a:schemeClr val="tx1"/>
                  </a:solidFill>
                  <a:latin typeface="Gill Sans MT" panose="020B0502020104020203" pitchFamily="34" charset="0"/>
                </a:defRPr>
              </a:lvl5pPr>
              <a:lvl6pPr marL="2514600" indent="-228600" eaLnBrk="0" fontAlgn="base" hangingPunct="0">
                <a:spcBef>
                  <a:spcPct val="0"/>
                </a:spcBef>
                <a:spcAft>
                  <a:spcPct val="0"/>
                </a:spcAft>
                <a:defRPr sz="2400">
                  <a:solidFill>
                    <a:schemeClr val="tx1"/>
                  </a:solidFill>
                  <a:latin typeface="Gill Sans MT" panose="020B0502020104020203" pitchFamily="34" charset="0"/>
                </a:defRPr>
              </a:lvl6pPr>
              <a:lvl7pPr marL="2971800" indent="-228600" eaLnBrk="0" fontAlgn="base" hangingPunct="0">
                <a:spcBef>
                  <a:spcPct val="0"/>
                </a:spcBef>
                <a:spcAft>
                  <a:spcPct val="0"/>
                </a:spcAft>
                <a:defRPr sz="2400">
                  <a:solidFill>
                    <a:schemeClr val="tx1"/>
                  </a:solidFill>
                  <a:latin typeface="Gill Sans MT" panose="020B0502020104020203" pitchFamily="34" charset="0"/>
                </a:defRPr>
              </a:lvl7pPr>
              <a:lvl8pPr marL="3429000" indent="-228600" eaLnBrk="0" fontAlgn="base" hangingPunct="0">
                <a:spcBef>
                  <a:spcPct val="0"/>
                </a:spcBef>
                <a:spcAft>
                  <a:spcPct val="0"/>
                </a:spcAft>
                <a:defRPr sz="2400">
                  <a:solidFill>
                    <a:schemeClr val="tx1"/>
                  </a:solidFill>
                  <a:latin typeface="Gill Sans MT" panose="020B0502020104020203" pitchFamily="34" charset="0"/>
                </a:defRPr>
              </a:lvl8pPr>
              <a:lvl9pPr marL="3886200" indent="-228600" eaLnBrk="0" fontAlgn="base" hangingPunct="0">
                <a:spcBef>
                  <a:spcPct val="0"/>
                </a:spcBef>
                <a:spcAft>
                  <a:spcPct val="0"/>
                </a:spcAft>
                <a:defRPr sz="2400">
                  <a:solidFill>
                    <a:schemeClr val="tx1"/>
                  </a:solidFill>
                  <a:latin typeface="Gill Sans MT" panose="020B0502020104020203" pitchFamily="34" charset="0"/>
                </a:defRPr>
              </a:lvl9pPr>
            </a:lstStyle>
            <a:p>
              <a:r>
                <a:rPr lang="en-US" altLang="zh-TW">
                  <a:latin typeface="Garamond" panose="02020404030301010803" pitchFamily="18" charset="0"/>
                  <a:sym typeface="Symbol" panose="05050102010706020507" pitchFamily="18" charset="2"/>
                </a:rPr>
                <a:t>q</a:t>
              </a:r>
              <a:r>
                <a:rPr lang="en-US" altLang="zh-TW" baseline="-25000">
                  <a:latin typeface="Garamond" panose="02020404030301010803" pitchFamily="18" charset="0"/>
                  <a:sym typeface="Symbol" panose="05050102010706020507" pitchFamily="18" charset="2"/>
                </a:rPr>
                <a:t>1</a:t>
              </a:r>
              <a:endParaRPr lang="en-US" altLang="zh-TW" baseline="-25000">
                <a:latin typeface="Garamond" panose="02020404030301010803" pitchFamily="18" charset="0"/>
                <a:sym typeface="Symbol" panose="05050102010706020507" pitchFamily="18" charset="2"/>
              </a:endParaRPr>
            </a:p>
          </p:txBody>
        </p:sp>
        <p:sp>
          <p:nvSpPr>
            <p:cNvPr id="48164" name="Rectangle 16"/>
            <p:cNvSpPr>
              <a:spLocks noChangeArrowheads="1"/>
            </p:cNvSpPr>
            <p:nvPr/>
          </p:nvSpPr>
          <p:spPr bwMode="auto">
            <a:xfrm>
              <a:off x="9506498" y="5363523"/>
              <a:ext cx="4315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Gill Sans MT" panose="020B0502020104020203" pitchFamily="34" charset="0"/>
                </a:defRPr>
              </a:lvl1pPr>
              <a:lvl2pPr marL="742950" indent="-285750">
                <a:defRPr sz="2400">
                  <a:solidFill>
                    <a:schemeClr val="tx1"/>
                  </a:solidFill>
                  <a:latin typeface="Gill Sans MT" panose="020B0502020104020203" pitchFamily="34" charset="0"/>
                </a:defRPr>
              </a:lvl2pPr>
              <a:lvl3pPr marL="1143000" indent="-228600">
                <a:defRPr sz="2400">
                  <a:solidFill>
                    <a:schemeClr val="tx1"/>
                  </a:solidFill>
                  <a:latin typeface="Gill Sans MT" panose="020B0502020104020203" pitchFamily="34" charset="0"/>
                </a:defRPr>
              </a:lvl3pPr>
              <a:lvl4pPr marL="1600200" indent="-228600">
                <a:defRPr sz="2400">
                  <a:solidFill>
                    <a:schemeClr val="tx1"/>
                  </a:solidFill>
                  <a:latin typeface="Gill Sans MT" panose="020B0502020104020203" pitchFamily="34" charset="0"/>
                </a:defRPr>
              </a:lvl4pPr>
              <a:lvl5pPr marL="2057400" indent="-228600">
                <a:defRPr sz="2400">
                  <a:solidFill>
                    <a:schemeClr val="tx1"/>
                  </a:solidFill>
                  <a:latin typeface="Gill Sans MT" panose="020B0502020104020203" pitchFamily="34" charset="0"/>
                </a:defRPr>
              </a:lvl5pPr>
              <a:lvl6pPr marL="2514600" indent="-228600" eaLnBrk="0" fontAlgn="base" hangingPunct="0">
                <a:spcBef>
                  <a:spcPct val="0"/>
                </a:spcBef>
                <a:spcAft>
                  <a:spcPct val="0"/>
                </a:spcAft>
                <a:defRPr sz="2400">
                  <a:solidFill>
                    <a:schemeClr val="tx1"/>
                  </a:solidFill>
                  <a:latin typeface="Gill Sans MT" panose="020B0502020104020203" pitchFamily="34" charset="0"/>
                </a:defRPr>
              </a:lvl6pPr>
              <a:lvl7pPr marL="2971800" indent="-228600" eaLnBrk="0" fontAlgn="base" hangingPunct="0">
                <a:spcBef>
                  <a:spcPct val="0"/>
                </a:spcBef>
                <a:spcAft>
                  <a:spcPct val="0"/>
                </a:spcAft>
                <a:defRPr sz="2400">
                  <a:solidFill>
                    <a:schemeClr val="tx1"/>
                  </a:solidFill>
                  <a:latin typeface="Gill Sans MT" panose="020B0502020104020203" pitchFamily="34" charset="0"/>
                </a:defRPr>
              </a:lvl7pPr>
              <a:lvl8pPr marL="3429000" indent="-228600" eaLnBrk="0" fontAlgn="base" hangingPunct="0">
                <a:spcBef>
                  <a:spcPct val="0"/>
                </a:spcBef>
                <a:spcAft>
                  <a:spcPct val="0"/>
                </a:spcAft>
                <a:defRPr sz="2400">
                  <a:solidFill>
                    <a:schemeClr val="tx1"/>
                  </a:solidFill>
                  <a:latin typeface="Gill Sans MT" panose="020B0502020104020203" pitchFamily="34" charset="0"/>
                </a:defRPr>
              </a:lvl8pPr>
              <a:lvl9pPr marL="3886200" indent="-228600" eaLnBrk="0" fontAlgn="base" hangingPunct="0">
                <a:spcBef>
                  <a:spcPct val="0"/>
                </a:spcBef>
                <a:spcAft>
                  <a:spcPct val="0"/>
                </a:spcAft>
                <a:defRPr sz="2400">
                  <a:solidFill>
                    <a:schemeClr val="tx1"/>
                  </a:solidFill>
                  <a:latin typeface="Gill Sans MT" panose="020B0502020104020203" pitchFamily="34" charset="0"/>
                </a:defRPr>
              </a:lvl9pPr>
            </a:lstStyle>
            <a:p>
              <a:r>
                <a:rPr lang="en-US" altLang="zh-TW">
                  <a:latin typeface="Garamond" panose="02020404030301010803" pitchFamily="18" charset="0"/>
                  <a:sym typeface="Symbol" panose="05050102010706020507" pitchFamily="18" charset="2"/>
                </a:rPr>
                <a:t>q</a:t>
              </a:r>
              <a:r>
                <a:rPr lang="en-US" altLang="zh-TW" baseline="-25000">
                  <a:latin typeface="Garamond" panose="02020404030301010803" pitchFamily="18" charset="0"/>
                  <a:sym typeface="Symbol" panose="05050102010706020507" pitchFamily="18" charset="2"/>
                </a:rPr>
                <a:t>2</a:t>
              </a:r>
              <a:endParaRPr lang="en-US" altLang="zh-TW" baseline="-25000">
                <a:latin typeface="Garamond" panose="02020404030301010803" pitchFamily="18" charset="0"/>
                <a:sym typeface="Symbol" panose="05050102010706020507" pitchFamily="18" charset="2"/>
              </a:endParaRPr>
            </a:p>
          </p:txBody>
        </p:sp>
        <p:sp>
          <p:nvSpPr>
            <p:cNvPr id="48165" name="Line 17"/>
            <p:cNvSpPr>
              <a:spLocks noChangeShapeType="1"/>
            </p:cNvSpPr>
            <p:nvPr/>
          </p:nvSpPr>
          <p:spPr bwMode="auto">
            <a:xfrm>
              <a:off x="5307282" y="5692271"/>
              <a:ext cx="375286"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8166" name="Oval 6"/>
            <p:cNvSpPr>
              <a:spLocks noChangeArrowheads="1"/>
            </p:cNvSpPr>
            <p:nvPr/>
          </p:nvSpPr>
          <p:spPr bwMode="auto">
            <a:xfrm>
              <a:off x="5732920" y="5360121"/>
              <a:ext cx="731520" cy="60960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Gill Sans MT" panose="020B0502020104020203" pitchFamily="34" charset="0"/>
                </a:defRPr>
              </a:lvl1pPr>
              <a:lvl2pPr marL="742950" indent="-285750">
                <a:defRPr sz="2400">
                  <a:solidFill>
                    <a:schemeClr val="tx1"/>
                  </a:solidFill>
                  <a:latin typeface="Gill Sans MT" panose="020B0502020104020203" pitchFamily="34" charset="0"/>
                </a:defRPr>
              </a:lvl2pPr>
              <a:lvl3pPr marL="1143000" indent="-228600">
                <a:defRPr sz="2400">
                  <a:solidFill>
                    <a:schemeClr val="tx1"/>
                  </a:solidFill>
                  <a:latin typeface="Gill Sans MT" panose="020B0502020104020203" pitchFamily="34" charset="0"/>
                </a:defRPr>
              </a:lvl3pPr>
              <a:lvl4pPr marL="1600200" indent="-228600">
                <a:defRPr sz="2400">
                  <a:solidFill>
                    <a:schemeClr val="tx1"/>
                  </a:solidFill>
                  <a:latin typeface="Gill Sans MT" panose="020B0502020104020203" pitchFamily="34" charset="0"/>
                </a:defRPr>
              </a:lvl4pPr>
              <a:lvl5pPr marL="2057400" indent="-228600">
                <a:defRPr sz="2400">
                  <a:solidFill>
                    <a:schemeClr val="tx1"/>
                  </a:solidFill>
                  <a:latin typeface="Gill Sans MT" panose="020B0502020104020203" pitchFamily="34" charset="0"/>
                </a:defRPr>
              </a:lvl5pPr>
              <a:lvl6pPr marL="2514600" indent="-228600" eaLnBrk="0" fontAlgn="base" hangingPunct="0">
                <a:spcBef>
                  <a:spcPct val="0"/>
                </a:spcBef>
                <a:spcAft>
                  <a:spcPct val="0"/>
                </a:spcAft>
                <a:defRPr sz="2400">
                  <a:solidFill>
                    <a:schemeClr val="tx1"/>
                  </a:solidFill>
                  <a:latin typeface="Gill Sans MT" panose="020B0502020104020203" pitchFamily="34" charset="0"/>
                </a:defRPr>
              </a:lvl6pPr>
              <a:lvl7pPr marL="2971800" indent="-228600" eaLnBrk="0" fontAlgn="base" hangingPunct="0">
                <a:spcBef>
                  <a:spcPct val="0"/>
                </a:spcBef>
                <a:spcAft>
                  <a:spcPct val="0"/>
                </a:spcAft>
                <a:defRPr sz="2400">
                  <a:solidFill>
                    <a:schemeClr val="tx1"/>
                  </a:solidFill>
                  <a:latin typeface="Gill Sans MT" panose="020B0502020104020203" pitchFamily="34" charset="0"/>
                </a:defRPr>
              </a:lvl7pPr>
              <a:lvl8pPr marL="3429000" indent="-228600" eaLnBrk="0" fontAlgn="base" hangingPunct="0">
                <a:spcBef>
                  <a:spcPct val="0"/>
                </a:spcBef>
                <a:spcAft>
                  <a:spcPct val="0"/>
                </a:spcAft>
                <a:defRPr sz="2400">
                  <a:solidFill>
                    <a:schemeClr val="tx1"/>
                  </a:solidFill>
                  <a:latin typeface="Gill Sans MT" panose="020B0502020104020203" pitchFamily="34" charset="0"/>
                </a:defRPr>
              </a:lvl8pPr>
              <a:lvl9pPr marL="3886200" indent="-228600" eaLnBrk="0" fontAlgn="base" hangingPunct="0">
                <a:spcBef>
                  <a:spcPct val="0"/>
                </a:spcBef>
                <a:spcAft>
                  <a:spcPct val="0"/>
                </a:spcAft>
                <a:defRPr sz="2400">
                  <a:solidFill>
                    <a:schemeClr val="tx1"/>
                  </a:solidFill>
                  <a:latin typeface="Gill Sans MT" panose="020B0502020104020203" pitchFamily="34" charset="0"/>
                </a:defRPr>
              </a:lvl9pPr>
            </a:lstStyle>
            <a:p>
              <a:endParaRPr lang="en-US" altLang="en-US"/>
            </a:p>
          </p:txBody>
        </p:sp>
        <p:sp>
          <p:nvSpPr>
            <p:cNvPr id="48167" name="Freeform 10"/>
            <p:cNvSpPr/>
            <p:nvPr/>
          </p:nvSpPr>
          <p:spPr bwMode="auto">
            <a:xfrm>
              <a:off x="5641480" y="4902921"/>
              <a:ext cx="655320" cy="533400"/>
            </a:xfrm>
            <a:custGeom>
              <a:avLst/>
              <a:gdLst>
                <a:gd name="T0" fmla="*/ 2147483646 w 344"/>
                <a:gd name="T1" fmla="*/ 2147483646 h 368"/>
                <a:gd name="T2" fmla="*/ 2147483646 w 344"/>
                <a:gd name="T3" fmla="*/ 2147483646 h 368"/>
                <a:gd name="T4" fmla="*/ 2147483646 w 344"/>
                <a:gd name="T5" fmla="*/ 2147483646 h 368"/>
                <a:gd name="T6" fmla="*/ 2147483646 w 344"/>
                <a:gd name="T7" fmla="*/ 2147483646 h 368"/>
                <a:gd name="T8" fmla="*/ 2147483646 w 344"/>
                <a:gd name="T9" fmla="*/ 2147483646 h 368"/>
                <a:gd name="T10" fmla="*/ 2147483646 w 344"/>
                <a:gd name="T11" fmla="*/ 2147483646 h 368"/>
                <a:gd name="T12" fmla="*/ 0 60000 65536"/>
                <a:gd name="T13" fmla="*/ 0 60000 65536"/>
                <a:gd name="T14" fmla="*/ 0 60000 65536"/>
                <a:gd name="T15" fmla="*/ 0 60000 65536"/>
                <a:gd name="T16" fmla="*/ 0 60000 65536"/>
                <a:gd name="T17" fmla="*/ 0 60000 65536"/>
                <a:gd name="T18" fmla="*/ 0 w 344"/>
                <a:gd name="T19" fmla="*/ 0 h 368"/>
                <a:gd name="T20" fmla="*/ 344 w 344"/>
                <a:gd name="T21" fmla="*/ 368 h 368"/>
              </a:gdLst>
              <a:ahLst/>
              <a:cxnLst>
                <a:cxn ang="T12">
                  <a:pos x="T0" y="T1"/>
                </a:cxn>
                <a:cxn ang="T13">
                  <a:pos x="T2" y="T3"/>
                </a:cxn>
                <a:cxn ang="T14">
                  <a:pos x="T4" y="T5"/>
                </a:cxn>
                <a:cxn ang="T15">
                  <a:pos x="T6" y="T7"/>
                </a:cxn>
                <a:cxn ang="T16">
                  <a:pos x="T8" y="T9"/>
                </a:cxn>
                <a:cxn ang="T17">
                  <a:pos x="T10" y="T11"/>
                </a:cxn>
              </a:cxnLst>
              <a:rect l="T18" t="T19" r="T20" b="T21"/>
              <a:pathLst>
                <a:path w="344" h="368">
                  <a:moveTo>
                    <a:pt x="104" y="368"/>
                  </a:moveTo>
                  <a:cubicBezTo>
                    <a:pt x="60" y="324"/>
                    <a:pt x="16" y="280"/>
                    <a:pt x="8" y="224"/>
                  </a:cubicBezTo>
                  <a:cubicBezTo>
                    <a:pt x="0" y="168"/>
                    <a:pt x="8" y="64"/>
                    <a:pt x="56" y="32"/>
                  </a:cubicBezTo>
                  <a:cubicBezTo>
                    <a:pt x="104" y="0"/>
                    <a:pt x="248" y="8"/>
                    <a:pt x="296" y="32"/>
                  </a:cubicBezTo>
                  <a:cubicBezTo>
                    <a:pt x="344" y="56"/>
                    <a:pt x="344" y="128"/>
                    <a:pt x="344" y="176"/>
                  </a:cubicBezTo>
                  <a:cubicBezTo>
                    <a:pt x="344" y="224"/>
                    <a:pt x="320" y="272"/>
                    <a:pt x="296" y="320"/>
                  </a:cubicBezTo>
                </a:path>
              </a:pathLst>
            </a:custGeom>
            <a:noFill/>
            <a:ln w="9525">
              <a:solidFill>
                <a:schemeClr val="tx1"/>
              </a:solidFill>
              <a:rou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8168" name="Text Box 12"/>
            <p:cNvSpPr txBox="1">
              <a:spLocks noChangeArrowheads="1"/>
            </p:cNvSpPr>
            <p:nvPr/>
          </p:nvSpPr>
          <p:spPr bwMode="auto">
            <a:xfrm>
              <a:off x="5775918" y="4536208"/>
              <a:ext cx="32893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Gill Sans MT" panose="020B0502020104020203" pitchFamily="34" charset="0"/>
                </a:defRPr>
              </a:lvl1pPr>
              <a:lvl2pPr marL="742950" indent="-285750">
                <a:defRPr sz="2400">
                  <a:solidFill>
                    <a:schemeClr val="tx1"/>
                  </a:solidFill>
                  <a:latin typeface="Gill Sans MT" panose="020B0502020104020203" pitchFamily="34" charset="0"/>
                </a:defRPr>
              </a:lvl2pPr>
              <a:lvl3pPr marL="1143000" indent="-228600">
                <a:defRPr sz="2400">
                  <a:solidFill>
                    <a:schemeClr val="tx1"/>
                  </a:solidFill>
                  <a:latin typeface="Gill Sans MT" panose="020B0502020104020203" pitchFamily="34" charset="0"/>
                </a:defRPr>
              </a:lvl3pPr>
              <a:lvl4pPr marL="1600200" indent="-228600">
                <a:defRPr sz="2400">
                  <a:solidFill>
                    <a:schemeClr val="tx1"/>
                  </a:solidFill>
                  <a:latin typeface="Gill Sans MT" panose="020B0502020104020203" pitchFamily="34" charset="0"/>
                </a:defRPr>
              </a:lvl4pPr>
              <a:lvl5pPr marL="2057400" indent="-228600">
                <a:defRPr sz="2400">
                  <a:solidFill>
                    <a:schemeClr val="tx1"/>
                  </a:solidFill>
                  <a:latin typeface="Gill Sans MT" panose="020B0502020104020203" pitchFamily="34" charset="0"/>
                </a:defRPr>
              </a:lvl5pPr>
              <a:lvl6pPr marL="2514600" indent="-228600" eaLnBrk="0" fontAlgn="base" hangingPunct="0">
                <a:spcBef>
                  <a:spcPct val="0"/>
                </a:spcBef>
                <a:spcAft>
                  <a:spcPct val="0"/>
                </a:spcAft>
                <a:defRPr sz="2400">
                  <a:solidFill>
                    <a:schemeClr val="tx1"/>
                  </a:solidFill>
                  <a:latin typeface="Gill Sans MT" panose="020B0502020104020203" pitchFamily="34" charset="0"/>
                </a:defRPr>
              </a:lvl6pPr>
              <a:lvl7pPr marL="2971800" indent="-228600" eaLnBrk="0" fontAlgn="base" hangingPunct="0">
                <a:spcBef>
                  <a:spcPct val="0"/>
                </a:spcBef>
                <a:spcAft>
                  <a:spcPct val="0"/>
                </a:spcAft>
                <a:defRPr sz="2400">
                  <a:solidFill>
                    <a:schemeClr val="tx1"/>
                  </a:solidFill>
                  <a:latin typeface="Gill Sans MT" panose="020B0502020104020203" pitchFamily="34" charset="0"/>
                </a:defRPr>
              </a:lvl7pPr>
              <a:lvl8pPr marL="3429000" indent="-228600" eaLnBrk="0" fontAlgn="base" hangingPunct="0">
                <a:spcBef>
                  <a:spcPct val="0"/>
                </a:spcBef>
                <a:spcAft>
                  <a:spcPct val="0"/>
                </a:spcAft>
                <a:defRPr sz="2400">
                  <a:solidFill>
                    <a:schemeClr val="tx1"/>
                  </a:solidFill>
                  <a:latin typeface="Gill Sans MT" panose="020B0502020104020203" pitchFamily="34" charset="0"/>
                </a:defRPr>
              </a:lvl8pPr>
              <a:lvl9pPr marL="3886200" indent="-228600" eaLnBrk="0" fontAlgn="base" hangingPunct="0">
                <a:spcBef>
                  <a:spcPct val="0"/>
                </a:spcBef>
                <a:spcAft>
                  <a:spcPct val="0"/>
                </a:spcAft>
                <a:defRPr sz="2400">
                  <a:solidFill>
                    <a:schemeClr val="tx1"/>
                  </a:solidFill>
                  <a:latin typeface="Gill Sans MT" panose="020B0502020104020203" pitchFamily="34" charset="0"/>
                </a:defRPr>
              </a:lvl9pPr>
            </a:lstStyle>
            <a:p>
              <a:r>
                <a:rPr lang="en-US" altLang="zh-TW">
                  <a:latin typeface="Garamond" panose="02020404030301010803" pitchFamily="18" charset="0"/>
                </a:rPr>
                <a:t>0</a:t>
              </a:r>
              <a:endParaRPr lang="en-US" altLang="zh-TW">
                <a:latin typeface="Garamond" panose="02020404030301010803" pitchFamily="18" charset="0"/>
              </a:endParaRPr>
            </a:p>
          </p:txBody>
        </p:sp>
        <p:sp>
          <p:nvSpPr>
            <p:cNvPr id="48169" name="Rectangle 16"/>
            <p:cNvSpPr>
              <a:spLocks noChangeArrowheads="1"/>
            </p:cNvSpPr>
            <p:nvPr/>
          </p:nvSpPr>
          <p:spPr bwMode="auto">
            <a:xfrm>
              <a:off x="5847221" y="5374408"/>
              <a:ext cx="4315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Gill Sans MT" panose="020B0502020104020203" pitchFamily="34" charset="0"/>
                </a:defRPr>
              </a:lvl1pPr>
              <a:lvl2pPr marL="742950" indent="-285750">
                <a:defRPr sz="2400">
                  <a:solidFill>
                    <a:schemeClr val="tx1"/>
                  </a:solidFill>
                  <a:latin typeface="Gill Sans MT" panose="020B0502020104020203" pitchFamily="34" charset="0"/>
                </a:defRPr>
              </a:lvl2pPr>
              <a:lvl3pPr marL="1143000" indent="-228600">
                <a:defRPr sz="2400">
                  <a:solidFill>
                    <a:schemeClr val="tx1"/>
                  </a:solidFill>
                  <a:latin typeface="Gill Sans MT" panose="020B0502020104020203" pitchFamily="34" charset="0"/>
                </a:defRPr>
              </a:lvl3pPr>
              <a:lvl4pPr marL="1600200" indent="-228600">
                <a:defRPr sz="2400">
                  <a:solidFill>
                    <a:schemeClr val="tx1"/>
                  </a:solidFill>
                  <a:latin typeface="Gill Sans MT" panose="020B0502020104020203" pitchFamily="34" charset="0"/>
                </a:defRPr>
              </a:lvl4pPr>
              <a:lvl5pPr marL="2057400" indent="-228600">
                <a:defRPr sz="2400">
                  <a:solidFill>
                    <a:schemeClr val="tx1"/>
                  </a:solidFill>
                  <a:latin typeface="Gill Sans MT" panose="020B0502020104020203" pitchFamily="34" charset="0"/>
                </a:defRPr>
              </a:lvl5pPr>
              <a:lvl6pPr marL="2514600" indent="-228600" eaLnBrk="0" fontAlgn="base" hangingPunct="0">
                <a:spcBef>
                  <a:spcPct val="0"/>
                </a:spcBef>
                <a:spcAft>
                  <a:spcPct val="0"/>
                </a:spcAft>
                <a:defRPr sz="2400">
                  <a:solidFill>
                    <a:schemeClr val="tx1"/>
                  </a:solidFill>
                  <a:latin typeface="Gill Sans MT" panose="020B0502020104020203" pitchFamily="34" charset="0"/>
                </a:defRPr>
              </a:lvl6pPr>
              <a:lvl7pPr marL="2971800" indent="-228600" eaLnBrk="0" fontAlgn="base" hangingPunct="0">
                <a:spcBef>
                  <a:spcPct val="0"/>
                </a:spcBef>
                <a:spcAft>
                  <a:spcPct val="0"/>
                </a:spcAft>
                <a:defRPr sz="2400">
                  <a:solidFill>
                    <a:schemeClr val="tx1"/>
                  </a:solidFill>
                  <a:latin typeface="Gill Sans MT" panose="020B0502020104020203" pitchFamily="34" charset="0"/>
                </a:defRPr>
              </a:lvl7pPr>
              <a:lvl8pPr marL="3429000" indent="-228600" eaLnBrk="0" fontAlgn="base" hangingPunct="0">
                <a:spcBef>
                  <a:spcPct val="0"/>
                </a:spcBef>
                <a:spcAft>
                  <a:spcPct val="0"/>
                </a:spcAft>
                <a:defRPr sz="2400">
                  <a:solidFill>
                    <a:schemeClr val="tx1"/>
                  </a:solidFill>
                  <a:latin typeface="Gill Sans MT" panose="020B0502020104020203" pitchFamily="34" charset="0"/>
                </a:defRPr>
              </a:lvl8pPr>
              <a:lvl9pPr marL="3886200" indent="-228600" eaLnBrk="0" fontAlgn="base" hangingPunct="0">
                <a:spcBef>
                  <a:spcPct val="0"/>
                </a:spcBef>
                <a:spcAft>
                  <a:spcPct val="0"/>
                </a:spcAft>
                <a:defRPr sz="2400">
                  <a:solidFill>
                    <a:schemeClr val="tx1"/>
                  </a:solidFill>
                  <a:latin typeface="Gill Sans MT" panose="020B0502020104020203" pitchFamily="34" charset="0"/>
                </a:defRPr>
              </a:lvl9pPr>
            </a:lstStyle>
            <a:p>
              <a:r>
                <a:rPr lang="en-US" altLang="zh-TW">
                  <a:latin typeface="Garamond" panose="02020404030301010803" pitchFamily="18" charset="0"/>
                  <a:sym typeface="Symbol" panose="05050102010706020507" pitchFamily="18" charset="2"/>
                </a:rPr>
                <a:t>q</a:t>
              </a:r>
              <a:r>
                <a:rPr lang="en-US" altLang="zh-TW" baseline="-25000">
                  <a:latin typeface="Garamond" panose="02020404030301010803" pitchFamily="18" charset="0"/>
                  <a:sym typeface="Symbol" panose="05050102010706020507" pitchFamily="18" charset="2"/>
                </a:rPr>
                <a:t>0</a:t>
              </a:r>
              <a:endParaRPr lang="en-US" altLang="zh-TW" baseline="-25000">
                <a:latin typeface="Garamond" panose="02020404030301010803" pitchFamily="18" charset="0"/>
                <a:sym typeface="Symbol" panose="05050102010706020507" pitchFamily="18" charset="2"/>
              </a:endParaRPr>
            </a:p>
          </p:txBody>
        </p:sp>
        <p:sp>
          <p:nvSpPr>
            <p:cNvPr id="48170" name="Line 7"/>
            <p:cNvSpPr>
              <a:spLocks noChangeShapeType="1"/>
            </p:cNvSpPr>
            <p:nvPr/>
          </p:nvSpPr>
          <p:spPr bwMode="auto">
            <a:xfrm>
              <a:off x="6467701" y="5681386"/>
              <a:ext cx="1061853" cy="14287"/>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8171" name="Text Box 11"/>
            <p:cNvSpPr txBox="1">
              <a:spLocks noChangeArrowheads="1"/>
            </p:cNvSpPr>
            <p:nvPr/>
          </p:nvSpPr>
          <p:spPr bwMode="auto">
            <a:xfrm>
              <a:off x="6744197" y="5239427"/>
              <a:ext cx="32893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Gill Sans MT" panose="020B0502020104020203" pitchFamily="34" charset="0"/>
                </a:defRPr>
              </a:lvl1pPr>
              <a:lvl2pPr marL="742950" indent="-285750">
                <a:defRPr sz="2400">
                  <a:solidFill>
                    <a:schemeClr val="tx1"/>
                  </a:solidFill>
                  <a:latin typeface="Gill Sans MT" panose="020B0502020104020203" pitchFamily="34" charset="0"/>
                </a:defRPr>
              </a:lvl2pPr>
              <a:lvl3pPr marL="1143000" indent="-228600">
                <a:defRPr sz="2400">
                  <a:solidFill>
                    <a:schemeClr val="tx1"/>
                  </a:solidFill>
                  <a:latin typeface="Gill Sans MT" panose="020B0502020104020203" pitchFamily="34" charset="0"/>
                </a:defRPr>
              </a:lvl3pPr>
              <a:lvl4pPr marL="1600200" indent="-228600">
                <a:defRPr sz="2400">
                  <a:solidFill>
                    <a:schemeClr val="tx1"/>
                  </a:solidFill>
                  <a:latin typeface="Gill Sans MT" panose="020B0502020104020203" pitchFamily="34" charset="0"/>
                </a:defRPr>
              </a:lvl4pPr>
              <a:lvl5pPr marL="2057400" indent="-228600">
                <a:defRPr sz="2400">
                  <a:solidFill>
                    <a:schemeClr val="tx1"/>
                  </a:solidFill>
                  <a:latin typeface="Gill Sans MT" panose="020B0502020104020203" pitchFamily="34" charset="0"/>
                </a:defRPr>
              </a:lvl5pPr>
              <a:lvl6pPr marL="2514600" indent="-228600" eaLnBrk="0" fontAlgn="base" hangingPunct="0">
                <a:spcBef>
                  <a:spcPct val="0"/>
                </a:spcBef>
                <a:spcAft>
                  <a:spcPct val="0"/>
                </a:spcAft>
                <a:defRPr sz="2400">
                  <a:solidFill>
                    <a:schemeClr val="tx1"/>
                  </a:solidFill>
                  <a:latin typeface="Gill Sans MT" panose="020B0502020104020203" pitchFamily="34" charset="0"/>
                </a:defRPr>
              </a:lvl6pPr>
              <a:lvl7pPr marL="2971800" indent="-228600" eaLnBrk="0" fontAlgn="base" hangingPunct="0">
                <a:spcBef>
                  <a:spcPct val="0"/>
                </a:spcBef>
                <a:spcAft>
                  <a:spcPct val="0"/>
                </a:spcAft>
                <a:defRPr sz="2400">
                  <a:solidFill>
                    <a:schemeClr val="tx1"/>
                  </a:solidFill>
                  <a:latin typeface="Gill Sans MT" panose="020B0502020104020203" pitchFamily="34" charset="0"/>
                </a:defRPr>
              </a:lvl7pPr>
              <a:lvl8pPr marL="3429000" indent="-228600" eaLnBrk="0" fontAlgn="base" hangingPunct="0">
                <a:spcBef>
                  <a:spcPct val="0"/>
                </a:spcBef>
                <a:spcAft>
                  <a:spcPct val="0"/>
                </a:spcAft>
                <a:defRPr sz="2400">
                  <a:solidFill>
                    <a:schemeClr val="tx1"/>
                  </a:solidFill>
                  <a:latin typeface="Gill Sans MT" panose="020B0502020104020203" pitchFamily="34" charset="0"/>
                </a:defRPr>
              </a:lvl8pPr>
              <a:lvl9pPr marL="3886200" indent="-228600" eaLnBrk="0" fontAlgn="base" hangingPunct="0">
                <a:spcBef>
                  <a:spcPct val="0"/>
                </a:spcBef>
                <a:spcAft>
                  <a:spcPct val="0"/>
                </a:spcAft>
                <a:defRPr sz="2400">
                  <a:solidFill>
                    <a:schemeClr val="tx1"/>
                  </a:solidFill>
                  <a:latin typeface="Gill Sans MT" panose="020B0502020104020203" pitchFamily="34" charset="0"/>
                </a:defRPr>
              </a:lvl9pPr>
            </a:lstStyle>
            <a:p>
              <a:r>
                <a:rPr lang="en-US" altLang="en-US">
                  <a:latin typeface="Symbol" panose="05050102010706020507" pitchFamily="18" charset="2"/>
                </a:rPr>
                <a:t>e</a:t>
              </a:r>
              <a:endParaRPr lang="en-US" altLang="zh-TW">
                <a:latin typeface="Garamond" panose="02020404030301010803" pitchFamily="18" charset="0"/>
              </a:endParaRPr>
            </a:p>
          </p:txBody>
        </p:sp>
        <p:sp>
          <p:nvSpPr>
            <p:cNvPr id="48172" name="Oval 5"/>
            <p:cNvSpPr>
              <a:spLocks noChangeArrowheads="1"/>
            </p:cNvSpPr>
            <p:nvPr/>
          </p:nvSpPr>
          <p:spPr bwMode="auto">
            <a:xfrm>
              <a:off x="7672242" y="5429787"/>
              <a:ext cx="548640" cy="45720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Gill Sans MT" panose="020B0502020104020203" pitchFamily="34" charset="0"/>
                </a:defRPr>
              </a:lvl1pPr>
              <a:lvl2pPr marL="742950" indent="-285750">
                <a:defRPr sz="2400">
                  <a:solidFill>
                    <a:schemeClr val="tx1"/>
                  </a:solidFill>
                  <a:latin typeface="Gill Sans MT" panose="020B0502020104020203" pitchFamily="34" charset="0"/>
                </a:defRPr>
              </a:lvl2pPr>
              <a:lvl3pPr marL="1143000" indent="-228600">
                <a:defRPr sz="2400">
                  <a:solidFill>
                    <a:schemeClr val="tx1"/>
                  </a:solidFill>
                  <a:latin typeface="Gill Sans MT" panose="020B0502020104020203" pitchFamily="34" charset="0"/>
                </a:defRPr>
              </a:lvl3pPr>
              <a:lvl4pPr marL="1600200" indent="-228600">
                <a:defRPr sz="2400">
                  <a:solidFill>
                    <a:schemeClr val="tx1"/>
                  </a:solidFill>
                  <a:latin typeface="Gill Sans MT" panose="020B0502020104020203" pitchFamily="34" charset="0"/>
                </a:defRPr>
              </a:lvl4pPr>
              <a:lvl5pPr marL="2057400" indent="-228600">
                <a:defRPr sz="2400">
                  <a:solidFill>
                    <a:schemeClr val="tx1"/>
                  </a:solidFill>
                  <a:latin typeface="Gill Sans MT" panose="020B0502020104020203" pitchFamily="34" charset="0"/>
                </a:defRPr>
              </a:lvl5pPr>
              <a:lvl6pPr marL="2514600" indent="-228600" eaLnBrk="0" fontAlgn="base" hangingPunct="0">
                <a:spcBef>
                  <a:spcPct val="0"/>
                </a:spcBef>
                <a:spcAft>
                  <a:spcPct val="0"/>
                </a:spcAft>
                <a:defRPr sz="2400">
                  <a:solidFill>
                    <a:schemeClr val="tx1"/>
                  </a:solidFill>
                  <a:latin typeface="Gill Sans MT" panose="020B0502020104020203" pitchFamily="34" charset="0"/>
                </a:defRPr>
              </a:lvl6pPr>
              <a:lvl7pPr marL="2971800" indent="-228600" eaLnBrk="0" fontAlgn="base" hangingPunct="0">
                <a:spcBef>
                  <a:spcPct val="0"/>
                </a:spcBef>
                <a:spcAft>
                  <a:spcPct val="0"/>
                </a:spcAft>
                <a:defRPr sz="2400">
                  <a:solidFill>
                    <a:schemeClr val="tx1"/>
                  </a:solidFill>
                  <a:latin typeface="Gill Sans MT" panose="020B0502020104020203" pitchFamily="34" charset="0"/>
                </a:defRPr>
              </a:lvl7pPr>
              <a:lvl8pPr marL="3429000" indent="-228600" eaLnBrk="0" fontAlgn="base" hangingPunct="0">
                <a:spcBef>
                  <a:spcPct val="0"/>
                </a:spcBef>
                <a:spcAft>
                  <a:spcPct val="0"/>
                </a:spcAft>
                <a:defRPr sz="2400">
                  <a:solidFill>
                    <a:schemeClr val="tx1"/>
                  </a:solidFill>
                  <a:latin typeface="Gill Sans MT" panose="020B0502020104020203" pitchFamily="34" charset="0"/>
                </a:defRPr>
              </a:lvl8pPr>
              <a:lvl9pPr marL="3886200" indent="-228600" eaLnBrk="0" fontAlgn="base" hangingPunct="0">
                <a:spcBef>
                  <a:spcPct val="0"/>
                </a:spcBef>
                <a:spcAft>
                  <a:spcPct val="0"/>
                </a:spcAft>
                <a:defRPr sz="2400">
                  <a:solidFill>
                    <a:schemeClr val="tx1"/>
                  </a:solidFill>
                  <a:latin typeface="Gill Sans MT" panose="020B0502020104020203" pitchFamily="34" charset="0"/>
                </a:defRPr>
              </a:lvl9pPr>
            </a:lstStyle>
            <a:p>
              <a:endParaRPr lang="en-US" altLang="en-US"/>
            </a:p>
          </p:txBody>
        </p:sp>
        <p:sp>
          <p:nvSpPr>
            <p:cNvPr id="48173" name="Oval 5"/>
            <p:cNvSpPr>
              <a:spLocks noChangeArrowheads="1"/>
            </p:cNvSpPr>
            <p:nvPr/>
          </p:nvSpPr>
          <p:spPr bwMode="auto">
            <a:xfrm>
              <a:off x="5830389" y="5436326"/>
              <a:ext cx="548640" cy="45720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Gill Sans MT" panose="020B0502020104020203" pitchFamily="34" charset="0"/>
                </a:defRPr>
              </a:lvl1pPr>
              <a:lvl2pPr marL="742950" indent="-285750">
                <a:defRPr sz="2400">
                  <a:solidFill>
                    <a:schemeClr val="tx1"/>
                  </a:solidFill>
                  <a:latin typeface="Gill Sans MT" panose="020B0502020104020203" pitchFamily="34" charset="0"/>
                </a:defRPr>
              </a:lvl2pPr>
              <a:lvl3pPr marL="1143000" indent="-228600">
                <a:defRPr sz="2400">
                  <a:solidFill>
                    <a:schemeClr val="tx1"/>
                  </a:solidFill>
                  <a:latin typeface="Gill Sans MT" panose="020B0502020104020203" pitchFamily="34" charset="0"/>
                </a:defRPr>
              </a:lvl3pPr>
              <a:lvl4pPr marL="1600200" indent="-228600">
                <a:defRPr sz="2400">
                  <a:solidFill>
                    <a:schemeClr val="tx1"/>
                  </a:solidFill>
                  <a:latin typeface="Gill Sans MT" panose="020B0502020104020203" pitchFamily="34" charset="0"/>
                </a:defRPr>
              </a:lvl4pPr>
              <a:lvl5pPr marL="2057400" indent="-228600">
                <a:defRPr sz="2400">
                  <a:solidFill>
                    <a:schemeClr val="tx1"/>
                  </a:solidFill>
                  <a:latin typeface="Gill Sans MT" panose="020B0502020104020203" pitchFamily="34" charset="0"/>
                </a:defRPr>
              </a:lvl5pPr>
              <a:lvl6pPr marL="2514600" indent="-228600" eaLnBrk="0" fontAlgn="base" hangingPunct="0">
                <a:spcBef>
                  <a:spcPct val="0"/>
                </a:spcBef>
                <a:spcAft>
                  <a:spcPct val="0"/>
                </a:spcAft>
                <a:defRPr sz="2400">
                  <a:solidFill>
                    <a:schemeClr val="tx1"/>
                  </a:solidFill>
                  <a:latin typeface="Gill Sans MT" panose="020B0502020104020203" pitchFamily="34" charset="0"/>
                </a:defRPr>
              </a:lvl6pPr>
              <a:lvl7pPr marL="2971800" indent="-228600" eaLnBrk="0" fontAlgn="base" hangingPunct="0">
                <a:spcBef>
                  <a:spcPct val="0"/>
                </a:spcBef>
                <a:spcAft>
                  <a:spcPct val="0"/>
                </a:spcAft>
                <a:defRPr sz="2400">
                  <a:solidFill>
                    <a:schemeClr val="tx1"/>
                  </a:solidFill>
                  <a:latin typeface="Gill Sans MT" panose="020B0502020104020203" pitchFamily="34" charset="0"/>
                </a:defRPr>
              </a:lvl7pPr>
              <a:lvl8pPr marL="3429000" indent="-228600" eaLnBrk="0" fontAlgn="base" hangingPunct="0">
                <a:spcBef>
                  <a:spcPct val="0"/>
                </a:spcBef>
                <a:spcAft>
                  <a:spcPct val="0"/>
                </a:spcAft>
                <a:defRPr sz="2400">
                  <a:solidFill>
                    <a:schemeClr val="tx1"/>
                  </a:solidFill>
                  <a:latin typeface="Gill Sans MT" panose="020B0502020104020203" pitchFamily="34" charset="0"/>
                </a:defRPr>
              </a:lvl8pPr>
              <a:lvl9pPr marL="3886200" indent="-228600" eaLnBrk="0" fontAlgn="base" hangingPunct="0">
                <a:spcBef>
                  <a:spcPct val="0"/>
                </a:spcBef>
                <a:spcAft>
                  <a:spcPct val="0"/>
                </a:spcAft>
                <a:defRPr sz="2400">
                  <a:solidFill>
                    <a:schemeClr val="tx1"/>
                  </a:solidFill>
                  <a:latin typeface="Gill Sans MT" panose="020B0502020104020203" pitchFamily="34" charset="0"/>
                </a:defRPr>
              </a:lvl9pPr>
            </a:lstStyle>
            <a:p>
              <a:endParaRPr lang="en-US" altLang="en-US"/>
            </a:p>
          </p:txBody>
        </p:sp>
      </p:grpSp>
      <p:sp>
        <p:nvSpPr>
          <p:cNvPr id="48135" name="Text Box 19"/>
          <p:cNvSpPr txBox="1">
            <a:spLocks noChangeArrowheads="1"/>
          </p:cNvSpPr>
          <p:nvPr/>
        </p:nvSpPr>
        <p:spPr bwMode="auto">
          <a:xfrm>
            <a:off x="7620000" y="2209800"/>
            <a:ext cx="23590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Gill Sans MT" panose="020B0502020104020203" pitchFamily="34" charset="0"/>
              </a:defRPr>
            </a:lvl1pPr>
            <a:lvl2pPr marL="742950" indent="-285750">
              <a:defRPr sz="2400">
                <a:solidFill>
                  <a:schemeClr val="tx1"/>
                </a:solidFill>
                <a:latin typeface="Gill Sans MT" panose="020B0502020104020203" pitchFamily="34" charset="0"/>
              </a:defRPr>
            </a:lvl2pPr>
            <a:lvl3pPr marL="1143000" indent="-228600">
              <a:defRPr sz="2400">
                <a:solidFill>
                  <a:schemeClr val="tx1"/>
                </a:solidFill>
                <a:latin typeface="Gill Sans MT" panose="020B0502020104020203" pitchFamily="34" charset="0"/>
              </a:defRPr>
            </a:lvl3pPr>
            <a:lvl4pPr marL="1600200" indent="-228600">
              <a:defRPr sz="2400">
                <a:solidFill>
                  <a:schemeClr val="tx1"/>
                </a:solidFill>
                <a:latin typeface="Gill Sans MT" panose="020B0502020104020203" pitchFamily="34" charset="0"/>
              </a:defRPr>
            </a:lvl4pPr>
            <a:lvl5pPr marL="2057400" indent="-228600">
              <a:defRPr sz="2400">
                <a:solidFill>
                  <a:schemeClr val="tx1"/>
                </a:solidFill>
                <a:latin typeface="Gill Sans MT" panose="020B0502020104020203" pitchFamily="34" charset="0"/>
              </a:defRPr>
            </a:lvl5pPr>
            <a:lvl6pPr marL="2514600" indent="-228600" eaLnBrk="0" fontAlgn="base" hangingPunct="0">
              <a:spcBef>
                <a:spcPct val="0"/>
              </a:spcBef>
              <a:spcAft>
                <a:spcPct val="0"/>
              </a:spcAft>
              <a:defRPr sz="2400">
                <a:solidFill>
                  <a:schemeClr val="tx1"/>
                </a:solidFill>
                <a:latin typeface="Gill Sans MT" panose="020B0502020104020203" pitchFamily="34" charset="0"/>
              </a:defRPr>
            </a:lvl6pPr>
            <a:lvl7pPr marL="2971800" indent="-228600" eaLnBrk="0" fontAlgn="base" hangingPunct="0">
              <a:spcBef>
                <a:spcPct val="0"/>
              </a:spcBef>
              <a:spcAft>
                <a:spcPct val="0"/>
              </a:spcAft>
              <a:defRPr sz="2400">
                <a:solidFill>
                  <a:schemeClr val="tx1"/>
                </a:solidFill>
                <a:latin typeface="Gill Sans MT" panose="020B0502020104020203" pitchFamily="34" charset="0"/>
              </a:defRPr>
            </a:lvl7pPr>
            <a:lvl8pPr marL="3429000" indent="-228600" eaLnBrk="0" fontAlgn="base" hangingPunct="0">
              <a:spcBef>
                <a:spcPct val="0"/>
              </a:spcBef>
              <a:spcAft>
                <a:spcPct val="0"/>
              </a:spcAft>
              <a:defRPr sz="2400">
                <a:solidFill>
                  <a:schemeClr val="tx1"/>
                </a:solidFill>
                <a:latin typeface="Gill Sans MT" panose="020B0502020104020203" pitchFamily="34" charset="0"/>
              </a:defRPr>
            </a:lvl8pPr>
            <a:lvl9pPr marL="3886200" indent="-228600" eaLnBrk="0" fontAlgn="base" hangingPunct="0">
              <a:spcBef>
                <a:spcPct val="0"/>
              </a:spcBef>
              <a:spcAft>
                <a:spcPct val="0"/>
              </a:spcAft>
              <a:defRPr sz="2400">
                <a:solidFill>
                  <a:schemeClr val="tx1"/>
                </a:solidFill>
                <a:latin typeface="Gill Sans MT" panose="020B0502020104020203" pitchFamily="34" charset="0"/>
              </a:defRPr>
            </a:lvl9pPr>
          </a:lstStyle>
          <a:p>
            <a:r>
              <a:rPr lang="en-US" altLang="en-US" sz="2800">
                <a:latin typeface="Symbol" panose="05050102010706020507" pitchFamily="18" charset="2"/>
              </a:rPr>
              <a:t>1</a:t>
            </a:r>
            <a:r>
              <a:rPr lang="en-US" altLang="en-US" sz="2800">
                <a:latin typeface="Garamond" panose="02020404030301010803" pitchFamily="18" charset="0"/>
              </a:rPr>
              <a:t>*0(1*+01*0) *</a:t>
            </a:r>
            <a:endParaRPr lang="en-US" altLang="en-US" sz="2800">
              <a:latin typeface="Symbol" panose="05050102010706020507" pitchFamily="18" charset="2"/>
            </a:endParaRPr>
          </a:p>
        </p:txBody>
      </p:sp>
      <p:sp>
        <p:nvSpPr>
          <p:cNvPr id="48136" name="AutoShape 20"/>
          <p:cNvSpPr>
            <a:spLocks noChangeArrowheads="1"/>
          </p:cNvSpPr>
          <p:nvPr/>
        </p:nvSpPr>
        <p:spPr bwMode="auto">
          <a:xfrm>
            <a:off x="8382000" y="2743200"/>
            <a:ext cx="381000" cy="1219200"/>
          </a:xfrm>
          <a:prstGeom prst="upDownArrow">
            <a:avLst>
              <a:gd name="adj1" fmla="val 57500"/>
              <a:gd name="adj2" fmla="val 52074"/>
            </a:avLst>
          </a:prstGeom>
          <a:solidFill>
            <a:schemeClr val="bg1"/>
          </a:solidFill>
          <a:ln w="9525">
            <a:solidFill>
              <a:schemeClr val="tx1"/>
            </a:solidFill>
            <a:miter lim="800000"/>
          </a:ln>
        </p:spPr>
        <p:txBody>
          <a:bodyPr vert="eaVert" wrap="none" anchor="ctr"/>
          <a:lstStyle>
            <a:lvl1pPr>
              <a:defRPr sz="2400">
                <a:solidFill>
                  <a:schemeClr val="tx1"/>
                </a:solidFill>
                <a:latin typeface="Gill Sans MT" panose="020B0502020104020203" pitchFamily="34" charset="0"/>
              </a:defRPr>
            </a:lvl1pPr>
            <a:lvl2pPr marL="742950" indent="-285750">
              <a:defRPr sz="2400">
                <a:solidFill>
                  <a:schemeClr val="tx1"/>
                </a:solidFill>
                <a:latin typeface="Gill Sans MT" panose="020B0502020104020203" pitchFamily="34" charset="0"/>
              </a:defRPr>
            </a:lvl2pPr>
            <a:lvl3pPr marL="1143000" indent="-228600">
              <a:defRPr sz="2400">
                <a:solidFill>
                  <a:schemeClr val="tx1"/>
                </a:solidFill>
                <a:latin typeface="Gill Sans MT" panose="020B0502020104020203" pitchFamily="34" charset="0"/>
              </a:defRPr>
            </a:lvl3pPr>
            <a:lvl4pPr marL="1600200" indent="-228600">
              <a:defRPr sz="2400">
                <a:solidFill>
                  <a:schemeClr val="tx1"/>
                </a:solidFill>
                <a:latin typeface="Gill Sans MT" panose="020B0502020104020203" pitchFamily="34" charset="0"/>
              </a:defRPr>
            </a:lvl4pPr>
            <a:lvl5pPr marL="2057400" indent="-228600">
              <a:defRPr sz="2400">
                <a:solidFill>
                  <a:schemeClr val="tx1"/>
                </a:solidFill>
                <a:latin typeface="Gill Sans MT" panose="020B0502020104020203" pitchFamily="34" charset="0"/>
              </a:defRPr>
            </a:lvl5pPr>
            <a:lvl6pPr marL="2514600" indent="-228600" eaLnBrk="0" fontAlgn="base" hangingPunct="0">
              <a:spcBef>
                <a:spcPct val="0"/>
              </a:spcBef>
              <a:spcAft>
                <a:spcPct val="0"/>
              </a:spcAft>
              <a:defRPr sz="2400">
                <a:solidFill>
                  <a:schemeClr val="tx1"/>
                </a:solidFill>
                <a:latin typeface="Gill Sans MT" panose="020B0502020104020203" pitchFamily="34" charset="0"/>
              </a:defRPr>
            </a:lvl6pPr>
            <a:lvl7pPr marL="2971800" indent="-228600" eaLnBrk="0" fontAlgn="base" hangingPunct="0">
              <a:spcBef>
                <a:spcPct val="0"/>
              </a:spcBef>
              <a:spcAft>
                <a:spcPct val="0"/>
              </a:spcAft>
              <a:defRPr sz="2400">
                <a:solidFill>
                  <a:schemeClr val="tx1"/>
                </a:solidFill>
                <a:latin typeface="Gill Sans MT" panose="020B0502020104020203" pitchFamily="34" charset="0"/>
              </a:defRPr>
            </a:lvl7pPr>
            <a:lvl8pPr marL="3429000" indent="-228600" eaLnBrk="0" fontAlgn="base" hangingPunct="0">
              <a:spcBef>
                <a:spcPct val="0"/>
              </a:spcBef>
              <a:spcAft>
                <a:spcPct val="0"/>
              </a:spcAft>
              <a:defRPr sz="2400">
                <a:solidFill>
                  <a:schemeClr val="tx1"/>
                </a:solidFill>
                <a:latin typeface="Gill Sans MT" panose="020B0502020104020203" pitchFamily="34" charset="0"/>
              </a:defRPr>
            </a:lvl8pPr>
            <a:lvl9pPr marL="3886200" indent="-228600" eaLnBrk="0" fontAlgn="base" hangingPunct="0">
              <a:spcBef>
                <a:spcPct val="0"/>
              </a:spcBef>
              <a:spcAft>
                <a:spcPct val="0"/>
              </a:spcAft>
              <a:defRPr sz="2400">
                <a:solidFill>
                  <a:schemeClr val="tx1"/>
                </a:solidFill>
                <a:latin typeface="Gill Sans MT" panose="020B0502020104020203" pitchFamily="34" charset="0"/>
              </a:defRPr>
            </a:lvl9pPr>
          </a:lstStyle>
          <a:p>
            <a:endParaRPr lang="en-US" altLang="en-US"/>
          </a:p>
        </p:txBody>
      </p:sp>
      <p:grpSp>
        <p:nvGrpSpPr>
          <p:cNvPr id="5" name="Group 4"/>
          <p:cNvGrpSpPr/>
          <p:nvPr/>
        </p:nvGrpSpPr>
        <p:grpSpPr bwMode="auto">
          <a:xfrm>
            <a:off x="7027863" y="4378325"/>
            <a:ext cx="2882900" cy="1722438"/>
            <a:chOff x="7027863" y="4378325"/>
            <a:chExt cx="2882900" cy="1722438"/>
          </a:xfrm>
        </p:grpSpPr>
        <p:sp>
          <p:nvSpPr>
            <p:cNvPr id="48139" name="Rectangle 38"/>
            <p:cNvSpPr>
              <a:spLocks noChangeArrowheads="1"/>
            </p:cNvSpPr>
            <p:nvPr/>
          </p:nvSpPr>
          <p:spPr bwMode="auto">
            <a:xfrm>
              <a:off x="7583488" y="5257800"/>
              <a:ext cx="431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Gill Sans MT" panose="020B0502020104020203" pitchFamily="34" charset="0"/>
                </a:defRPr>
              </a:lvl1pPr>
              <a:lvl2pPr marL="742950" indent="-285750">
                <a:defRPr sz="2400">
                  <a:solidFill>
                    <a:schemeClr val="tx1"/>
                  </a:solidFill>
                  <a:latin typeface="Gill Sans MT" panose="020B0502020104020203" pitchFamily="34" charset="0"/>
                </a:defRPr>
              </a:lvl2pPr>
              <a:lvl3pPr marL="1143000" indent="-228600">
                <a:defRPr sz="2400">
                  <a:solidFill>
                    <a:schemeClr val="tx1"/>
                  </a:solidFill>
                  <a:latin typeface="Gill Sans MT" panose="020B0502020104020203" pitchFamily="34" charset="0"/>
                </a:defRPr>
              </a:lvl3pPr>
              <a:lvl4pPr marL="1600200" indent="-228600">
                <a:defRPr sz="2400">
                  <a:solidFill>
                    <a:schemeClr val="tx1"/>
                  </a:solidFill>
                  <a:latin typeface="Gill Sans MT" panose="020B0502020104020203" pitchFamily="34" charset="0"/>
                </a:defRPr>
              </a:lvl4pPr>
              <a:lvl5pPr marL="2057400" indent="-228600">
                <a:defRPr sz="2400">
                  <a:solidFill>
                    <a:schemeClr val="tx1"/>
                  </a:solidFill>
                  <a:latin typeface="Gill Sans MT" panose="020B0502020104020203" pitchFamily="34" charset="0"/>
                </a:defRPr>
              </a:lvl5pPr>
              <a:lvl6pPr marL="2514600" indent="-228600" eaLnBrk="0" fontAlgn="base" hangingPunct="0">
                <a:spcBef>
                  <a:spcPct val="0"/>
                </a:spcBef>
                <a:spcAft>
                  <a:spcPct val="0"/>
                </a:spcAft>
                <a:defRPr sz="2400">
                  <a:solidFill>
                    <a:schemeClr val="tx1"/>
                  </a:solidFill>
                  <a:latin typeface="Gill Sans MT" panose="020B0502020104020203" pitchFamily="34" charset="0"/>
                </a:defRPr>
              </a:lvl6pPr>
              <a:lvl7pPr marL="2971800" indent="-228600" eaLnBrk="0" fontAlgn="base" hangingPunct="0">
                <a:spcBef>
                  <a:spcPct val="0"/>
                </a:spcBef>
                <a:spcAft>
                  <a:spcPct val="0"/>
                </a:spcAft>
                <a:defRPr sz="2400">
                  <a:solidFill>
                    <a:schemeClr val="tx1"/>
                  </a:solidFill>
                  <a:latin typeface="Gill Sans MT" panose="020B0502020104020203" pitchFamily="34" charset="0"/>
                </a:defRPr>
              </a:lvl7pPr>
              <a:lvl8pPr marL="3429000" indent="-228600" eaLnBrk="0" fontAlgn="base" hangingPunct="0">
                <a:spcBef>
                  <a:spcPct val="0"/>
                </a:spcBef>
                <a:spcAft>
                  <a:spcPct val="0"/>
                </a:spcAft>
                <a:defRPr sz="2400">
                  <a:solidFill>
                    <a:schemeClr val="tx1"/>
                  </a:solidFill>
                  <a:latin typeface="Gill Sans MT" panose="020B0502020104020203" pitchFamily="34" charset="0"/>
                </a:defRPr>
              </a:lvl8pPr>
              <a:lvl9pPr marL="3886200" indent="-228600" eaLnBrk="0" fontAlgn="base" hangingPunct="0">
                <a:spcBef>
                  <a:spcPct val="0"/>
                </a:spcBef>
                <a:spcAft>
                  <a:spcPct val="0"/>
                </a:spcAft>
                <a:defRPr sz="2400">
                  <a:solidFill>
                    <a:schemeClr val="tx1"/>
                  </a:solidFill>
                  <a:latin typeface="Gill Sans MT" panose="020B0502020104020203" pitchFamily="34" charset="0"/>
                </a:defRPr>
              </a:lvl9pPr>
            </a:lstStyle>
            <a:p>
              <a:r>
                <a:rPr lang="en-US" altLang="zh-TW">
                  <a:latin typeface="Garamond" panose="02020404030301010803" pitchFamily="18" charset="0"/>
                  <a:sym typeface="Symbol" panose="05050102010706020507" pitchFamily="18" charset="2"/>
                </a:rPr>
                <a:t>q</a:t>
              </a:r>
              <a:r>
                <a:rPr lang="en-US" altLang="zh-TW" baseline="-25000">
                  <a:latin typeface="Garamond" panose="02020404030301010803" pitchFamily="18" charset="0"/>
                  <a:sym typeface="Symbol" panose="05050102010706020507" pitchFamily="18" charset="2"/>
                </a:rPr>
                <a:t>0</a:t>
              </a:r>
              <a:endParaRPr lang="en-US" altLang="zh-TW" baseline="-25000">
                <a:latin typeface="Garamond" panose="02020404030301010803" pitchFamily="18" charset="0"/>
                <a:sym typeface="Symbol" panose="05050102010706020507" pitchFamily="18" charset="2"/>
              </a:endParaRPr>
            </a:p>
          </p:txBody>
        </p:sp>
        <p:sp>
          <p:nvSpPr>
            <p:cNvPr id="48140" name="Rectangle 39"/>
            <p:cNvSpPr>
              <a:spLocks noChangeArrowheads="1"/>
            </p:cNvSpPr>
            <p:nvPr/>
          </p:nvSpPr>
          <p:spPr bwMode="auto">
            <a:xfrm>
              <a:off x="9320213" y="5245100"/>
              <a:ext cx="431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Gill Sans MT" panose="020B0502020104020203" pitchFamily="34" charset="0"/>
                </a:defRPr>
              </a:lvl1pPr>
              <a:lvl2pPr marL="742950" indent="-285750">
                <a:defRPr sz="2400">
                  <a:solidFill>
                    <a:schemeClr val="tx1"/>
                  </a:solidFill>
                  <a:latin typeface="Gill Sans MT" panose="020B0502020104020203" pitchFamily="34" charset="0"/>
                </a:defRPr>
              </a:lvl2pPr>
              <a:lvl3pPr marL="1143000" indent="-228600">
                <a:defRPr sz="2400">
                  <a:solidFill>
                    <a:schemeClr val="tx1"/>
                  </a:solidFill>
                  <a:latin typeface="Gill Sans MT" panose="020B0502020104020203" pitchFamily="34" charset="0"/>
                </a:defRPr>
              </a:lvl3pPr>
              <a:lvl4pPr marL="1600200" indent="-228600">
                <a:defRPr sz="2400">
                  <a:solidFill>
                    <a:schemeClr val="tx1"/>
                  </a:solidFill>
                  <a:latin typeface="Gill Sans MT" panose="020B0502020104020203" pitchFamily="34" charset="0"/>
                </a:defRPr>
              </a:lvl4pPr>
              <a:lvl5pPr marL="2057400" indent="-228600">
                <a:defRPr sz="2400">
                  <a:solidFill>
                    <a:schemeClr val="tx1"/>
                  </a:solidFill>
                  <a:latin typeface="Gill Sans MT" panose="020B0502020104020203" pitchFamily="34" charset="0"/>
                </a:defRPr>
              </a:lvl5pPr>
              <a:lvl6pPr marL="2514600" indent="-228600" eaLnBrk="0" fontAlgn="base" hangingPunct="0">
                <a:spcBef>
                  <a:spcPct val="0"/>
                </a:spcBef>
                <a:spcAft>
                  <a:spcPct val="0"/>
                </a:spcAft>
                <a:defRPr sz="2400">
                  <a:solidFill>
                    <a:schemeClr val="tx1"/>
                  </a:solidFill>
                  <a:latin typeface="Gill Sans MT" panose="020B0502020104020203" pitchFamily="34" charset="0"/>
                </a:defRPr>
              </a:lvl6pPr>
              <a:lvl7pPr marL="2971800" indent="-228600" eaLnBrk="0" fontAlgn="base" hangingPunct="0">
                <a:spcBef>
                  <a:spcPct val="0"/>
                </a:spcBef>
                <a:spcAft>
                  <a:spcPct val="0"/>
                </a:spcAft>
                <a:defRPr sz="2400">
                  <a:solidFill>
                    <a:schemeClr val="tx1"/>
                  </a:solidFill>
                  <a:latin typeface="Gill Sans MT" panose="020B0502020104020203" pitchFamily="34" charset="0"/>
                </a:defRPr>
              </a:lvl7pPr>
              <a:lvl8pPr marL="3429000" indent="-228600" eaLnBrk="0" fontAlgn="base" hangingPunct="0">
                <a:spcBef>
                  <a:spcPct val="0"/>
                </a:spcBef>
                <a:spcAft>
                  <a:spcPct val="0"/>
                </a:spcAft>
                <a:defRPr sz="2400">
                  <a:solidFill>
                    <a:schemeClr val="tx1"/>
                  </a:solidFill>
                  <a:latin typeface="Gill Sans MT" panose="020B0502020104020203" pitchFamily="34" charset="0"/>
                </a:defRPr>
              </a:lvl8pPr>
              <a:lvl9pPr marL="3886200" indent="-228600" eaLnBrk="0" fontAlgn="base" hangingPunct="0">
                <a:spcBef>
                  <a:spcPct val="0"/>
                </a:spcBef>
                <a:spcAft>
                  <a:spcPct val="0"/>
                </a:spcAft>
                <a:defRPr sz="2400">
                  <a:solidFill>
                    <a:schemeClr val="tx1"/>
                  </a:solidFill>
                  <a:latin typeface="Gill Sans MT" panose="020B0502020104020203" pitchFamily="34" charset="0"/>
                </a:defRPr>
              </a:lvl9pPr>
            </a:lstStyle>
            <a:p>
              <a:r>
                <a:rPr lang="en-US" altLang="zh-TW">
                  <a:latin typeface="Garamond" panose="02020404030301010803" pitchFamily="18" charset="0"/>
                  <a:sym typeface="Symbol" panose="05050102010706020507" pitchFamily="18" charset="2"/>
                </a:rPr>
                <a:t>q</a:t>
              </a:r>
              <a:r>
                <a:rPr lang="en-US" altLang="zh-TW" baseline="-25000">
                  <a:latin typeface="Garamond" panose="02020404030301010803" pitchFamily="18" charset="0"/>
                  <a:sym typeface="Symbol" panose="05050102010706020507" pitchFamily="18" charset="2"/>
                </a:rPr>
                <a:t>1</a:t>
              </a:r>
              <a:endParaRPr lang="en-US" altLang="zh-TW" baseline="-25000">
                <a:latin typeface="Garamond" panose="02020404030301010803" pitchFamily="18" charset="0"/>
                <a:sym typeface="Symbol" panose="05050102010706020507" pitchFamily="18" charset="2"/>
              </a:endParaRPr>
            </a:p>
          </p:txBody>
        </p:sp>
        <p:grpSp>
          <p:nvGrpSpPr>
            <p:cNvPr id="48141" name="Group 3"/>
            <p:cNvGrpSpPr/>
            <p:nvPr/>
          </p:nvGrpSpPr>
          <p:grpSpPr bwMode="auto">
            <a:xfrm>
              <a:off x="7027863" y="4378325"/>
              <a:ext cx="2882900" cy="1722438"/>
              <a:chOff x="7027863" y="4378325"/>
              <a:chExt cx="2882900" cy="1722438"/>
            </a:xfrm>
          </p:grpSpPr>
          <p:sp>
            <p:nvSpPr>
              <p:cNvPr id="48142" name="Oval 4"/>
              <p:cNvSpPr>
                <a:spLocks noChangeArrowheads="1"/>
              </p:cNvSpPr>
              <p:nvPr/>
            </p:nvSpPr>
            <p:spPr bwMode="auto">
              <a:xfrm>
                <a:off x="9178925" y="5202238"/>
                <a:ext cx="731838" cy="60960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Gill Sans MT" panose="020B0502020104020203" pitchFamily="34" charset="0"/>
                  </a:defRPr>
                </a:lvl1pPr>
                <a:lvl2pPr marL="742950" indent="-285750">
                  <a:defRPr sz="2400">
                    <a:solidFill>
                      <a:schemeClr val="tx1"/>
                    </a:solidFill>
                    <a:latin typeface="Gill Sans MT" panose="020B0502020104020203" pitchFamily="34" charset="0"/>
                  </a:defRPr>
                </a:lvl2pPr>
                <a:lvl3pPr marL="1143000" indent="-228600">
                  <a:defRPr sz="2400">
                    <a:solidFill>
                      <a:schemeClr val="tx1"/>
                    </a:solidFill>
                    <a:latin typeface="Gill Sans MT" panose="020B0502020104020203" pitchFamily="34" charset="0"/>
                  </a:defRPr>
                </a:lvl3pPr>
                <a:lvl4pPr marL="1600200" indent="-228600">
                  <a:defRPr sz="2400">
                    <a:solidFill>
                      <a:schemeClr val="tx1"/>
                    </a:solidFill>
                    <a:latin typeface="Gill Sans MT" panose="020B0502020104020203" pitchFamily="34" charset="0"/>
                  </a:defRPr>
                </a:lvl4pPr>
                <a:lvl5pPr marL="2057400" indent="-228600">
                  <a:defRPr sz="2400">
                    <a:solidFill>
                      <a:schemeClr val="tx1"/>
                    </a:solidFill>
                    <a:latin typeface="Gill Sans MT" panose="020B0502020104020203" pitchFamily="34" charset="0"/>
                  </a:defRPr>
                </a:lvl5pPr>
                <a:lvl6pPr marL="2514600" indent="-228600" eaLnBrk="0" fontAlgn="base" hangingPunct="0">
                  <a:spcBef>
                    <a:spcPct val="0"/>
                  </a:spcBef>
                  <a:spcAft>
                    <a:spcPct val="0"/>
                  </a:spcAft>
                  <a:defRPr sz="2400">
                    <a:solidFill>
                      <a:schemeClr val="tx1"/>
                    </a:solidFill>
                    <a:latin typeface="Gill Sans MT" panose="020B0502020104020203" pitchFamily="34" charset="0"/>
                  </a:defRPr>
                </a:lvl6pPr>
                <a:lvl7pPr marL="2971800" indent="-228600" eaLnBrk="0" fontAlgn="base" hangingPunct="0">
                  <a:spcBef>
                    <a:spcPct val="0"/>
                  </a:spcBef>
                  <a:spcAft>
                    <a:spcPct val="0"/>
                  </a:spcAft>
                  <a:defRPr sz="2400">
                    <a:solidFill>
                      <a:schemeClr val="tx1"/>
                    </a:solidFill>
                    <a:latin typeface="Gill Sans MT" panose="020B0502020104020203" pitchFamily="34" charset="0"/>
                  </a:defRPr>
                </a:lvl7pPr>
                <a:lvl8pPr marL="3429000" indent="-228600" eaLnBrk="0" fontAlgn="base" hangingPunct="0">
                  <a:spcBef>
                    <a:spcPct val="0"/>
                  </a:spcBef>
                  <a:spcAft>
                    <a:spcPct val="0"/>
                  </a:spcAft>
                  <a:defRPr sz="2400">
                    <a:solidFill>
                      <a:schemeClr val="tx1"/>
                    </a:solidFill>
                    <a:latin typeface="Gill Sans MT" panose="020B0502020104020203" pitchFamily="34" charset="0"/>
                  </a:defRPr>
                </a:lvl8pPr>
                <a:lvl9pPr marL="3886200" indent="-228600" eaLnBrk="0" fontAlgn="base" hangingPunct="0">
                  <a:spcBef>
                    <a:spcPct val="0"/>
                  </a:spcBef>
                  <a:spcAft>
                    <a:spcPct val="0"/>
                  </a:spcAft>
                  <a:defRPr sz="2400">
                    <a:solidFill>
                      <a:schemeClr val="tx1"/>
                    </a:solidFill>
                    <a:latin typeface="Gill Sans MT" panose="020B0502020104020203" pitchFamily="34" charset="0"/>
                  </a:defRPr>
                </a:lvl9pPr>
              </a:lstStyle>
              <a:p>
                <a:endParaRPr lang="en-US" altLang="en-US"/>
              </a:p>
            </p:txBody>
          </p:sp>
          <p:sp>
            <p:nvSpPr>
              <p:cNvPr id="48143" name="Freeform 9"/>
              <p:cNvSpPr/>
              <p:nvPr/>
            </p:nvSpPr>
            <p:spPr bwMode="auto">
              <a:xfrm>
                <a:off x="9126538" y="4745038"/>
                <a:ext cx="655637" cy="533400"/>
              </a:xfrm>
              <a:custGeom>
                <a:avLst/>
                <a:gdLst>
                  <a:gd name="T0" fmla="*/ 2147483646 w 344"/>
                  <a:gd name="T1" fmla="*/ 2147483646 h 368"/>
                  <a:gd name="T2" fmla="*/ 2147483646 w 344"/>
                  <a:gd name="T3" fmla="*/ 2147483646 h 368"/>
                  <a:gd name="T4" fmla="*/ 2147483646 w 344"/>
                  <a:gd name="T5" fmla="*/ 2147483646 h 368"/>
                  <a:gd name="T6" fmla="*/ 2147483646 w 344"/>
                  <a:gd name="T7" fmla="*/ 2147483646 h 368"/>
                  <a:gd name="T8" fmla="*/ 2147483646 w 344"/>
                  <a:gd name="T9" fmla="*/ 2147483646 h 368"/>
                  <a:gd name="T10" fmla="*/ 2147483646 w 344"/>
                  <a:gd name="T11" fmla="*/ 2147483646 h 368"/>
                  <a:gd name="T12" fmla="*/ 0 60000 65536"/>
                  <a:gd name="T13" fmla="*/ 0 60000 65536"/>
                  <a:gd name="T14" fmla="*/ 0 60000 65536"/>
                  <a:gd name="T15" fmla="*/ 0 60000 65536"/>
                  <a:gd name="T16" fmla="*/ 0 60000 65536"/>
                  <a:gd name="T17" fmla="*/ 0 60000 65536"/>
                  <a:gd name="T18" fmla="*/ 0 w 344"/>
                  <a:gd name="T19" fmla="*/ 0 h 368"/>
                  <a:gd name="T20" fmla="*/ 344 w 344"/>
                  <a:gd name="T21" fmla="*/ 368 h 368"/>
                </a:gdLst>
                <a:ahLst/>
                <a:cxnLst>
                  <a:cxn ang="T12">
                    <a:pos x="T0" y="T1"/>
                  </a:cxn>
                  <a:cxn ang="T13">
                    <a:pos x="T2" y="T3"/>
                  </a:cxn>
                  <a:cxn ang="T14">
                    <a:pos x="T4" y="T5"/>
                  </a:cxn>
                  <a:cxn ang="T15">
                    <a:pos x="T6" y="T7"/>
                  </a:cxn>
                  <a:cxn ang="T16">
                    <a:pos x="T8" y="T9"/>
                  </a:cxn>
                  <a:cxn ang="T17">
                    <a:pos x="T10" y="T11"/>
                  </a:cxn>
                </a:cxnLst>
                <a:rect l="T18" t="T19" r="T20" b="T21"/>
                <a:pathLst>
                  <a:path w="344" h="368">
                    <a:moveTo>
                      <a:pt x="104" y="368"/>
                    </a:moveTo>
                    <a:cubicBezTo>
                      <a:pt x="60" y="324"/>
                      <a:pt x="16" y="280"/>
                      <a:pt x="8" y="224"/>
                    </a:cubicBezTo>
                    <a:cubicBezTo>
                      <a:pt x="0" y="168"/>
                      <a:pt x="8" y="64"/>
                      <a:pt x="56" y="32"/>
                    </a:cubicBezTo>
                    <a:cubicBezTo>
                      <a:pt x="104" y="0"/>
                      <a:pt x="248" y="8"/>
                      <a:pt x="296" y="32"/>
                    </a:cubicBezTo>
                    <a:cubicBezTo>
                      <a:pt x="344" y="56"/>
                      <a:pt x="344" y="128"/>
                      <a:pt x="344" y="176"/>
                    </a:cubicBezTo>
                    <a:cubicBezTo>
                      <a:pt x="344" y="224"/>
                      <a:pt x="320" y="272"/>
                      <a:pt x="296" y="320"/>
                    </a:cubicBezTo>
                  </a:path>
                </a:pathLst>
              </a:custGeom>
              <a:noFill/>
              <a:ln w="9525">
                <a:solidFill>
                  <a:schemeClr val="tx1"/>
                </a:solidFill>
                <a:rou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8144" name="Text Box 14"/>
              <p:cNvSpPr txBox="1">
                <a:spLocks noChangeArrowheads="1"/>
              </p:cNvSpPr>
              <p:nvPr/>
            </p:nvSpPr>
            <p:spPr bwMode="auto">
              <a:xfrm>
                <a:off x="9239250" y="4378325"/>
                <a:ext cx="330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Gill Sans MT" panose="020B0502020104020203" pitchFamily="34" charset="0"/>
                  </a:defRPr>
                </a:lvl1pPr>
                <a:lvl2pPr marL="742950" indent="-285750">
                  <a:defRPr sz="2400">
                    <a:solidFill>
                      <a:schemeClr val="tx1"/>
                    </a:solidFill>
                    <a:latin typeface="Gill Sans MT" panose="020B0502020104020203" pitchFamily="34" charset="0"/>
                  </a:defRPr>
                </a:lvl2pPr>
                <a:lvl3pPr marL="1143000" indent="-228600">
                  <a:defRPr sz="2400">
                    <a:solidFill>
                      <a:schemeClr val="tx1"/>
                    </a:solidFill>
                    <a:latin typeface="Gill Sans MT" panose="020B0502020104020203" pitchFamily="34" charset="0"/>
                  </a:defRPr>
                </a:lvl3pPr>
                <a:lvl4pPr marL="1600200" indent="-228600">
                  <a:defRPr sz="2400">
                    <a:solidFill>
                      <a:schemeClr val="tx1"/>
                    </a:solidFill>
                    <a:latin typeface="Gill Sans MT" panose="020B0502020104020203" pitchFamily="34" charset="0"/>
                  </a:defRPr>
                </a:lvl4pPr>
                <a:lvl5pPr marL="2057400" indent="-228600">
                  <a:defRPr sz="2400">
                    <a:solidFill>
                      <a:schemeClr val="tx1"/>
                    </a:solidFill>
                    <a:latin typeface="Gill Sans MT" panose="020B0502020104020203" pitchFamily="34" charset="0"/>
                  </a:defRPr>
                </a:lvl5pPr>
                <a:lvl6pPr marL="2514600" indent="-228600" eaLnBrk="0" fontAlgn="base" hangingPunct="0">
                  <a:spcBef>
                    <a:spcPct val="0"/>
                  </a:spcBef>
                  <a:spcAft>
                    <a:spcPct val="0"/>
                  </a:spcAft>
                  <a:defRPr sz="2400">
                    <a:solidFill>
                      <a:schemeClr val="tx1"/>
                    </a:solidFill>
                    <a:latin typeface="Gill Sans MT" panose="020B0502020104020203" pitchFamily="34" charset="0"/>
                  </a:defRPr>
                </a:lvl6pPr>
                <a:lvl7pPr marL="2971800" indent="-228600" eaLnBrk="0" fontAlgn="base" hangingPunct="0">
                  <a:spcBef>
                    <a:spcPct val="0"/>
                  </a:spcBef>
                  <a:spcAft>
                    <a:spcPct val="0"/>
                  </a:spcAft>
                  <a:defRPr sz="2400">
                    <a:solidFill>
                      <a:schemeClr val="tx1"/>
                    </a:solidFill>
                    <a:latin typeface="Gill Sans MT" panose="020B0502020104020203" pitchFamily="34" charset="0"/>
                  </a:defRPr>
                </a:lvl7pPr>
                <a:lvl8pPr marL="3429000" indent="-228600" eaLnBrk="0" fontAlgn="base" hangingPunct="0">
                  <a:spcBef>
                    <a:spcPct val="0"/>
                  </a:spcBef>
                  <a:spcAft>
                    <a:spcPct val="0"/>
                  </a:spcAft>
                  <a:defRPr sz="2400">
                    <a:solidFill>
                      <a:schemeClr val="tx1"/>
                    </a:solidFill>
                    <a:latin typeface="Gill Sans MT" panose="020B0502020104020203" pitchFamily="34" charset="0"/>
                  </a:defRPr>
                </a:lvl8pPr>
                <a:lvl9pPr marL="3886200" indent="-228600" eaLnBrk="0" fontAlgn="base" hangingPunct="0">
                  <a:spcBef>
                    <a:spcPct val="0"/>
                  </a:spcBef>
                  <a:spcAft>
                    <a:spcPct val="0"/>
                  </a:spcAft>
                  <a:defRPr sz="2400">
                    <a:solidFill>
                      <a:schemeClr val="tx1"/>
                    </a:solidFill>
                    <a:latin typeface="Gill Sans MT" panose="020B0502020104020203" pitchFamily="34" charset="0"/>
                  </a:defRPr>
                </a:lvl9pPr>
              </a:lstStyle>
              <a:p>
                <a:r>
                  <a:rPr lang="en-US" altLang="zh-TW">
                    <a:latin typeface="Garamond" panose="02020404030301010803" pitchFamily="18" charset="0"/>
                  </a:rPr>
                  <a:t>1</a:t>
                </a:r>
                <a:endParaRPr lang="en-US" altLang="zh-TW">
                  <a:latin typeface="Garamond" panose="02020404030301010803" pitchFamily="18" charset="0"/>
                </a:endParaRPr>
              </a:p>
            </p:txBody>
          </p:sp>
          <p:sp>
            <p:nvSpPr>
              <p:cNvPr id="48145" name="Line 17"/>
              <p:cNvSpPr>
                <a:spLocks noChangeShapeType="1"/>
              </p:cNvSpPr>
              <p:nvPr/>
            </p:nvSpPr>
            <p:spPr bwMode="auto">
              <a:xfrm>
                <a:off x="7027863" y="5545138"/>
                <a:ext cx="37465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8146" name="Oval 6"/>
              <p:cNvSpPr>
                <a:spLocks noChangeArrowheads="1"/>
              </p:cNvSpPr>
              <p:nvPr/>
            </p:nvSpPr>
            <p:spPr bwMode="auto">
              <a:xfrm>
                <a:off x="7413625" y="5213350"/>
                <a:ext cx="731838" cy="60960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Gill Sans MT" panose="020B0502020104020203" pitchFamily="34" charset="0"/>
                  </a:defRPr>
                </a:lvl1pPr>
                <a:lvl2pPr marL="742950" indent="-285750">
                  <a:defRPr sz="2400">
                    <a:solidFill>
                      <a:schemeClr val="tx1"/>
                    </a:solidFill>
                    <a:latin typeface="Gill Sans MT" panose="020B0502020104020203" pitchFamily="34" charset="0"/>
                  </a:defRPr>
                </a:lvl2pPr>
                <a:lvl3pPr marL="1143000" indent="-228600">
                  <a:defRPr sz="2400">
                    <a:solidFill>
                      <a:schemeClr val="tx1"/>
                    </a:solidFill>
                    <a:latin typeface="Gill Sans MT" panose="020B0502020104020203" pitchFamily="34" charset="0"/>
                  </a:defRPr>
                </a:lvl3pPr>
                <a:lvl4pPr marL="1600200" indent="-228600">
                  <a:defRPr sz="2400">
                    <a:solidFill>
                      <a:schemeClr val="tx1"/>
                    </a:solidFill>
                    <a:latin typeface="Gill Sans MT" panose="020B0502020104020203" pitchFamily="34" charset="0"/>
                  </a:defRPr>
                </a:lvl4pPr>
                <a:lvl5pPr marL="2057400" indent="-228600">
                  <a:defRPr sz="2400">
                    <a:solidFill>
                      <a:schemeClr val="tx1"/>
                    </a:solidFill>
                    <a:latin typeface="Gill Sans MT" panose="020B0502020104020203" pitchFamily="34" charset="0"/>
                  </a:defRPr>
                </a:lvl5pPr>
                <a:lvl6pPr marL="2514600" indent="-228600" eaLnBrk="0" fontAlgn="base" hangingPunct="0">
                  <a:spcBef>
                    <a:spcPct val="0"/>
                  </a:spcBef>
                  <a:spcAft>
                    <a:spcPct val="0"/>
                  </a:spcAft>
                  <a:defRPr sz="2400">
                    <a:solidFill>
                      <a:schemeClr val="tx1"/>
                    </a:solidFill>
                    <a:latin typeface="Gill Sans MT" panose="020B0502020104020203" pitchFamily="34" charset="0"/>
                  </a:defRPr>
                </a:lvl6pPr>
                <a:lvl7pPr marL="2971800" indent="-228600" eaLnBrk="0" fontAlgn="base" hangingPunct="0">
                  <a:spcBef>
                    <a:spcPct val="0"/>
                  </a:spcBef>
                  <a:spcAft>
                    <a:spcPct val="0"/>
                  </a:spcAft>
                  <a:defRPr sz="2400">
                    <a:solidFill>
                      <a:schemeClr val="tx1"/>
                    </a:solidFill>
                    <a:latin typeface="Gill Sans MT" panose="020B0502020104020203" pitchFamily="34" charset="0"/>
                  </a:defRPr>
                </a:lvl7pPr>
                <a:lvl8pPr marL="3429000" indent="-228600" eaLnBrk="0" fontAlgn="base" hangingPunct="0">
                  <a:spcBef>
                    <a:spcPct val="0"/>
                  </a:spcBef>
                  <a:spcAft>
                    <a:spcPct val="0"/>
                  </a:spcAft>
                  <a:defRPr sz="2400">
                    <a:solidFill>
                      <a:schemeClr val="tx1"/>
                    </a:solidFill>
                    <a:latin typeface="Gill Sans MT" panose="020B0502020104020203" pitchFamily="34" charset="0"/>
                  </a:defRPr>
                </a:lvl8pPr>
                <a:lvl9pPr marL="3886200" indent="-228600" eaLnBrk="0" fontAlgn="base" hangingPunct="0">
                  <a:spcBef>
                    <a:spcPct val="0"/>
                  </a:spcBef>
                  <a:spcAft>
                    <a:spcPct val="0"/>
                  </a:spcAft>
                  <a:defRPr sz="2400">
                    <a:solidFill>
                      <a:schemeClr val="tx1"/>
                    </a:solidFill>
                    <a:latin typeface="Gill Sans MT" panose="020B0502020104020203" pitchFamily="34" charset="0"/>
                  </a:defRPr>
                </a:lvl9pPr>
              </a:lstStyle>
              <a:p>
                <a:endParaRPr lang="en-US" altLang="en-US"/>
              </a:p>
            </p:txBody>
          </p:sp>
          <p:sp>
            <p:nvSpPr>
              <p:cNvPr id="48147" name="Freeform 10"/>
              <p:cNvSpPr/>
              <p:nvPr/>
            </p:nvSpPr>
            <p:spPr bwMode="auto">
              <a:xfrm>
                <a:off x="7323138" y="4756150"/>
                <a:ext cx="655637" cy="533400"/>
              </a:xfrm>
              <a:custGeom>
                <a:avLst/>
                <a:gdLst>
                  <a:gd name="T0" fmla="*/ 2147483646 w 344"/>
                  <a:gd name="T1" fmla="*/ 2147483646 h 368"/>
                  <a:gd name="T2" fmla="*/ 2147483646 w 344"/>
                  <a:gd name="T3" fmla="*/ 2147483646 h 368"/>
                  <a:gd name="T4" fmla="*/ 2147483646 w 344"/>
                  <a:gd name="T5" fmla="*/ 2147483646 h 368"/>
                  <a:gd name="T6" fmla="*/ 2147483646 w 344"/>
                  <a:gd name="T7" fmla="*/ 2147483646 h 368"/>
                  <a:gd name="T8" fmla="*/ 2147483646 w 344"/>
                  <a:gd name="T9" fmla="*/ 2147483646 h 368"/>
                  <a:gd name="T10" fmla="*/ 2147483646 w 344"/>
                  <a:gd name="T11" fmla="*/ 2147483646 h 368"/>
                  <a:gd name="T12" fmla="*/ 0 60000 65536"/>
                  <a:gd name="T13" fmla="*/ 0 60000 65536"/>
                  <a:gd name="T14" fmla="*/ 0 60000 65536"/>
                  <a:gd name="T15" fmla="*/ 0 60000 65536"/>
                  <a:gd name="T16" fmla="*/ 0 60000 65536"/>
                  <a:gd name="T17" fmla="*/ 0 60000 65536"/>
                  <a:gd name="T18" fmla="*/ 0 w 344"/>
                  <a:gd name="T19" fmla="*/ 0 h 368"/>
                  <a:gd name="T20" fmla="*/ 344 w 344"/>
                  <a:gd name="T21" fmla="*/ 368 h 368"/>
                </a:gdLst>
                <a:ahLst/>
                <a:cxnLst>
                  <a:cxn ang="T12">
                    <a:pos x="T0" y="T1"/>
                  </a:cxn>
                  <a:cxn ang="T13">
                    <a:pos x="T2" y="T3"/>
                  </a:cxn>
                  <a:cxn ang="T14">
                    <a:pos x="T4" y="T5"/>
                  </a:cxn>
                  <a:cxn ang="T15">
                    <a:pos x="T6" y="T7"/>
                  </a:cxn>
                  <a:cxn ang="T16">
                    <a:pos x="T8" y="T9"/>
                  </a:cxn>
                  <a:cxn ang="T17">
                    <a:pos x="T10" y="T11"/>
                  </a:cxn>
                </a:cxnLst>
                <a:rect l="T18" t="T19" r="T20" b="T21"/>
                <a:pathLst>
                  <a:path w="344" h="368">
                    <a:moveTo>
                      <a:pt x="104" y="368"/>
                    </a:moveTo>
                    <a:cubicBezTo>
                      <a:pt x="60" y="324"/>
                      <a:pt x="16" y="280"/>
                      <a:pt x="8" y="224"/>
                    </a:cubicBezTo>
                    <a:cubicBezTo>
                      <a:pt x="0" y="168"/>
                      <a:pt x="8" y="64"/>
                      <a:pt x="56" y="32"/>
                    </a:cubicBezTo>
                    <a:cubicBezTo>
                      <a:pt x="104" y="0"/>
                      <a:pt x="248" y="8"/>
                      <a:pt x="296" y="32"/>
                    </a:cubicBezTo>
                    <a:cubicBezTo>
                      <a:pt x="344" y="56"/>
                      <a:pt x="344" y="128"/>
                      <a:pt x="344" y="176"/>
                    </a:cubicBezTo>
                    <a:cubicBezTo>
                      <a:pt x="344" y="224"/>
                      <a:pt x="320" y="272"/>
                      <a:pt x="296" y="320"/>
                    </a:cubicBezTo>
                  </a:path>
                </a:pathLst>
              </a:custGeom>
              <a:noFill/>
              <a:ln w="9525">
                <a:solidFill>
                  <a:schemeClr val="tx1"/>
                </a:solidFill>
                <a:rou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8148" name="Text Box 12"/>
              <p:cNvSpPr txBox="1">
                <a:spLocks noChangeArrowheads="1"/>
              </p:cNvSpPr>
              <p:nvPr/>
            </p:nvSpPr>
            <p:spPr bwMode="auto">
              <a:xfrm>
                <a:off x="7458075" y="4389438"/>
                <a:ext cx="3286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Gill Sans MT" panose="020B0502020104020203" pitchFamily="34" charset="0"/>
                  </a:defRPr>
                </a:lvl1pPr>
                <a:lvl2pPr marL="742950" indent="-285750">
                  <a:defRPr sz="2400">
                    <a:solidFill>
                      <a:schemeClr val="tx1"/>
                    </a:solidFill>
                    <a:latin typeface="Gill Sans MT" panose="020B0502020104020203" pitchFamily="34" charset="0"/>
                  </a:defRPr>
                </a:lvl2pPr>
                <a:lvl3pPr marL="1143000" indent="-228600">
                  <a:defRPr sz="2400">
                    <a:solidFill>
                      <a:schemeClr val="tx1"/>
                    </a:solidFill>
                    <a:latin typeface="Gill Sans MT" panose="020B0502020104020203" pitchFamily="34" charset="0"/>
                  </a:defRPr>
                </a:lvl3pPr>
                <a:lvl4pPr marL="1600200" indent="-228600">
                  <a:defRPr sz="2400">
                    <a:solidFill>
                      <a:schemeClr val="tx1"/>
                    </a:solidFill>
                    <a:latin typeface="Gill Sans MT" panose="020B0502020104020203" pitchFamily="34" charset="0"/>
                  </a:defRPr>
                </a:lvl4pPr>
                <a:lvl5pPr marL="2057400" indent="-228600">
                  <a:defRPr sz="2400">
                    <a:solidFill>
                      <a:schemeClr val="tx1"/>
                    </a:solidFill>
                    <a:latin typeface="Gill Sans MT" panose="020B0502020104020203" pitchFamily="34" charset="0"/>
                  </a:defRPr>
                </a:lvl5pPr>
                <a:lvl6pPr marL="2514600" indent="-228600" eaLnBrk="0" fontAlgn="base" hangingPunct="0">
                  <a:spcBef>
                    <a:spcPct val="0"/>
                  </a:spcBef>
                  <a:spcAft>
                    <a:spcPct val="0"/>
                  </a:spcAft>
                  <a:defRPr sz="2400">
                    <a:solidFill>
                      <a:schemeClr val="tx1"/>
                    </a:solidFill>
                    <a:latin typeface="Gill Sans MT" panose="020B0502020104020203" pitchFamily="34" charset="0"/>
                  </a:defRPr>
                </a:lvl6pPr>
                <a:lvl7pPr marL="2971800" indent="-228600" eaLnBrk="0" fontAlgn="base" hangingPunct="0">
                  <a:spcBef>
                    <a:spcPct val="0"/>
                  </a:spcBef>
                  <a:spcAft>
                    <a:spcPct val="0"/>
                  </a:spcAft>
                  <a:defRPr sz="2400">
                    <a:solidFill>
                      <a:schemeClr val="tx1"/>
                    </a:solidFill>
                    <a:latin typeface="Gill Sans MT" panose="020B0502020104020203" pitchFamily="34" charset="0"/>
                  </a:defRPr>
                </a:lvl7pPr>
                <a:lvl8pPr marL="3429000" indent="-228600" eaLnBrk="0" fontAlgn="base" hangingPunct="0">
                  <a:spcBef>
                    <a:spcPct val="0"/>
                  </a:spcBef>
                  <a:spcAft>
                    <a:spcPct val="0"/>
                  </a:spcAft>
                  <a:defRPr sz="2400">
                    <a:solidFill>
                      <a:schemeClr val="tx1"/>
                    </a:solidFill>
                    <a:latin typeface="Gill Sans MT" panose="020B0502020104020203" pitchFamily="34" charset="0"/>
                  </a:defRPr>
                </a:lvl8pPr>
                <a:lvl9pPr marL="3886200" indent="-228600" eaLnBrk="0" fontAlgn="base" hangingPunct="0">
                  <a:spcBef>
                    <a:spcPct val="0"/>
                  </a:spcBef>
                  <a:spcAft>
                    <a:spcPct val="0"/>
                  </a:spcAft>
                  <a:defRPr sz="2400">
                    <a:solidFill>
                      <a:schemeClr val="tx1"/>
                    </a:solidFill>
                    <a:latin typeface="Gill Sans MT" panose="020B0502020104020203" pitchFamily="34" charset="0"/>
                  </a:defRPr>
                </a:lvl9pPr>
              </a:lstStyle>
              <a:p>
                <a:r>
                  <a:rPr lang="en-US" altLang="zh-TW">
                    <a:latin typeface="Garamond" panose="02020404030301010803" pitchFamily="18" charset="0"/>
                  </a:rPr>
                  <a:t>1</a:t>
                </a:r>
                <a:endParaRPr lang="en-US" altLang="zh-TW">
                  <a:latin typeface="Garamond" panose="02020404030301010803" pitchFamily="18" charset="0"/>
                </a:endParaRPr>
              </a:p>
            </p:txBody>
          </p:sp>
          <p:sp>
            <p:nvSpPr>
              <p:cNvPr id="48149" name="Line 7"/>
              <p:cNvSpPr>
                <a:spLocks noChangeShapeType="1"/>
              </p:cNvSpPr>
              <p:nvPr/>
            </p:nvSpPr>
            <p:spPr bwMode="auto">
              <a:xfrm>
                <a:off x="8110538" y="5378450"/>
                <a:ext cx="1062037" cy="14288"/>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8150" name="Oval 5"/>
              <p:cNvSpPr>
                <a:spLocks noChangeArrowheads="1"/>
              </p:cNvSpPr>
              <p:nvPr/>
            </p:nvSpPr>
            <p:spPr bwMode="auto">
              <a:xfrm>
                <a:off x="9275763" y="5283200"/>
                <a:ext cx="547687" cy="45720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Gill Sans MT" panose="020B0502020104020203" pitchFamily="34" charset="0"/>
                  </a:defRPr>
                </a:lvl1pPr>
                <a:lvl2pPr marL="742950" indent="-285750">
                  <a:defRPr sz="2400">
                    <a:solidFill>
                      <a:schemeClr val="tx1"/>
                    </a:solidFill>
                    <a:latin typeface="Gill Sans MT" panose="020B0502020104020203" pitchFamily="34" charset="0"/>
                  </a:defRPr>
                </a:lvl2pPr>
                <a:lvl3pPr marL="1143000" indent="-228600">
                  <a:defRPr sz="2400">
                    <a:solidFill>
                      <a:schemeClr val="tx1"/>
                    </a:solidFill>
                    <a:latin typeface="Gill Sans MT" panose="020B0502020104020203" pitchFamily="34" charset="0"/>
                  </a:defRPr>
                </a:lvl3pPr>
                <a:lvl4pPr marL="1600200" indent="-228600">
                  <a:defRPr sz="2400">
                    <a:solidFill>
                      <a:schemeClr val="tx1"/>
                    </a:solidFill>
                    <a:latin typeface="Gill Sans MT" panose="020B0502020104020203" pitchFamily="34" charset="0"/>
                  </a:defRPr>
                </a:lvl4pPr>
                <a:lvl5pPr marL="2057400" indent="-228600">
                  <a:defRPr sz="2400">
                    <a:solidFill>
                      <a:schemeClr val="tx1"/>
                    </a:solidFill>
                    <a:latin typeface="Gill Sans MT" panose="020B0502020104020203" pitchFamily="34" charset="0"/>
                  </a:defRPr>
                </a:lvl5pPr>
                <a:lvl6pPr marL="2514600" indent="-228600" eaLnBrk="0" fontAlgn="base" hangingPunct="0">
                  <a:spcBef>
                    <a:spcPct val="0"/>
                  </a:spcBef>
                  <a:spcAft>
                    <a:spcPct val="0"/>
                  </a:spcAft>
                  <a:defRPr sz="2400">
                    <a:solidFill>
                      <a:schemeClr val="tx1"/>
                    </a:solidFill>
                    <a:latin typeface="Gill Sans MT" panose="020B0502020104020203" pitchFamily="34" charset="0"/>
                  </a:defRPr>
                </a:lvl6pPr>
                <a:lvl7pPr marL="2971800" indent="-228600" eaLnBrk="0" fontAlgn="base" hangingPunct="0">
                  <a:spcBef>
                    <a:spcPct val="0"/>
                  </a:spcBef>
                  <a:spcAft>
                    <a:spcPct val="0"/>
                  </a:spcAft>
                  <a:defRPr sz="2400">
                    <a:solidFill>
                      <a:schemeClr val="tx1"/>
                    </a:solidFill>
                    <a:latin typeface="Gill Sans MT" panose="020B0502020104020203" pitchFamily="34" charset="0"/>
                  </a:defRPr>
                </a:lvl7pPr>
                <a:lvl8pPr marL="3429000" indent="-228600" eaLnBrk="0" fontAlgn="base" hangingPunct="0">
                  <a:spcBef>
                    <a:spcPct val="0"/>
                  </a:spcBef>
                  <a:spcAft>
                    <a:spcPct val="0"/>
                  </a:spcAft>
                  <a:defRPr sz="2400">
                    <a:solidFill>
                      <a:schemeClr val="tx1"/>
                    </a:solidFill>
                    <a:latin typeface="Gill Sans MT" panose="020B0502020104020203" pitchFamily="34" charset="0"/>
                  </a:defRPr>
                </a:lvl8pPr>
                <a:lvl9pPr marL="3886200" indent="-228600" eaLnBrk="0" fontAlgn="base" hangingPunct="0">
                  <a:spcBef>
                    <a:spcPct val="0"/>
                  </a:spcBef>
                  <a:spcAft>
                    <a:spcPct val="0"/>
                  </a:spcAft>
                  <a:defRPr sz="2400">
                    <a:solidFill>
                      <a:schemeClr val="tx1"/>
                    </a:solidFill>
                    <a:latin typeface="Gill Sans MT" panose="020B0502020104020203" pitchFamily="34" charset="0"/>
                  </a:defRPr>
                </a:lvl9pPr>
              </a:lstStyle>
              <a:p>
                <a:endParaRPr lang="en-US" altLang="en-US"/>
              </a:p>
            </p:txBody>
          </p:sp>
          <p:sp>
            <p:nvSpPr>
              <p:cNvPr id="48151" name="Line 7"/>
              <p:cNvSpPr>
                <a:spLocks noChangeShapeType="1"/>
              </p:cNvSpPr>
              <p:nvPr/>
            </p:nvSpPr>
            <p:spPr bwMode="auto">
              <a:xfrm>
                <a:off x="8128000" y="5638800"/>
                <a:ext cx="1060450" cy="14288"/>
              </a:xfrm>
              <a:prstGeom prst="line">
                <a:avLst/>
              </a:prstGeom>
              <a:noFill/>
              <a:ln w="9525">
                <a:solidFill>
                  <a:schemeClr val="tx1"/>
                </a:solidFill>
                <a:round/>
                <a:head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8152" name="Text Box 12"/>
              <p:cNvSpPr txBox="1">
                <a:spLocks noChangeArrowheads="1"/>
              </p:cNvSpPr>
              <p:nvPr/>
            </p:nvSpPr>
            <p:spPr bwMode="auto">
              <a:xfrm>
                <a:off x="8382000" y="4981575"/>
                <a:ext cx="3286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Gill Sans MT" panose="020B0502020104020203" pitchFamily="34" charset="0"/>
                  </a:defRPr>
                </a:lvl1pPr>
                <a:lvl2pPr marL="742950" indent="-285750">
                  <a:defRPr sz="2400">
                    <a:solidFill>
                      <a:schemeClr val="tx1"/>
                    </a:solidFill>
                    <a:latin typeface="Gill Sans MT" panose="020B0502020104020203" pitchFamily="34" charset="0"/>
                  </a:defRPr>
                </a:lvl2pPr>
                <a:lvl3pPr marL="1143000" indent="-228600">
                  <a:defRPr sz="2400">
                    <a:solidFill>
                      <a:schemeClr val="tx1"/>
                    </a:solidFill>
                    <a:latin typeface="Gill Sans MT" panose="020B0502020104020203" pitchFamily="34" charset="0"/>
                  </a:defRPr>
                </a:lvl3pPr>
                <a:lvl4pPr marL="1600200" indent="-228600">
                  <a:defRPr sz="2400">
                    <a:solidFill>
                      <a:schemeClr val="tx1"/>
                    </a:solidFill>
                    <a:latin typeface="Gill Sans MT" panose="020B0502020104020203" pitchFamily="34" charset="0"/>
                  </a:defRPr>
                </a:lvl4pPr>
                <a:lvl5pPr marL="2057400" indent="-228600">
                  <a:defRPr sz="2400">
                    <a:solidFill>
                      <a:schemeClr val="tx1"/>
                    </a:solidFill>
                    <a:latin typeface="Gill Sans MT" panose="020B0502020104020203" pitchFamily="34" charset="0"/>
                  </a:defRPr>
                </a:lvl5pPr>
                <a:lvl6pPr marL="2514600" indent="-228600" eaLnBrk="0" fontAlgn="base" hangingPunct="0">
                  <a:spcBef>
                    <a:spcPct val="0"/>
                  </a:spcBef>
                  <a:spcAft>
                    <a:spcPct val="0"/>
                  </a:spcAft>
                  <a:defRPr sz="2400">
                    <a:solidFill>
                      <a:schemeClr val="tx1"/>
                    </a:solidFill>
                    <a:latin typeface="Gill Sans MT" panose="020B0502020104020203" pitchFamily="34" charset="0"/>
                  </a:defRPr>
                </a:lvl6pPr>
                <a:lvl7pPr marL="2971800" indent="-228600" eaLnBrk="0" fontAlgn="base" hangingPunct="0">
                  <a:spcBef>
                    <a:spcPct val="0"/>
                  </a:spcBef>
                  <a:spcAft>
                    <a:spcPct val="0"/>
                  </a:spcAft>
                  <a:defRPr sz="2400">
                    <a:solidFill>
                      <a:schemeClr val="tx1"/>
                    </a:solidFill>
                    <a:latin typeface="Gill Sans MT" panose="020B0502020104020203" pitchFamily="34" charset="0"/>
                  </a:defRPr>
                </a:lvl7pPr>
                <a:lvl8pPr marL="3429000" indent="-228600" eaLnBrk="0" fontAlgn="base" hangingPunct="0">
                  <a:spcBef>
                    <a:spcPct val="0"/>
                  </a:spcBef>
                  <a:spcAft>
                    <a:spcPct val="0"/>
                  </a:spcAft>
                  <a:defRPr sz="2400">
                    <a:solidFill>
                      <a:schemeClr val="tx1"/>
                    </a:solidFill>
                    <a:latin typeface="Gill Sans MT" panose="020B0502020104020203" pitchFamily="34" charset="0"/>
                  </a:defRPr>
                </a:lvl8pPr>
                <a:lvl9pPr marL="3886200" indent="-228600" eaLnBrk="0" fontAlgn="base" hangingPunct="0">
                  <a:spcBef>
                    <a:spcPct val="0"/>
                  </a:spcBef>
                  <a:spcAft>
                    <a:spcPct val="0"/>
                  </a:spcAft>
                  <a:defRPr sz="2400">
                    <a:solidFill>
                      <a:schemeClr val="tx1"/>
                    </a:solidFill>
                    <a:latin typeface="Gill Sans MT" panose="020B0502020104020203" pitchFamily="34" charset="0"/>
                  </a:defRPr>
                </a:lvl9pPr>
              </a:lstStyle>
              <a:p>
                <a:r>
                  <a:rPr lang="en-US" altLang="zh-TW">
                    <a:latin typeface="Garamond" panose="02020404030301010803" pitchFamily="18" charset="0"/>
                  </a:rPr>
                  <a:t>0</a:t>
                </a:r>
                <a:endParaRPr lang="en-US" altLang="zh-TW">
                  <a:latin typeface="Garamond" panose="02020404030301010803" pitchFamily="18" charset="0"/>
                </a:endParaRPr>
              </a:p>
            </p:txBody>
          </p:sp>
          <p:sp>
            <p:nvSpPr>
              <p:cNvPr id="48153" name="Text Box 12"/>
              <p:cNvSpPr txBox="1">
                <a:spLocks noChangeArrowheads="1"/>
              </p:cNvSpPr>
              <p:nvPr/>
            </p:nvSpPr>
            <p:spPr bwMode="auto">
              <a:xfrm>
                <a:off x="8434388" y="5638800"/>
                <a:ext cx="3286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Gill Sans MT" panose="020B0502020104020203" pitchFamily="34" charset="0"/>
                  </a:defRPr>
                </a:lvl1pPr>
                <a:lvl2pPr marL="742950" indent="-285750">
                  <a:defRPr sz="2400">
                    <a:solidFill>
                      <a:schemeClr val="tx1"/>
                    </a:solidFill>
                    <a:latin typeface="Gill Sans MT" panose="020B0502020104020203" pitchFamily="34" charset="0"/>
                  </a:defRPr>
                </a:lvl2pPr>
                <a:lvl3pPr marL="1143000" indent="-228600">
                  <a:defRPr sz="2400">
                    <a:solidFill>
                      <a:schemeClr val="tx1"/>
                    </a:solidFill>
                    <a:latin typeface="Gill Sans MT" panose="020B0502020104020203" pitchFamily="34" charset="0"/>
                  </a:defRPr>
                </a:lvl3pPr>
                <a:lvl4pPr marL="1600200" indent="-228600">
                  <a:defRPr sz="2400">
                    <a:solidFill>
                      <a:schemeClr val="tx1"/>
                    </a:solidFill>
                    <a:latin typeface="Gill Sans MT" panose="020B0502020104020203" pitchFamily="34" charset="0"/>
                  </a:defRPr>
                </a:lvl4pPr>
                <a:lvl5pPr marL="2057400" indent="-228600">
                  <a:defRPr sz="2400">
                    <a:solidFill>
                      <a:schemeClr val="tx1"/>
                    </a:solidFill>
                    <a:latin typeface="Gill Sans MT" panose="020B0502020104020203" pitchFamily="34" charset="0"/>
                  </a:defRPr>
                </a:lvl5pPr>
                <a:lvl6pPr marL="2514600" indent="-228600" eaLnBrk="0" fontAlgn="base" hangingPunct="0">
                  <a:spcBef>
                    <a:spcPct val="0"/>
                  </a:spcBef>
                  <a:spcAft>
                    <a:spcPct val="0"/>
                  </a:spcAft>
                  <a:defRPr sz="2400">
                    <a:solidFill>
                      <a:schemeClr val="tx1"/>
                    </a:solidFill>
                    <a:latin typeface="Gill Sans MT" panose="020B0502020104020203" pitchFamily="34" charset="0"/>
                  </a:defRPr>
                </a:lvl6pPr>
                <a:lvl7pPr marL="2971800" indent="-228600" eaLnBrk="0" fontAlgn="base" hangingPunct="0">
                  <a:spcBef>
                    <a:spcPct val="0"/>
                  </a:spcBef>
                  <a:spcAft>
                    <a:spcPct val="0"/>
                  </a:spcAft>
                  <a:defRPr sz="2400">
                    <a:solidFill>
                      <a:schemeClr val="tx1"/>
                    </a:solidFill>
                    <a:latin typeface="Gill Sans MT" panose="020B0502020104020203" pitchFamily="34" charset="0"/>
                  </a:defRPr>
                </a:lvl7pPr>
                <a:lvl8pPr marL="3429000" indent="-228600" eaLnBrk="0" fontAlgn="base" hangingPunct="0">
                  <a:spcBef>
                    <a:spcPct val="0"/>
                  </a:spcBef>
                  <a:spcAft>
                    <a:spcPct val="0"/>
                  </a:spcAft>
                  <a:defRPr sz="2400">
                    <a:solidFill>
                      <a:schemeClr val="tx1"/>
                    </a:solidFill>
                    <a:latin typeface="Gill Sans MT" panose="020B0502020104020203" pitchFamily="34" charset="0"/>
                  </a:defRPr>
                </a:lvl8pPr>
                <a:lvl9pPr marL="3886200" indent="-228600" eaLnBrk="0" fontAlgn="base" hangingPunct="0">
                  <a:spcBef>
                    <a:spcPct val="0"/>
                  </a:spcBef>
                  <a:spcAft>
                    <a:spcPct val="0"/>
                  </a:spcAft>
                  <a:defRPr sz="2400">
                    <a:solidFill>
                      <a:schemeClr val="tx1"/>
                    </a:solidFill>
                    <a:latin typeface="Gill Sans MT" panose="020B0502020104020203" pitchFamily="34" charset="0"/>
                  </a:defRPr>
                </a:lvl9pPr>
              </a:lstStyle>
              <a:p>
                <a:r>
                  <a:rPr lang="en-US" altLang="zh-TW">
                    <a:latin typeface="Garamond" panose="02020404030301010803" pitchFamily="18" charset="0"/>
                  </a:rPr>
                  <a:t>0</a:t>
                </a:r>
                <a:endParaRPr lang="en-US" altLang="zh-TW">
                  <a:latin typeface="Garamond" panose="02020404030301010803" pitchFamily="18" charset="0"/>
                </a:endParaRPr>
              </a:p>
            </p:txBody>
          </p:sp>
        </p:grpSp>
      </p:grpSp>
      <p:sp>
        <p:nvSpPr>
          <p:cNvPr id="48138"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Gill Sans MT" panose="020B0502020104020203" pitchFamily="34" charset="0"/>
              </a:defRPr>
            </a:lvl1pPr>
            <a:lvl2pPr marL="742950" indent="-285750">
              <a:defRPr sz="2400">
                <a:solidFill>
                  <a:schemeClr val="tx1"/>
                </a:solidFill>
                <a:latin typeface="Gill Sans MT" panose="020B0502020104020203" pitchFamily="34" charset="0"/>
              </a:defRPr>
            </a:lvl2pPr>
            <a:lvl3pPr marL="1143000" indent="-228600">
              <a:defRPr sz="2400">
                <a:solidFill>
                  <a:schemeClr val="tx1"/>
                </a:solidFill>
                <a:latin typeface="Gill Sans MT" panose="020B0502020104020203" pitchFamily="34" charset="0"/>
              </a:defRPr>
            </a:lvl3pPr>
            <a:lvl4pPr marL="1600200" indent="-228600">
              <a:defRPr sz="2400">
                <a:solidFill>
                  <a:schemeClr val="tx1"/>
                </a:solidFill>
                <a:latin typeface="Gill Sans MT" panose="020B0502020104020203" pitchFamily="34" charset="0"/>
              </a:defRPr>
            </a:lvl4pPr>
            <a:lvl5pPr marL="2057400" indent="-228600">
              <a:defRPr sz="2400">
                <a:solidFill>
                  <a:schemeClr val="tx1"/>
                </a:solidFill>
                <a:latin typeface="Gill Sans MT" panose="020B0502020104020203" pitchFamily="34" charset="0"/>
              </a:defRPr>
            </a:lvl5pPr>
            <a:lvl6pPr marL="2514600" indent="-228600" eaLnBrk="0" fontAlgn="base" hangingPunct="0">
              <a:spcBef>
                <a:spcPct val="0"/>
              </a:spcBef>
              <a:spcAft>
                <a:spcPct val="0"/>
              </a:spcAft>
              <a:defRPr sz="2400">
                <a:solidFill>
                  <a:schemeClr val="tx1"/>
                </a:solidFill>
                <a:latin typeface="Gill Sans MT" panose="020B0502020104020203" pitchFamily="34" charset="0"/>
              </a:defRPr>
            </a:lvl6pPr>
            <a:lvl7pPr marL="2971800" indent="-228600" eaLnBrk="0" fontAlgn="base" hangingPunct="0">
              <a:spcBef>
                <a:spcPct val="0"/>
              </a:spcBef>
              <a:spcAft>
                <a:spcPct val="0"/>
              </a:spcAft>
              <a:defRPr sz="2400">
                <a:solidFill>
                  <a:schemeClr val="tx1"/>
                </a:solidFill>
                <a:latin typeface="Gill Sans MT" panose="020B0502020104020203" pitchFamily="34" charset="0"/>
              </a:defRPr>
            </a:lvl7pPr>
            <a:lvl8pPr marL="3429000" indent="-228600" eaLnBrk="0" fontAlgn="base" hangingPunct="0">
              <a:spcBef>
                <a:spcPct val="0"/>
              </a:spcBef>
              <a:spcAft>
                <a:spcPct val="0"/>
              </a:spcAft>
              <a:defRPr sz="2400">
                <a:solidFill>
                  <a:schemeClr val="tx1"/>
                </a:solidFill>
                <a:latin typeface="Gill Sans MT" panose="020B0502020104020203" pitchFamily="34" charset="0"/>
              </a:defRPr>
            </a:lvl8pPr>
            <a:lvl9pPr marL="3886200" indent="-228600" eaLnBrk="0" fontAlgn="base" hangingPunct="0">
              <a:spcBef>
                <a:spcPct val="0"/>
              </a:spcBef>
              <a:spcAft>
                <a:spcPct val="0"/>
              </a:spcAft>
              <a:defRPr sz="2400">
                <a:solidFill>
                  <a:schemeClr val="tx1"/>
                </a:solidFill>
                <a:latin typeface="Gill Sans MT" panose="020B0502020104020203" pitchFamily="34" charset="0"/>
              </a:defRPr>
            </a:lvl9pPr>
          </a:lstStyle>
          <a:p>
            <a:fld id="{410267D6-77CF-49E7-850D-BDECABF4E5FD}" type="slidenum">
              <a:rPr lang="en-US" altLang="en-US" sz="1200" smtClean="0">
                <a:solidFill>
                  <a:srgbClr val="FFFFFF"/>
                </a:solidFill>
              </a:rPr>
            </a:fld>
            <a:endParaRPr lang="en-US" altLang="en-US" sz="1200" smtClean="0">
              <a:solidFill>
                <a:srgbClr val="FFFF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Homework</a:t>
            </a:r>
            <a:endParaRPr lang="en-US" dirty="0"/>
          </a:p>
        </p:txBody>
      </p:sp>
      <p:sp>
        <p:nvSpPr>
          <p:cNvPr id="49155"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Gill Sans MT" panose="020B0502020104020203" pitchFamily="34" charset="0"/>
              </a:defRPr>
            </a:lvl1pPr>
            <a:lvl2pPr marL="742950" indent="-285750">
              <a:defRPr sz="2400">
                <a:solidFill>
                  <a:schemeClr val="tx1"/>
                </a:solidFill>
                <a:latin typeface="Gill Sans MT" panose="020B0502020104020203" pitchFamily="34" charset="0"/>
              </a:defRPr>
            </a:lvl2pPr>
            <a:lvl3pPr marL="1143000" indent="-228600">
              <a:defRPr sz="2400">
                <a:solidFill>
                  <a:schemeClr val="tx1"/>
                </a:solidFill>
                <a:latin typeface="Gill Sans MT" panose="020B0502020104020203" pitchFamily="34" charset="0"/>
              </a:defRPr>
            </a:lvl3pPr>
            <a:lvl4pPr marL="1600200" indent="-228600">
              <a:defRPr sz="2400">
                <a:solidFill>
                  <a:schemeClr val="tx1"/>
                </a:solidFill>
                <a:latin typeface="Gill Sans MT" panose="020B0502020104020203" pitchFamily="34" charset="0"/>
              </a:defRPr>
            </a:lvl4pPr>
            <a:lvl5pPr marL="2057400" indent="-228600">
              <a:defRPr sz="2400">
                <a:solidFill>
                  <a:schemeClr val="tx1"/>
                </a:solidFill>
                <a:latin typeface="Gill Sans MT" panose="020B0502020104020203" pitchFamily="34" charset="0"/>
              </a:defRPr>
            </a:lvl5pPr>
            <a:lvl6pPr marL="2514600" indent="-228600" eaLnBrk="0" fontAlgn="base" hangingPunct="0">
              <a:spcBef>
                <a:spcPct val="0"/>
              </a:spcBef>
              <a:spcAft>
                <a:spcPct val="0"/>
              </a:spcAft>
              <a:defRPr sz="2400">
                <a:solidFill>
                  <a:schemeClr val="tx1"/>
                </a:solidFill>
                <a:latin typeface="Gill Sans MT" panose="020B0502020104020203" pitchFamily="34" charset="0"/>
              </a:defRPr>
            </a:lvl6pPr>
            <a:lvl7pPr marL="2971800" indent="-228600" eaLnBrk="0" fontAlgn="base" hangingPunct="0">
              <a:spcBef>
                <a:spcPct val="0"/>
              </a:spcBef>
              <a:spcAft>
                <a:spcPct val="0"/>
              </a:spcAft>
              <a:defRPr sz="2400">
                <a:solidFill>
                  <a:schemeClr val="tx1"/>
                </a:solidFill>
                <a:latin typeface="Gill Sans MT" panose="020B0502020104020203" pitchFamily="34" charset="0"/>
              </a:defRPr>
            </a:lvl7pPr>
            <a:lvl8pPr marL="3429000" indent="-228600" eaLnBrk="0" fontAlgn="base" hangingPunct="0">
              <a:spcBef>
                <a:spcPct val="0"/>
              </a:spcBef>
              <a:spcAft>
                <a:spcPct val="0"/>
              </a:spcAft>
              <a:defRPr sz="2400">
                <a:solidFill>
                  <a:schemeClr val="tx1"/>
                </a:solidFill>
                <a:latin typeface="Gill Sans MT" panose="020B0502020104020203" pitchFamily="34" charset="0"/>
              </a:defRPr>
            </a:lvl8pPr>
            <a:lvl9pPr marL="3886200" indent="-228600" eaLnBrk="0" fontAlgn="base" hangingPunct="0">
              <a:spcBef>
                <a:spcPct val="0"/>
              </a:spcBef>
              <a:spcAft>
                <a:spcPct val="0"/>
              </a:spcAft>
              <a:defRPr sz="2400">
                <a:solidFill>
                  <a:schemeClr val="tx1"/>
                </a:solidFill>
                <a:latin typeface="Gill Sans MT" panose="020B0502020104020203" pitchFamily="34" charset="0"/>
              </a:defRPr>
            </a:lvl9pPr>
          </a:lstStyle>
          <a:p>
            <a:fld id="{D8EB5085-8ACF-4E8D-B38A-0C97FFDA8EB4}" type="slidenum">
              <a:rPr lang="en-US" altLang="en-US" sz="1200" smtClean="0">
                <a:solidFill>
                  <a:srgbClr val="FFFFFF"/>
                </a:solidFill>
              </a:rPr>
            </a:fld>
            <a:endParaRPr lang="en-US" altLang="en-US" sz="1200" smtClean="0">
              <a:solidFill>
                <a:srgbClr val="FFFFFF"/>
              </a:solidFill>
            </a:endParaRPr>
          </a:p>
        </p:txBody>
      </p:sp>
      <p:pic>
        <p:nvPicPr>
          <p:cNvPr id="49156" name="Content Placeholder 4"/>
          <p:cNvPicPr>
            <a:picLocks noGrp="1"/>
          </p:cNvPicPr>
          <p:nvPr>
            <p:ph idx="1"/>
          </p:nvPr>
        </p:nvPicPr>
        <p:blipFill>
          <a:blip r:embed="rId1">
            <a:extLst>
              <a:ext uri="{28A0092B-C50C-407E-A947-70E740481C1C}">
                <a14:useLocalDpi xmlns:a14="http://schemas.microsoft.com/office/drawing/2010/main" val="0"/>
              </a:ext>
            </a:extLst>
          </a:blip>
          <a:srcRect/>
          <a:stretch>
            <a:fillRect/>
          </a:stretch>
        </p:blipFill>
        <p:spPr>
          <a:xfrm>
            <a:off x="1828800" y="2286000"/>
            <a:ext cx="6934200" cy="3429000"/>
          </a:xfrm>
        </p:spPr>
      </p:pic>
      <p:sp>
        <p:nvSpPr>
          <p:cNvPr id="49157" name="Rectangle 5"/>
          <p:cNvSpPr>
            <a:spLocks noChangeArrowheads="1"/>
          </p:cNvSpPr>
          <p:nvPr/>
        </p:nvSpPr>
        <p:spPr bwMode="auto">
          <a:xfrm>
            <a:off x="1143000" y="1455738"/>
            <a:ext cx="82296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Gill Sans MT" panose="020B0502020104020203" pitchFamily="34" charset="0"/>
              </a:defRPr>
            </a:lvl1pPr>
            <a:lvl2pPr marL="742950" indent="-285750">
              <a:defRPr sz="2400">
                <a:solidFill>
                  <a:schemeClr val="tx1"/>
                </a:solidFill>
                <a:latin typeface="Gill Sans MT" panose="020B0502020104020203" pitchFamily="34" charset="0"/>
              </a:defRPr>
            </a:lvl2pPr>
            <a:lvl3pPr marL="1143000" indent="-228600">
              <a:defRPr sz="2400">
                <a:solidFill>
                  <a:schemeClr val="tx1"/>
                </a:solidFill>
                <a:latin typeface="Gill Sans MT" panose="020B0502020104020203" pitchFamily="34" charset="0"/>
              </a:defRPr>
            </a:lvl3pPr>
            <a:lvl4pPr marL="1600200" indent="-228600">
              <a:defRPr sz="2400">
                <a:solidFill>
                  <a:schemeClr val="tx1"/>
                </a:solidFill>
                <a:latin typeface="Gill Sans MT" panose="020B0502020104020203" pitchFamily="34" charset="0"/>
              </a:defRPr>
            </a:lvl4pPr>
            <a:lvl5pPr marL="2057400" indent="-228600">
              <a:defRPr sz="2400">
                <a:solidFill>
                  <a:schemeClr val="tx1"/>
                </a:solidFill>
                <a:latin typeface="Gill Sans MT" panose="020B0502020104020203" pitchFamily="34" charset="0"/>
              </a:defRPr>
            </a:lvl5pPr>
            <a:lvl6pPr marL="2514600" indent="-228600" eaLnBrk="0" fontAlgn="base" hangingPunct="0">
              <a:spcBef>
                <a:spcPct val="0"/>
              </a:spcBef>
              <a:spcAft>
                <a:spcPct val="0"/>
              </a:spcAft>
              <a:defRPr sz="2400">
                <a:solidFill>
                  <a:schemeClr val="tx1"/>
                </a:solidFill>
                <a:latin typeface="Gill Sans MT" panose="020B0502020104020203" pitchFamily="34" charset="0"/>
              </a:defRPr>
            </a:lvl6pPr>
            <a:lvl7pPr marL="2971800" indent="-228600" eaLnBrk="0" fontAlgn="base" hangingPunct="0">
              <a:spcBef>
                <a:spcPct val="0"/>
              </a:spcBef>
              <a:spcAft>
                <a:spcPct val="0"/>
              </a:spcAft>
              <a:defRPr sz="2400">
                <a:solidFill>
                  <a:schemeClr val="tx1"/>
                </a:solidFill>
                <a:latin typeface="Gill Sans MT" panose="020B0502020104020203" pitchFamily="34" charset="0"/>
              </a:defRPr>
            </a:lvl7pPr>
            <a:lvl8pPr marL="3429000" indent="-228600" eaLnBrk="0" fontAlgn="base" hangingPunct="0">
              <a:spcBef>
                <a:spcPct val="0"/>
              </a:spcBef>
              <a:spcAft>
                <a:spcPct val="0"/>
              </a:spcAft>
              <a:defRPr sz="2400">
                <a:solidFill>
                  <a:schemeClr val="tx1"/>
                </a:solidFill>
                <a:latin typeface="Gill Sans MT" panose="020B0502020104020203" pitchFamily="34" charset="0"/>
              </a:defRPr>
            </a:lvl8pPr>
            <a:lvl9pPr marL="3886200" indent="-228600" eaLnBrk="0" fontAlgn="base" hangingPunct="0">
              <a:spcBef>
                <a:spcPct val="0"/>
              </a:spcBef>
              <a:spcAft>
                <a:spcPct val="0"/>
              </a:spcAft>
              <a:defRPr sz="2400">
                <a:solidFill>
                  <a:schemeClr val="tx1"/>
                </a:solidFill>
                <a:latin typeface="Gill Sans MT" panose="020B0502020104020203" pitchFamily="34" charset="0"/>
              </a:defRPr>
            </a:lvl9pPr>
          </a:lstStyle>
          <a:p>
            <a:pPr eaLnBrk="1" hangingPunct="1"/>
            <a:r>
              <a:rPr lang="en-US" altLang="en-US"/>
              <a:t>Construct  RE for the following Finite Automata</a:t>
            </a:r>
            <a:endParaRPr lang="en-US" alt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0" name="Title 1"/>
          <p:cNvSpPr>
            <a:spLocks noGrp="1"/>
          </p:cNvSpPr>
          <p:nvPr>
            <p:ph type="ctrTitle"/>
          </p:nvPr>
        </p:nvSpPr>
        <p:spPr/>
        <p:txBody>
          <a:bodyPr/>
          <a:lstStyle/>
          <a:p>
            <a:pPr eaLnBrk="1" fontAlgn="auto" hangingPunct="1">
              <a:spcAft>
                <a:spcPts val="0"/>
              </a:spcAft>
              <a:defRPr/>
            </a:pPr>
            <a:r>
              <a:rPr lang="en-US" smtClean="0">
                <a:solidFill>
                  <a:schemeClr val="accent1">
                    <a:satMod val="150000"/>
                  </a:schemeClr>
                </a:solidFill>
              </a:rPr>
              <a:t>Regular Grammars</a:t>
            </a:r>
            <a:endParaRPr lang="el-GR" smtClean="0">
              <a:solidFill>
                <a:schemeClr val="accent1">
                  <a:satMod val="150000"/>
                </a:schemeClr>
              </a:solidFill>
            </a:endParaRPr>
          </a:p>
        </p:txBody>
      </p:sp>
      <p:sp>
        <p:nvSpPr>
          <p:cNvPr id="9219"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a:buClrTx/>
              <a:buSzTx/>
              <a:buFontTx/>
              <a:buNone/>
            </a:pPr>
            <a:fld id="{6C481CDF-4A9B-47CE-8213-1E5FBB7469C2}" type="slidenum">
              <a:rPr lang="el-GR" altLang="en-US" sz="1200">
                <a:solidFill>
                  <a:srgbClr val="FFFFFF"/>
                </a:solidFill>
                <a:latin typeface="Arial" panose="020B0604020202020204" pitchFamily="34" charset="0"/>
              </a:rPr>
            </a:fld>
            <a:endParaRPr lang="el-GR" altLang="en-US" sz="1200">
              <a:solidFill>
                <a:srgbClr val="FFFFFF"/>
              </a:solidFill>
              <a:latin typeface="Arial" panose="020B0604020202020204" pitchFamily="34"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914" name="Text Box 2"/>
          <p:cNvSpPr txBox="1">
            <a:spLocks noChangeArrowheads="1"/>
          </p:cNvSpPr>
          <p:nvPr/>
        </p:nvSpPr>
        <p:spPr bwMode="auto">
          <a:xfrm>
            <a:off x="1403350" y="236539"/>
            <a:ext cx="4154488" cy="784225"/>
          </a:xfrm>
          <a:prstGeom prst="rect">
            <a:avLst/>
          </a:prstGeom>
          <a:noFill/>
          <a:ln w="9525">
            <a:noFill/>
            <a:miter lim="800000"/>
          </a:ln>
          <a:effectLst/>
        </p:spPr>
        <p:txBody>
          <a:bodyPr>
            <a:spAutoFit/>
          </a:bodyPr>
          <a:lstStyle/>
          <a:p>
            <a:pPr eaLnBrk="1" hangingPunct="1">
              <a:defRPr/>
            </a:pPr>
            <a:r>
              <a:rPr lang="en-US" altLang="zh-TW" sz="4500" b="1" dirty="0">
                <a:solidFill>
                  <a:schemeClr val="accent1">
                    <a:satMod val="150000"/>
                  </a:schemeClr>
                </a:solidFill>
                <a:latin typeface="+mj-lt"/>
                <a:ea typeface="+mj-ea"/>
                <a:cs typeface="+mj-cs"/>
              </a:rPr>
              <a:t>Grammars</a:t>
            </a:r>
            <a:endParaRPr lang="en-US" altLang="zh-TW" sz="4500" b="1" dirty="0">
              <a:solidFill>
                <a:schemeClr val="accent1">
                  <a:satMod val="150000"/>
                </a:schemeClr>
              </a:solidFill>
              <a:latin typeface="+mj-lt"/>
              <a:ea typeface="+mj-ea"/>
              <a:cs typeface="+mj-cs"/>
            </a:endParaRPr>
          </a:p>
        </p:txBody>
      </p:sp>
      <p:sp>
        <p:nvSpPr>
          <p:cNvPr id="38915" name="Text Box 3"/>
          <p:cNvSpPr txBox="1">
            <a:spLocks noChangeArrowheads="1"/>
          </p:cNvSpPr>
          <p:nvPr/>
        </p:nvSpPr>
        <p:spPr bwMode="auto">
          <a:xfrm>
            <a:off x="1403351" y="1239838"/>
            <a:ext cx="7847013" cy="4616450"/>
          </a:xfrm>
          <a:prstGeom prst="rect">
            <a:avLst/>
          </a:prstGeom>
          <a:noFill/>
          <a:ln w="9525">
            <a:noFill/>
            <a:miter lim="800000"/>
          </a:ln>
          <a:effectLst/>
        </p:spPr>
        <p:txBody>
          <a:bodyPr>
            <a:spAutoFit/>
          </a:bodyPr>
          <a:lstStyle/>
          <a:p>
            <a:pPr algn="just" eaLnBrk="1" hangingPunct="1">
              <a:spcBef>
                <a:spcPct val="50000"/>
              </a:spcBef>
              <a:defRPr/>
            </a:pPr>
            <a:r>
              <a:rPr lang="en-US" altLang="zh-TW" sz="2800" dirty="0">
                <a:latin typeface="+mn-lt"/>
              </a:rPr>
              <a:t>For natural languages, each has its own grammar. An Amharic sentence follows Amharic language grammar.</a:t>
            </a:r>
            <a:endParaRPr lang="en-US" altLang="zh-TW" sz="2800" dirty="0">
              <a:latin typeface="+mn-lt"/>
            </a:endParaRPr>
          </a:p>
          <a:p>
            <a:pPr algn="just" eaLnBrk="1" hangingPunct="1">
              <a:spcBef>
                <a:spcPct val="50000"/>
              </a:spcBef>
              <a:defRPr/>
            </a:pPr>
            <a:r>
              <a:rPr lang="en-US" altLang="zh-TW" sz="2800" dirty="0">
                <a:latin typeface="+mn-lt"/>
              </a:rPr>
              <a:t>For programming languages, A C++ program has to obey the C++ programming grammar.</a:t>
            </a:r>
            <a:endParaRPr lang="en-US" altLang="zh-TW" sz="2800" dirty="0">
              <a:latin typeface="+mn-lt"/>
            </a:endParaRPr>
          </a:p>
          <a:p>
            <a:pPr algn="just" eaLnBrk="1" hangingPunct="1">
              <a:spcBef>
                <a:spcPct val="50000"/>
              </a:spcBef>
              <a:defRPr/>
            </a:pPr>
            <a:r>
              <a:rPr lang="en-US" altLang="zh-TW" sz="2800" dirty="0">
                <a:latin typeface="+mn-lt"/>
              </a:rPr>
              <a:t>A regular language can be </a:t>
            </a:r>
            <a:r>
              <a:rPr lang="en-US" altLang="zh-TW" sz="2800" b="1" u="sng" dirty="0">
                <a:latin typeface="+mn-lt"/>
              </a:rPr>
              <a:t>accepted</a:t>
            </a:r>
            <a:r>
              <a:rPr lang="en-US" altLang="zh-TW" sz="2800" dirty="0">
                <a:latin typeface="+mn-lt"/>
              </a:rPr>
              <a:t> by a finite state automaton and </a:t>
            </a:r>
            <a:r>
              <a:rPr lang="en-US" altLang="zh-TW" sz="2800" b="1" u="sng" dirty="0">
                <a:latin typeface="+mn-lt"/>
              </a:rPr>
              <a:t>denoted</a:t>
            </a:r>
            <a:r>
              <a:rPr lang="en-US" altLang="zh-TW" sz="2800" dirty="0">
                <a:latin typeface="+mn-lt"/>
              </a:rPr>
              <a:t> by a regular expression.</a:t>
            </a:r>
            <a:endParaRPr lang="en-US" altLang="zh-TW" sz="2800" dirty="0">
              <a:latin typeface="+mn-lt"/>
            </a:endParaRPr>
          </a:p>
          <a:p>
            <a:pPr algn="just" eaLnBrk="1" hangingPunct="1">
              <a:spcBef>
                <a:spcPct val="50000"/>
              </a:spcBef>
              <a:defRPr/>
            </a:pPr>
            <a:r>
              <a:rPr lang="en-US" altLang="zh-TW" sz="2800" dirty="0">
                <a:latin typeface="+mn-lt"/>
              </a:rPr>
              <a:t>In this section, we shall show that a regular language can be </a:t>
            </a:r>
            <a:r>
              <a:rPr lang="en-US" altLang="zh-TW" sz="2800" b="1" u="sng" dirty="0">
                <a:latin typeface="+mn-lt"/>
              </a:rPr>
              <a:t>generated</a:t>
            </a:r>
            <a:r>
              <a:rPr lang="en-US" altLang="zh-TW" sz="2800" dirty="0">
                <a:latin typeface="+mn-lt"/>
              </a:rPr>
              <a:t> by a regular grammar.</a:t>
            </a:r>
            <a:endParaRPr lang="en-US" altLang="zh-TW" sz="2800" dirty="0">
              <a:latin typeface="+mn-lt"/>
            </a:endParaRPr>
          </a:p>
        </p:txBody>
      </p:sp>
      <p:sp>
        <p:nvSpPr>
          <p:cNvPr id="10244" name="Slide Number Placeholder 10"/>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a:buClrTx/>
              <a:buSzTx/>
              <a:buFontTx/>
              <a:buNone/>
            </a:pPr>
            <a:fld id="{38003B8D-660B-4ADE-B85D-9EF5F0916DA8}" type="slidenum">
              <a:rPr lang="el-GR" altLang="en-US" sz="1200">
                <a:solidFill>
                  <a:srgbClr val="FFFFFF"/>
                </a:solidFill>
                <a:latin typeface="Arial" panose="020B0604020202020204" pitchFamily="34" charset="0"/>
              </a:rPr>
            </a:fld>
            <a:endParaRPr lang="el-GR" altLang="en-US" sz="1200">
              <a:solidFill>
                <a:srgbClr val="FFFFFF"/>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8914"/>
                                        </p:tgtEl>
                                        <p:attrNameLst>
                                          <p:attrName>style.visibility</p:attrName>
                                        </p:attrNameLst>
                                      </p:cBhvr>
                                      <p:to>
                                        <p:strVal val="visible"/>
                                      </p:to>
                                    </p:set>
                                    <p:anim calcmode="lin" valueType="num">
                                      <p:cBhvr additive="base">
                                        <p:cTn id="7" dur="500" fill="hold"/>
                                        <p:tgtEl>
                                          <p:spTgt spid="38914"/>
                                        </p:tgtEl>
                                        <p:attrNameLst>
                                          <p:attrName>ppt_x</p:attrName>
                                        </p:attrNameLst>
                                      </p:cBhvr>
                                      <p:tavLst>
                                        <p:tav tm="0">
                                          <p:val>
                                            <p:strVal val="1+#ppt_w/2"/>
                                          </p:val>
                                        </p:tav>
                                        <p:tav tm="100000">
                                          <p:val>
                                            <p:strVal val="#ppt_x"/>
                                          </p:val>
                                        </p:tav>
                                      </p:tavLst>
                                    </p:anim>
                                    <p:anim calcmode="lin" valueType="num">
                                      <p:cBhvr additive="base">
                                        <p:cTn id="8" dur="500" fill="hold"/>
                                        <p:tgtEl>
                                          <p:spTgt spid="3891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38915"/>
                                        </p:tgtEl>
                                        <p:attrNameLst>
                                          <p:attrName>style.visibility</p:attrName>
                                        </p:attrNameLst>
                                      </p:cBhvr>
                                      <p:to>
                                        <p:strVal val="visible"/>
                                      </p:to>
                                    </p:set>
                                    <p:anim calcmode="lin" valueType="num">
                                      <p:cBhvr additive="base">
                                        <p:cTn id="13" dur="500" fill="hold"/>
                                        <p:tgtEl>
                                          <p:spTgt spid="38915"/>
                                        </p:tgtEl>
                                        <p:attrNameLst>
                                          <p:attrName>ppt_x</p:attrName>
                                        </p:attrNameLst>
                                      </p:cBhvr>
                                      <p:tavLst>
                                        <p:tav tm="0">
                                          <p:val>
                                            <p:strVal val="1+#ppt_w/2"/>
                                          </p:val>
                                        </p:tav>
                                        <p:tav tm="100000">
                                          <p:val>
                                            <p:strVal val="#ppt_x"/>
                                          </p:val>
                                        </p:tav>
                                      </p:tavLst>
                                    </p:anim>
                                    <p:anim calcmode="lin" valueType="num">
                                      <p:cBhvr additive="base">
                                        <p:cTn id="14" dur="500" fill="hold"/>
                                        <p:tgtEl>
                                          <p:spTgt spid="389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4" grpId="0" autoUpdateAnimBg="0"/>
      <p:bldP spid="38915"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6"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a:buClrTx/>
              <a:buSzTx/>
              <a:buFontTx/>
              <a:buNone/>
            </a:pPr>
            <a:fld id="{7C0208FA-3D46-46B2-BEFF-5B9973DED8CA}" type="slidenum">
              <a:rPr lang="en-US" altLang="en-US" sz="1200">
                <a:solidFill>
                  <a:srgbClr val="FFFFFF"/>
                </a:solidFill>
                <a:latin typeface="Arial" panose="020B0604020202020204" pitchFamily="34" charset="0"/>
              </a:rPr>
            </a:fld>
            <a:endParaRPr lang="en-US" altLang="en-US" sz="1200">
              <a:solidFill>
                <a:srgbClr val="FFFFFF"/>
              </a:solidFill>
              <a:latin typeface="Arial" panose="020B0604020202020204" pitchFamily="34" charset="0"/>
            </a:endParaRPr>
          </a:p>
        </p:txBody>
      </p:sp>
      <p:sp>
        <p:nvSpPr>
          <p:cNvPr id="187394" name="Rectangle 2"/>
          <p:cNvSpPr>
            <a:spLocks noGrp="1" noChangeArrowheads="1"/>
          </p:cNvSpPr>
          <p:nvPr>
            <p:ph type="title"/>
          </p:nvPr>
        </p:nvSpPr>
        <p:spPr/>
        <p:txBody>
          <a:bodyPr/>
          <a:lstStyle/>
          <a:p>
            <a:pPr eaLnBrk="1" fontAlgn="auto" hangingPunct="1">
              <a:spcAft>
                <a:spcPts val="0"/>
              </a:spcAft>
              <a:defRPr/>
            </a:pPr>
            <a:r>
              <a:rPr lang="en-US">
                <a:solidFill>
                  <a:schemeClr val="accent1">
                    <a:satMod val="150000"/>
                  </a:schemeClr>
                </a:solidFill>
              </a:rPr>
              <a:t>Grammars</a:t>
            </a:r>
            <a:endParaRPr lang="en-US">
              <a:solidFill>
                <a:schemeClr val="accent1">
                  <a:satMod val="150000"/>
                </a:schemeClr>
              </a:solidFill>
            </a:endParaRPr>
          </a:p>
        </p:txBody>
      </p:sp>
      <p:sp>
        <p:nvSpPr>
          <p:cNvPr id="11268" name="Rectangle 3"/>
          <p:cNvSpPr>
            <a:spLocks noGrp="1" noChangeArrowheads="1"/>
          </p:cNvSpPr>
          <p:nvPr>
            <p:ph type="body" idx="1"/>
          </p:nvPr>
        </p:nvSpPr>
        <p:spPr/>
        <p:txBody>
          <a:bodyPr/>
          <a:lstStyle/>
          <a:p>
            <a:pPr eaLnBrk="1" hangingPunct="1"/>
            <a:r>
              <a:rPr lang="en-US" altLang="en-US" smtClean="0"/>
              <a:t>Grammars express languages</a:t>
            </a:r>
            <a:endParaRPr lang="en-US" altLang="en-US" smtClean="0"/>
          </a:p>
          <a:p>
            <a:pPr eaLnBrk="1" hangingPunct="1"/>
            <a:endParaRPr lang="en-US" altLang="en-US" smtClean="0"/>
          </a:p>
          <a:p>
            <a:pPr eaLnBrk="1" hangingPunct="1"/>
            <a:r>
              <a:rPr lang="en-US" altLang="en-US" smtClean="0"/>
              <a:t>Example:    The English language</a:t>
            </a:r>
            <a:endParaRPr lang="en-US" altLang="en-US" smtClean="0"/>
          </a:p>
          <a:p>
            <a:pPr eaLnBrk="1" hangingPunct="1"/>
            <a:endParaRPr lang="en-US" altLang="en-US" smtClean="0"/>
          </a:p>
          <a:p>
            <a:pPr eaLnBrk="1" hangingPunct="1"/>
            <a:endParaRPr lang="en-US" altLang="en-US" smtClean="0"/>
          </a:p>
        </p:txBody>
      </p:sp>
      <p:graphicFrame>
        <p:nvGraphicFramePr>
          <p:cNvPr id="11269" name="Object 2"/>
          <p:cNvGraphicFramePr>
            <a:graphicFrameLocks noChangeAspect="1"/>
          </p:cNvGraphicFramePr>
          <p:nvPr/>
        </p:nvGraphicFramePr>
        <p:xfrm>
          <a:off x="1333500" y="2946400"/>
          <a:ext cx="8510588" cy="3733800"/>
        </p:xfrm>
        <a:graphic>
          <a:graphicData uri="http://schemas.openxmlformats.org/presentationml/2006/ole">
            <mc:AlternateContent xmlns:mc="http://schemas.openxmlformats.org/markup-compatibility/2006">
              <mc:Choice xmlns:v="urn:schemas-microsoft-com:vml" Requires="v">
                <p:oleObj spid="_x0000_s61443" name="Equation" r:id="rId1" imgW="8509000" imgH="3733800" progId="Equation.3">
                  <p:embed/>
                </p:oleObj>
              </mc:Choice>
              <mc:Fallback>
                <p:oleObj name="Equation" r:id="rId1" imgW="8509000" imgH="3733800" progId="Equation.3">
                  <p:embed/>
                  <p:pic>
                    <p:nvPicPr>
                      <p:cNvPr id="0" name="Picture 6144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3500" y="2946400"/>
                        <a:ext cx="8510588" cy="3733800"/>
                      </a:xfrm>
                      <a:prstGeom prst="rect">
                        <a:avLst/>
                      </a:prstGeom>
                      <a:solidFill>
                        <a:schemeClr val="tx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9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a:buClrTx/>
              <a:buSzTx/>
              <a:buFontTx/>
              <a:buNone/>
            </a:pPr>
            <a:fld id="{D2B95C41-1EBC-45CF-9F81-3735BE14E11C}" type="slidenum">
              <a:rPr lang="en-US" altLang="en-US" sz="1200">
                <a:solidFill>
                  <a:srgbClr val="FFFFFF"/>
                </a:solidFill>
                <a:latin typeface="Arial" panose="020B0604020202020204" pitchFamily="34" charset="0"/>
              </a:rPr>
            </a:fld>
            <a:endParaRPr lang="en-US" altLang="en-US" sz="1200">
              <a:solidFill>
                <a:srgbClr val="FFFFFF"/>
              </a:solidFill>
              <a:latin typeface="Arial" panose="020B0604020202020204" pitchFamily="34" charset="0"/>
            </a:endParaRPr>
          </a:p>
        </p:txBody>
      </p:sp>
      <p:sp>
        <p:nvSpPr>
          <p:cNvPr id="12291" name="Rectangle 3"/>
          <p:cNvSpPr>
            <a:spLocks noGrp="1" noChangeArrowheads="1"/>
          </p:cNvSpPr>
          <p:nvPr>
            <p:ph type="body" idx="1"/>
          </p:nvPr>
        </p:nvSpPr>
        <p:spPr/>
        <p:txBody>
          <a:bodyPr/>
          <a:lstStyle/>
          <a:p>
            <a:pPr eaLnBrk="1" hangingPunct="1"/>
            <a:r>
              <a:rPr lang="en-US" altLang="en-US" smtClean="0"/>
              <a:t> </a:t>
            </a:r>
            <a:endParaRPr lang="en-US" altLang="en-US" smtClean="0"/>
          </a:p>
        </p:txBody>
      </p:sp>
      <p:graphicFrame>
        <p:nvGraphicFramePr>
          <p:cNvPr id="12292" name="Object 2"/>
          <p:cNvGraphicFramePr>
            <a:graphicFrameLocks noChangeAspect="1"/>
          </p:cNvGraphicFramePr>
          <p:nvPr/>
        </p:nvGraphicFramePr>
        <p:xfrm>
          <a:off x="3886200" y="1143000"/>
          <a:ext cx="3111500" cy="5461000"/>
        </p:xfrm>
        <a:graphic>
          <a:graphicData uri="http://schemas.openxmlformats.org/presentationml/2006/ole">
            <mc:AlternateContent xmlns:mc="http://schemas.openxmlformats.org/markup-compatibility/2006">
              <mc:Choice xmlns:v="urn:schemas-microsoft-com:vml" Requires="v">
                <p:oleObj spid="_x0000_s62467" name="Equation" r:id="rId1" imgW="3111500" imgH="6146800" progId="Equation.3">
                  <p:embed/>
                </p:oleObj>
              </mc:Choice>
              <mc:Fallback>
                <p:oleObj name="Equation" r:id="rId1" imgW="3111500" imgH="6146800" progId="Equation.3">
                  <p:embed/>
                  <p:pic>
                    <p:nvPicPr>
                      <p:cNvPr id="0" name="Picture 6246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6200" y="1143000"/>
                        <a:ext cx="3111500" cy="5461000"/>
                      </a:xfrm>
                      <a:prstGeom prst="rect">
                        <a:avLst/>
                      </a:prstGeom>
                      <a:solidFill>
                        <a:schemeClr val="tx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14"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a:buClrTx/>
              <a:buSzTx/>
              <a:buFontTx/>
              <a:buNone/>
            </a:pPr>
            <a:fld id="{F8F428AB-BEA3-43D0-B19B-BA3DDB83F883}" type="slidenum">
              <a:rPr lang="en-US" altLang="en-US" sz="1200">
                <a:solidFill>
                  <a:srgbClr val="FFFFFF"/>
                </a:solidFill>
                <a:latin typeface="Arial" panose="020B0604020202020204" pitchFamily="34" charset="0"/>
              </a:rPr>
            </a:fld>
            <a:endParaRPr lang="en-US" altLang="en-US" sz="1200">
              <a:solidFill>
                <a:srgbClr val="FFFFFF"/>
              </a:solidFill>
              <a:latin typeface="Arial" panose="020B0604020202020204" pitchFamily="34" charset="0"/>
            </a:endParaRPr>
          </a:p>
        </p:txBody>
      </p:sp>
      <p:sp>
        <p:nvSpPr>
          <p:cNvPr id="13315" name="Rectangle 3"/>
          <p:cNvSpPr>
            <a:spLocks noGrp="1" noChangeArrowheads="1"/>
          </p:cNvSpPr>
          <p:nvPr>
            <p:ph type="body" idx="1"/>
          </p:nvPr>
        </p:nvSpPr>
        <p:spPr/>
        <p:txBody>
          <a:bodyPr/>
          <a:lstStyle/>
          <a:p>
            <a:pPr eaLnBrk="1" hangingPunct="1"/>
            <a:r>
              <a:rPr lang="en-US" altLang="en-US" smtClean="0"/>
              <a:t>A derivation of “the boy walks”:</a:t>
            </a:r>
            <a:endParaRPr lang="en-US" altLang="en-US" smtClean="0"/>
          </a:p>
          <a:p>
            <a:pPr eaLnBrk="1" hangingPunct="1"/>
            <a:endParaRPr lang="en-US" altLang="en-US" smtClean="0"/>
          </a:p>
          <a:p>
            <a:pPr eaLnBrk="1" hangingPunct="1"/>
            <a:endParaRPr lang="en-US" altLang="en-US" smtClean="0"/>
          </a:p>
        </p:txBody>
      </p:sp>
      <p:graphicFrame>
        <p:nvGraphicFramePr>
          <p:cNvPr id="13316" name="Object 2"/>
          <p:cNvGraphicFramePr>
            <a:graphicFrameLocks noChangeAspect="1"/>
          </p:cNvGraphicFramePr>
          <p:nvPr/>
        </p:nvGraphicFramePr>
        <p:xfrm>
          <a:off x="1257301" y="1855788"/>
          <a:ext cx="8512175" cy="4597400"/>
        </p:xfrm>
        <a:graphic>
          <a:graphicData uri="http://schemas.openxmlformats.org/presentationml/2006/ole">
            <mc:AlternateContent xmlns:mc="http://schemas.openxmlformats.org/markup-compatibility/2006">
              <mc:Choice xmlns:v="urn:schemas-microsoft-com:vml" Requires="v">
                <p:oleObj spid="_x0000_s63491" name="Equation" r:id="rId1" imgW="8509000" imgH="4597400" progId="Equation.3">
                  <p:embed/>
                </p:oleObj>
              </mc:Choice>
              <mc:Fallback>
                <p:oleObj name="Equation" r:id="rId1" imgW="8509000" imgH="4597400" progId="Equation.3">
                  <p:embed/>
                  <p:pic>
                    <p:nvPicPr>
                      <p:cNvPr id="0" name="Picture 6349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7301" y="1855788"/>
                        <a:ext cx="8512175" cy="4597400"/>
                      </a:xfrm>
                      <a:prstGeom prst="rect">
                        <a:avLst/>
                      </a:prstGeom>
                      <a:solidFill>
                        <a:schemeClr val="tx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8"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a:buClrTx/>
              <a:buSzTx/>
              <a:buFontTx/>
              <a:buNone/>
            </a:pPr>
            <a:fld id="{616C4931-0572-43DA-8433-059F1A55EF63}" type="slidenum">
              <a:rPr lang="en-US" altLang="en-US" sz="1200">
                <a:solidFill>
                  <a:srgbClr val="FFFFFF"/>
                </a:solidFill>
                <a:latin typeface="Arial" panose="020B0604020202020204" pitchFamily="34" charset="0"/>
              </a:rPr>
            </a:fld>
            <a:endParaRPr lang="en-US" altLang="en-US" sz="1200">
              <a:solidFill>
                <a:srgbClr val="FFFFFF"/>
              </a:solidFill>
              <a:latin typeface="Arial" panose="020B0604020202020204" pitchFamily="34" charset="0"/>
            </a:endParaRPr>
          </a:p>
        </p:txBody>
      </p:sp>
      <p:sp>
        <p:nvSpPr>
          <p:cNvPr id="14339" name="Rectangle 3"/>
          <p:cNvSpPr>
            <a:spLocks noGrp="1" noChangeArrowheads="1"/>
          </p:cNvSpPr>
          <p:nvPr>
            <p:ph type="body" idx="1"/>
          </p:nvPr>
        </p:nvSpPr>
        <p:spPr/>
        <p:txBody>
          <a:bodyPr/>
          <a:lstStyle/>
          <a:p>
            <a:pPr eaLnBrk="1" hangingPunct="1"/>
            <a:r>
              <a:rPr lang="en-US" altLang="en-US" smtClean="0"/>
              <a:t>A derivation of “a dog runs”:</a:t>
            </a:r>
            <a:endParaRPr lang="en-US" altLang="en-US" smtClean="0"/>
          </a:p>
        </p:txBody>
      </p:sp>
      <p:graphicFrame>
        <p:nvGraphicFramePr>
          <p:cNvPr id="14340" name="Object 2"/>
          <p:cNvGraphicFramePr>
            <a:graphicFrameLocks noChangeAspect="1"/>
          </p:cNvGraphicFramePr>
          <p:nvPr/>
        </p:nvGraphicFramePr>
        <p:xfrm>
          <a:off x="1257301" y="1841500"/>
          <a:ext cx="8512175" cy="4597400"/>
        </p:xfrm>
        <a:graphic>
          <a:graphicData uri="http://schemas.openxmlformats.org/presentationml/2006/ole">
            <mc:AlternateContent xmlns:mc="http://schemas.openxmlformats.org/markup-compatibility/2006">
              <mc:Choice xmlns:v="urn:schemas-microsoft-com:vml" Requires="v">
                <p:oleObj spid="_x0000_s64515" name="Equation" r:id="rId1" imgW="8509000" imgH="4597400" progId="Equation.3">
                  <p:embed/>
                </p:oleObj>
              </mc:Choice>
              <mc:Fallback>
                <p:oleObj name="Equation" r:id="rId1" imgW="8509000" imgH="4597400" progId="Equation.3">
                  <p:embed/>
                  <p:pic>
                    <p:nvPicPr>
                      <p:cNvPr id="0" name="Picture 645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7301" y="1841500"/>
                        <a:ext cx="8512175" cy="4597400"/>
                      </a:xfrm>
                      <a:prstGeom prst="rect">
                        <a:avLst/>
                      </a:prstGeom>
                      <a:solidFill>
                        <a:schemeClr val="tx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28" name="Rectangle 12"/>
          <p:cNvSpPr>
            <a:spLocks noGrp="1" noChangeArrowheads="1"/>
          </p:cNvSpPr>
          <p:nvPr>
            <p:ph type="title"/>
          </p:nvPr>
        </p:nvSpPr>
        <p:spPr/>
        <p:txBody>
          <a:bodyPr/>
          <a:lstStyle/>
          <a:p>
            <a:pPr eaLnBrk="1" fontAlgn="auto" hangingPunct="1">
              <a:spcAft>
                <a:spcPts val="0"/>
              </a:spcAft>
              <a:defRPr/>
            </a:pPr>
            <a:r>
              <a:rPr lang="en-US">
                <a:solidFill>
                  <a:schemeClr val="accent1">
                    <a:satMod val="150000"/>
                  </a:schemeClr>
                </a:solidFill>
              </a:rPr>
              <a:t>Operations on strings</a:t>
            </a:r>
            <a:endParaRPr lang="en-US">
              <a:solidFill>
                <a:schemeClr val="accent1">
                  <a:satMod val="150000"/>
                </a:schemeClr>
              </a:solidFill>
            </a:endParaRPr>
          </a:p>
        </p:txBody>
      </p:sp>
      <p:sp>
        <p:nvSpPr>
          <p:cNvPr id="11267" name="Rectangle 58"/>
          <p:cNvSpPr>
            <a:spLocks noGrp="1" noChangeArrowheads="1"/>
          </p:cNvSpPr>
          <p:nvPr>
            <p:ph idx="1"/>
          </p:nvPr>
        </p:nvSpPr>
        <p:spPr>
          <a:xfrm>
            <a:off x="474663" y="1268413"/>
            <a:ext cx="10023475" cy="3303587"/>
          </a:xfrm>
        </p:spPr>
        <p:txBody>
          <a:bodyPr/>
          <a:lstStyle/>
          <a:p>
            <a:pPr eaLnBrk="1" hangingPunct="1"/>
            <a:r>
              <a:rPr lang="en-US" altLang="en-US" smtClean="0"/>
              <a:t>Given two strings </a:t>
            </a:r>
            <a:r>
              <a:rPr lang="en-US" altLang="en-US" smtClean="0">
                <a:latin typeface="Garamond" panose="02020404030301010803" pitchFamily="18" charset="0"/>
              </a:rPr>
              <a:t>s = a</a:t>
            </a:r>
            <a:r>
              <a:rPr lang="en-US" altLang="en-US" baseline="-25000" smtClean="0">
                <a:latin typeface="Garamond" panose="02020404030301010803" pitchFamily="18" charset="0"/>
              </a:rPr>
              <a:t>1</a:t>
            </a:r>
            <a:r>
              <a:rPr lang="en-US" altLang="en-US" smtClean="0">
                <a:latin typeface="Garamond" panose="02020404030301010803" pitchFamily="18" charset="0"/>
              </a:rPr>
              <a:t>…a</a:t>
            </a:r>
            <a:r>
              <a:rPr lang="en-US" altLang="en-US" baseline="-25000" smtClean="0">
                <a:latin typeface="Garamond" panose="02020404030301010803" pitchFamily="18" charset="0"/>
              </a:rPr>
              <a:t>n</a:t>
            </a:r>
            <a:r>
              <a:rPr lang="en-US" altLang="en-US" smtClean="0"/>
              <a:t> and </a:t>
            </a:r>
            <a:r>
              <a:rPr lang="en-US" altLang="en-US" smtClean="0">
                <a:latin typeface="Garamond" panose="02020404030301010803" pitchFamily="18" charset="0"/>
              </a:rPr>
              <a:t>t = b</a:t>
            </a:r>
            <a:r>
              <a:rPr lang="en-US" altLang="en-US" baseline="-25000" smtClean="0">
                <a:latin typeface="Garamond" panose="02020404030301010803" pitchFamily="18" charset="0"/>
              </a:rPr>
              <a:t>1</a:t>
            </a:r>
            <a:r>
              <a:rPr lang="en-US" altLang="en-US" smtClean="0">
                <a:latin typeface="Garamond" panose="02020404030301010803" pitchFamily="18" charset="0"/>
              </a:rPr>
              <a:t>…b</a:t>
            </a:r>
            <a:r>
              <a:rPr lang="en-US" altLang="en-US" baseline="-25000" smtClean="0">
                <a:latin typeface="Garamond" panose="02020404030301010803" pitchFamily="18" charset="0"/>
              </a:rPr>
              <a:t>m</a:t>
            </a:r>
            <a:r>
              <a:rPr lang="en-US" altLang="en-US" smtClean="0"/>
              <a:t>, we define their </a:t>
            </a:r>
            <a:r>
              <a:rPr lang="en-US" altLang="en-US" u="sng" smtClean="0"/>
              <a:t>concatenation</a:t>
            </a:r>
            <a:r>
              <a:rPr lang="en-US" altLang="en-US" smtClean="0"/>
              <a:t> </a:t>
            </a:r>
            <a:r>
              <a:rPr lang="en-US" altLang="en-US" smtClean="0">
                <a:latin typeface="Garamond" panose="02020404030301010803" pitchFamily="18" charset="0"/>
              </a:rPr>
              <a:t>st = a</a:t>
            </a:r>
            <a:r>
              <a:rPr lang="en-US" altLang="en-US" baseline="-25000" smtClean="0">
                <a:latin typeface="Garamond" panose="02020404030301010803" pitchFamily="18" charset="0"/>
              </a:rPr>
              <a:t>1</a:t>
            </a:r>
            <a:r>
              <a:rPr lang="en-US" altLang="en-US" smtClean="0">
                <a:latin typeface="Garamond" panose="02020404030301010803" pitchFamily="18" charset="0"/>
              </a:rPr>
              <a:t>…a</a:t>
            </a:r>
            <a:r>
              <a:rPr lang="en-US" altLang="en-US" baseline="-25000" smtClean="0">
                <a:latin typeface="Garamond" panose="02020404030301010803" pitchFamily="18" charset="0"/>
              </a:rPr>
              <a:t>n</a:t>
            </a:r>
            <a:r>
              <a:rPr lang="en-US" altLang="en-US" smtClean="0">
                <a:latin typeface="Garamond" panose="02020404030301010803" pitchFamily="18" charset="0"/>
              </a:rPr>
              <a:t>b</a:t>
            </a:r>
            <a:r>
              <a:rPr lang="en-US" altLang="en-US" baseline="-25000" smtClean="0">
                <a:latin typeface="Garamond" panose="02020404030301010803" pitchFamily="18" charset="0"/>
              </a:rPr>
              <a:t>1</a:t>
            </a:r>
            <a:r>
              <a:rPr lang="en-US" altLang="en-US" smtClean="0">
                <a:latin typeface="Garamond" panose="02020404030301010803" pitchFamily="18" charset="0"/>
              </a:rPr>
              <a:t>…b</a:t>
            </a:r>
            <a:r>
              <a:rPr lang="en-US" altLang="en-US" baseline="-25000" smtClean="0">
                <a:latin typeface="Garamond" panose="02020404030301010803" pitchFamily="18" charset="0"/>
              </a:rPr>
              <a:t>m</a:t>
            </a:r>
            <a:endParaRPr lang="en-US" altLang="en-US" baseline="-25000" smtClean="0">
              <a:latin typeface="Garamond" panose="02020404030301010803" pitchFamily="18" charset="0"/>
            </a:endParaRPr>
          </a:p>
          <a:p>
            <a:pPr eaLnBrk="1" hangingPunct="1"/>
            <a:endParaRPr lang="en-US" altLang="en-US" baseline="-25000" smtClean="0">
              <a:latin typeface="Garamond" panose="02020404030301010803" pitchFamily="18" charset="0"/>
            </a:endParaRPr>
          </a:p>
          <a:p>
            <a:pPr eaLnBrk="1" hangingPunct="1"/>
            <a:endParaRPr lang="en-US" altLang="en-US" baseline="-25000" smtClean="0">
              <a:latin typeface="Garamond" panose="02020404030301010803" pitchFamily="18" charset="0"/>
            </a:endParaRPr>
          </a:p>
          <a:p>
            <a:pPr eaLnBrk="1" hangingPunct="1"/>
            <a:endParaRPr lang="en-US" altLang="en-US" smtClean="0"/>
          </a:p>
          <a:p>
            <a:pPr eaLnBrk="1" hangingPunct="1"/>
            <a:r>
              <a:rPr lang="en-US" altLang="en-US" smtClean="0"/>
              <a:t>We define </a:t>
            </a:r>
            <a:r>
              <a:rPr lang="en-US" altLang="en-US" smtClean="0">
                <a:latin typeface="Garamond" panose="02020404030301010803" pitchFamily="18" charset="0"/>
              </a:rPr>
              <a:t>s</a:t>
            </a:r>
            <a:r>
              <a:rPr lang="en-US" altLang="en-US" i="1" baseline="30000" smtClean="0">
                <a:latin typeface="Garamond" panose="02020404030301010803" pitchFamily="18" charset="0"/>
              </a:rPr>
              <a:t>n</a:t>
            </a:r>
            <a:r>
              <a:rPr lang="en-US" altLang="en-US" baseline="30000" smtClean="0"/>
              <a:t> </a:t>
            </a:r>
            <a:r>
              <a:rPr lang="en-US" altLang="en-US" smtClean="0"/>
              <a:t>as the concatenation </a:t>
            </a:r>
            <a:r>
              <a:rPr lang="en-US" altLang="en-US" smtClean="0">
                <a:latin typeface="Garamond" panose="02020404030301010803" pitchFamily="18" charset="0"/>
              </a:rPr>
              <a:t>ss…s</a:t>
            </a:r>
            <a:r>
              <a:rPr lang="en-US" altLang="en-US" smtClean="0"/>
              <a:t> </a:t>
            </a:r>
            <a:r>
              <a:rPr lang="en-US" altLang="en-US" i="1" smtClean="0">
                <a:latin typeface="Garamond" panose="02020404030301010803" pitchFamily="18" charset="0"/>
              </a:rPr>
              <a:t>n</a:t>
            </a:r>
            <a:r>
              <a:rPr lang="en-US" altLang="en-US" smtClean="0"/>
              <a:t> times</a:t>
            </a:r>
            <a:endParaRPr lang="en-US" altLang="en-US" smtClean="0"/>
          </a:p>
        </p:txBody>
      </p:sp>
      <p:sp>
        <p:nvSpPr>
          <p:cNvPr id="11268" name="Text Box 59"/>
          <p:cNvSpPr txBox="1">
            <a:spLocks noChangeArrowheads="1"/>
          </p:cNvSpPr>
          <p:nvPr/>
        </p:nvSpPr>
        <p:spPr bwMode="auto">
          <a:xfrm>
            <a:off x="2378075" y="2514600"/>
            <a:ext cx="52117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Gill Sans MT" panose="020B0502020104020203" pitchFamily="34" charset="0"/>
              </a:defRPr>
            </a:lvl1pPr>
            <a:lvl2pPr marL="742950" indent="-285750">
              <a:defRPr sz="2400">
                <a:solidFill>
                  <a:schemeClr val="tx1"/>
                </a:solidFill>
                <a:latin typeface="Gill Sans MT" panose="020B0502020104020203" pitchFamily="34" charset="0"/>
              </a:defRPr>
            </a:lvl2pPr>
            <a:lvl3pPr marL="1143000" indent="-228600">
              <a:defRPr sz="2400">
                <a:solidFill>
                  <a:schemeClr val="tx1"/>
                </a:solidFill>
                <a:latin typeface="Gill Sans MT" panose="020B0502020104020203" pitchFamily="34" charset="0"/>
              </a:defRPr>
            </a:lvl3pPr>
            <a:lvl4pPr marL="1600200" indent="-228600">
              <a:defRPr sz="2400">
                <a:solidFill>
                  <a:schemeClr val="tx1"/>
                </a:solidFill>
                <a:latin typeface="Gill Sans MT" panose="020B0502020104020203" pitchFamily="34" charset="0"/>
              </a:defRPr>
            </a:lvl4pPr>
            <a:lvl5pPr marL="2057400" indent="-228600">
              <a:defRPr sz="2400">
                <a:solidFill>
                  <a:schemeClr val="tx1"/>
                </a:solidFill>
                <a:latin typeface="Gill Sans MT" panose="020B0502020104020203" pitchFamily="34" charset="0"/>
              </a:defRPr>
            </a:lvl5pPr>
            <a:lvl6pPr marL="2514600" indent="-228600" eaLnBrk="0" fontAlgn="base" hangingPunct="0">
              <a:spcBef>
                <a:spcPct val="0"/>
              </a:spcBef>
              <a:spcAft>
                <a:spcPct val="0"/>
              </a:spcAft>
              <a:defRPr sz="2400">
                <a:solidFill>
                  <a:schemeClr val="tx1"/>
                </a:solidFill>
                <a:latin typeface="Gill Sans MT" panose="020B0502020104020203" pitchFamily="34" charset="0"/>
              </a:defRPr>
            </a:lvl6pPr>
            <a:lvl7pPr marL="2971800" indent="-228600" eaLnBrk="0" fontAlgn="base" hangingPunct="0">
              <a:spcBef>
                <a:spcPct val="0"/>
              </a:spcBef>
              <a:spcAft>
                <a:spcPct val="0"/>
              </a:spcAft>
              <a:defRPr sz="2400">
                <a:solidFill>
                  <a:schemeClr val="tx1"/>
                </a:solidFill>
                <a:latin typeface="Gill Sans MT" panose="020B0502020104020203" pitchFamily="34" charset="0"/>
              </a:defRPr>
            </a:lvl7pPr>
            <a:lvl8pPr marL="3429000" indent="-228600" eaLnBrk="0" fontAlgn="base" hangingPunct="0">
              <a:spcBef>
                <a:spcPct val="0"/>
              </a:spcBef>
              <a:spcAft>
                <a:spcPct val="0"/>
              </a:spcAft>
              <a:defRPr sz="2400">
                <a:solidFill>
                  <a:schemeClr val="tx1"/>
                </a:solidFill>
                <a:latin typeface="Gill Sans MT" panose="020B0502020104020203" pitchFamily="34" charset="0"/>
              </a:defRPr>
            </a:lvl8pPr>
            <a:lvl9pPr marL="3886200" indent="-228600" eaLnBrk="0" fontAlgn="base" hangingPunct="0">
              <a:spcBef>
                <a:spcPct val="0"/>
              </a:spcBef>
              <a:spcAft>
                <a:spcPct val="0"/>
              </a:spcAft>
              <a:defRPr sz="2400">
                <a:solidFill>
                  <a:schemeClr val="tx1"/>
                </a:solidFill>
                <a:latin typeface="Gill Sans MT" panose="020B0502020104020203" pitchFamily="34" charset="0"/>
              </a:defRPr>
            </a:lvl9pPr>
          </a:lstStyle>
          <a:p>
            <a:pPr>
              <a:spcBef>
                <a:spcPct val="50000"/>
              </a:spcBef>
            </a:pPr>
            <a:r>
              <a:rPr lang="en-US" altLang="en-US">
                <a:latin typeface="Garamond" panose="02020404030301010803" pitchFamily="18" charset="0"/>
              </a:rPr>
              <a:t>s = abb, t = cba	st = abbcba</a:t>
            </a:r>
            <a:endParaRPr lang="en-US" altLang="en-US">
              <a:latin typeface="Garamond" panose="02020404030301010803" pitchFamily="18" charset="0"/>
            </a:endParaRPr>
          </a:p>
        </p:txBody>
      </p:sp>
      <p:sp>
        <p:nvSpPr>
          <p:cNvPr id="11269" name="Text Box 60"/>
          <p:cNvSpPr txBox="1">
            <a:spLocks noChangeArrowheads="1"/>
          </p:cNvSpPr>
          <p:nvPr/>
        </p:nvSpPr>
        <p:spPr bwMode="auto">
          <a:xfrm>
            <a:off x="2286000" y="4419600"/>
            <a:ext cx="52117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Gill Sans MT" panose="020B0502020104020203" pitchFamily="34" charset="0"/>
              </a:defRPr>
            </a:lvl1pPr>
            <a:lvl2pPr marL="742950" indent="-285750">
              <a:defRPr sz="2400">
                <a:solidFill>
                  <a:schemeClr val="tx1"/>
                </a:solidFill>
                <a:latin typeface="Gill Sans MT" panose="020B0502020104020203" pitchFamily="34" charset="0"/>
              </a:defRPr>
            </a:lvl2pPr>
            <a:lvl3pPr marL="1143000" indent="-228600">
              <a:defRPr sz="2400">
                <a:solidFill>
                  <a:schemeClr val="tx1"/>
                </a:solidFill>
                <a:latin typeface="Gill Sans MT" panose="020B0502020104020203" pitchFamily="34" charset="0"/>
              </a:defRPr>
            </a:lvl3pPr>
            <a:lvl4pPr marL="1600200" indent="-228600">
              <a:defRPr sz="2400">
                <a:solidFill>
                  <a:schemeClr val="tx1"/>
                </a:solidFill>
                <a:latin typeface="Gill Sans MT" panose="020B0502020104020203" pitchFamily="34" charset="0"/>
              </a:defRPr>
            </a:lvl4pPr>
            <a:lvl5pPr marL="2057400" indent="-228600">
              <a:defRPr sz="2400">
                <a:solidFill>
                  <a:schemeClr val="tx1"/>
                </a:solidFill>
                <a:latin typeface="Gill Sans MT" panose="020B0502020104020203" pitchFamily="34" charset="0"/>
              </a:defRPr>
            </a:lvl5pPr>
            <a:lvl6pPr marL="2514600" indent="-228600" eaLnBrk="0" fontAlgn="base" hangingPunct="0">
              <a:spcBef>
                <a:spcPct val="0"/>
              </a:spcBef>
              <a:spcAft>
                <a:spcPct val="0"/>
              </a:spcAft>
              <a:defRPr sz="2400">
                <a:solidFill>
                  <a:schemeClr val="tx1"/>
                </a:solidFill>
                <a:latin typeface="Gill Sans MT" panose="020B0502020104020203" pitchFamily="34" charset="0"/>
              </a:defRPr>
            </a:lvl6pPr>
            <a:lvl7pPr marL="2971800" indent="-228600" eaLnBrk="0" fontAlgn="base" hangingPunct="0">
              <a:spcBef>
                <a:spcPct val="0"/>
              </a:spcBef>
              <a:spcAft>
                <a:spcPct val="0"/>
              </a:spcAft>
              <a:defRPr sz="2400">
                <a:solidFill>
                  <a:schemeClr val="tx1"/>
                </a:solidFill>
                <a:latin typeface="Gill Sans MT" panose="020B0502020104020203" pitchFamily="34" charset="0"/>
              </a:defRPr>
            </a:lvl7pPr>
            <a:lvl8pPr marL="3429000" indent="-228600" eaLnBrk="0" fontAlgn="base" hangingPunct="0">
              <a:spcBef>
                <a:spcPct val="0"/>
              </a:spcBef>
              <a:spcAft>
                <a:spcPct val="0"/>
              </a:spcAft>
              <a:defRPr sz="2400">
                <a:solidFill>
                  <a:schemeClr val="tx1"/>
                </a:solidFill>
                <a:latin typeface="Gill Sans MT" panose="020B0502020104020203" pitchFamily="34" charset="0"/>
              </a:defRPr>
            </a:lvl8pPr>
            <a:lvl9pPr marL="3886200" indent="-228600" eaLnBrk="0" fontAlgn="base" hangingPunct="0">
              <a:spcBef>
                <a:spcPct val="0"/>
              </a:spcBef>
              <a:spcAft>
                <a:spcPct val="0"/>
              </a:spcAft>
              <a:defRPr sz="2400">
                <a:solidFill>
                  <a:schemeClr val="tx1"/>
                </a:solidFill>
                <a:latin typeface="Gill Sans MT" panose="020B0502020104020203" pitchFamily="34" charset="0"/>
              </a:defRPr>
            </a:lvl9pPr>
          </a:lstStyle>
          <a:p>
            <a:pPr algn="ctr">
              <a:spcBef>
                <a:spcPct val="50000"/>
              </a:spcBef>
            </a:pPr>
            <a:r>
              <a:rPr lang="en-US" altLang="en-US">
                <a:latin typeface="Garamond" panose="02020404030301010803" pitchFamily="18" charset="0"/>
              </a:rPr>
              <a:t>s = 011		s</a:t>
            </a:r>
            <a:r>
              <a:rPr lang="en-US" altLang="en-US" baseline="30000">
                <a:latin typeface="Garamond" panose="02020404030301010803" pitchFamily="18" charset="0"/>
              </a:rPr>
              <a:t>3</a:t>
            </a:r>
            <a:r>
              <a:rPr lang="en-US" altLang="en-US">
                <a:latin typeface="Garamond" panose="02020404030301010803" pitchFamily="18" charset="0"/>
              </a:rPr>
              <a:t> = 011011011</a:t>
            </a:r>
            <a:endParaRPr lang="en-US" altLang="en-US">
              <a:latin typeface="Garamond" panose="02020404030301010803" pitchFamily="18" charset="0"/>
            </a:endParaRPr>
          </a:p>
        </p:txBody>
      </p:sp>
      <p:sp>
        <p:nvSpPr>
          <p:cNvPr id="11270"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Gill Sans MT" panose="020B0502020104020203" pitchFamily="34" charset="0"/>
              </a:defRPr>
            </a:lvl1pPr>
            <a:lvl2pPr marL="742950" indent="-285750">
              <a:defRPr sz="2400">
                <a:solidFill>
                  <a:schemeClr val="tx1"/>
                </a:solidFill>
                <a:latin typeface="Gill Sans MT" panose="020B0502020104020203" pitchFamily="34" charset="0"/>
              </a:defRPr>
            </a:lvl2pPr>
            <a:lvl3pPr marL="1143000" indent="-228600">
              <a:defRPr sz="2400">
                <a:solidFill>
                  <a:schemeClr val="tx1"/>
                </a:solidFill>
                <a:latin typeface="Gill Sans MT" panose="020B0502020104020203" pitchFamily="34" charset="0"/>
              </a:defRPr>
            </a:lvl3pPr>
            <a:lvl4pPr marL="1600200" indent="-228600">
              <a:defRPr sz="2400">
                <a:solidFill>
                  <a:schemeClr val="tx1"/>
                </a:solidFill>
                <a:latin typeface="Gill Sans MT" panose="020B0502020104020203" pitchFamily="34" charset="0"/>
              </a:defRPr>
            </a:lvl4pPr>
            <a:lvl5pPr marL="2057400" indent="-228600">
              <a:defRPr sz="2400">
                <a:solidFill>
                  <a:schemeClr val="tx1"/>
                </a:solidFill>
                <a:latin typeface="Gill Sans MT" panose="020B0502020104020203" pitchFamily="34" charset="0"/>
              </a:defRPr>
            </a:lvl5pPr>
            <a:lvl6pPr marL="2514600" indent="-228600" eaLnBrk="0" fontAlgn="base" hangingPunct="0">
              <a:spcBef>
                <a:spcPct val="0"/>
              </a:spcBef>
              <a:spcAft>
                <a:spcPct val="0"/>
              </a:spcAft>
              <a:defRPr sz="2400">
                <a:solidFill>
                  <a:schemeClr val="tx1"/>
                </a:solidFill>
                <a:latin typeface="Gill Sans MT" panose="020B0502020104020203" pitchFamily="34" charset="0"/>
              </a:defRPr>
            </a:lvl6pPr>
            <a:lvl7pPr marL="2971800" indent="-228600" eaLnBrk="0" fontAlgn="base" hangingPunct="0">
              <a:spcBef>
                <a:spcPct val="0"/>
              </a:spcBef>
              <a:spcAft>
                <a:spcPct val="0"/>
              </a:spcAft>
              <a:defRPr sz="2400">
                <a:solidFill>
                  <a:schemeClr val="tx1"/>
                </a:solidFill>
                <a:latin typeface="Gill Sans MT" panose="020B0502020104020203" pitchFamily="34" charset="0"/>
              </a:defRPr>
            </a:lvl7pPr>
            <a:lvl8pPr marL="3429000" indent="-228600" eaLnBrk="0" fontAlgn="base" hangingPunct="0">
              <a:spcBef>
                <a:spcPct val="0"/>
              </a:spcBef>
              <a:spcAft>
                <a:spcPct val="0"/>
              </a:spcAft>
              <a:defRPr sz="2400">
                <a:solidFill>
                  <a:schemeClr val="tx1"/>
                </a:solidFill>
                <a:latin typeface="Gill Sans MT" panose="020B0502020104020203" pitchFamily="34" charset="0"/>
              </a:defRPr>
            </a:lvl8pPr>
            <a:lvl9pPr marL="3886200" indent="-228600" eaLnBrk="0" fontAlgn="base" hangingPunct="0">
              <a:spcBef>
                <a:spcPct val="0"/>
              </a:spcBef>
              <a:spcAft>
                <a:spcPct val="0"/>
              </a:spcAft>
              <a:defRPr sz="2400">
                <a:solidFill>
                  <a:schemeClr val="tx1"/>
                </a:solidFill>
                <a:latin typeface="Gill Sans MT" panose="020B0502020104020203" pitchFamily="34" charset="0"/>
              </a:defRPr>
            </a:lvl9pPr>
          </a:lstStyle>
          <a:p>
            <a:fld id="{6B3FDCBE-07C8-4E86-B69A-DEF08F1668A8}" type="slidenum">
              <a:rPr lang="en-US" altLang="en-US" sz="1200" smtClean="0">
                <a:solidFill>
                  <a:srgbClr val="FFFFFF"/>
                </a:solidFill>
              </a:rPr>
            </a:fld>
            <a:endParaRPr lang="en-US" altLang="en-US" sz="1200" smtClean="0">
              <a:solidFill>
                <a:srgbClr val="FFFFFF"/>
              </a:solidFill>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a:buClrTx/>
              <a:buSzTx/>
              <a:buFontTx/>
              <a:buNone/>
            </a:pPr>
            <a:fld id="{B23797BB-0685-49DC-B060-6ED15119BAC3}" type="slidenum">
              <a:rPr lang="en-US" altLang="en-US" sz="1200">
                <a:solidFill>
                  <a:srgbClr val="FFFFFF"/>
                </a:solidFill>
                <a:latin typeface="Arial" panose="020B0604020202020204" pitchFamily="34" charset="0"/>
              </a:rPr>
            </a:fld>
            <a:endParaRPr lang="en-US" altLang="en-US" sz="1200">
              <a:solidFill>
                <a:srgbClr val="FFFFFF"/>
              </a:solidFill>
              <a:latin typeface="Arial" panose="020B0604020202020204" pitchFamily="34" charset="0"/>
            </a:endParaRPr>
          </a:p>
        </p:txBody>
      </p:sp>
      <p:sp>
        <p:nvSpPr>
          <p:cNvPr id="15363" name="Rectangle 3"/>
          <p:cNvSpPr>
            <a:spLocks noGrp="1" noChangeArrowheads="1"/>
          </p:cNvSpPr>
          <p:nvPr>
            <p:ph type="body" idx="1"/>
          </p:nvPr>
        </p:nvSpPr>
        <p:spPr/>
        <p:txBody>
          <a:bodyPr/>
          <a:lstStyle/>
          <a:p>
            <a:pPr eaLnBrk="1" hangingPunct="1"/>
            <a:r>
              <a:rPr lang="en-US" altLang="en-US" smtClean="0"/>
              <a:t>Language of the grammar:</a:t>
            </a:r>
            <a:endParaRPr lang="en-US" altLang="en-US" smtClean="0"/>
          </a:p>
          <a:p>
            <a:pPr eaLnBrk="1" hangingPunct="1"/>
            <a:endParaRPr lang="en-US" altLang="en-US" smtClean="0"/>
          </a:p>
          <a:p>
            <a:pPr eaLnBrk="1" hangingPunct="1"/>
            <a:endParaRPr lang="en-US" altLang="en-US" smtClean="0"/>
          </a:p>
        </p:txBody>
      </p:sp>
      <p:sp>
        <p:nvSpPr>
          <p:cNvPr id="15364" name="Text Box 5"/>
          <p:cNvSpPr txBox="1">
            <a:spLocks noChangeArrowheads="1"/>
          </p:cNvSpPr>
          <p:nvPr/>
        </p:nvSpPr>
        <p:spPr bwMode="auto">
          <a:xfrm>
            <a:off x="3124201" y="1676401"/>
            <a:ext cx="4467225" cy="507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US" altLang="en-US" sz="3600">
                <a:latin typeface="Arial" panose="020B0604020202020204" pitchFamily="34" charset="0"/>
              </a:rPr>
              <a:t>L = { “a boy runs”,</a:t>
            </a:r>
            <a:endParaRPr lang="en-US" altLang="en-US" sz="3600">
              <a:latin typeface="Arial" panose="020B0604020202020204" pitchFamily="34" charset="0"/>
            </a:endParaRPr>
          </a:p>
          <a:p>
            <a:pPr eaLnBrk="1" hangingPunct="1">
              <a:buClrTx/>
              <a:buSzTx/>
              <a:buFontTx/>
              <a:buNone/>
            </a:pPr>
            <a:r>
              <a:rPr lang="en-US" altLang="en-US" sz="3600">
                <a:latin typeface="Arial" panose="020B0604020202020204" pitchFamily="34" charset="0"/>
              </a:rPr>
              <a:t>        “a boy walks”,</a:t>
            </a:r>
            <a:endParaRPr lang="en-US" altLang="en-US" sz="3600">
              <a:latin typeface="Arial" panose="020B0604020202020204" pitchFamily="34" charset="0"/>
            </a:endParaRPr>
          </a:p>
          <a:p>
            <a:pPr eaLnBrk="1" hangingPunct="1">
              <a:buClrTx/>
              <a:buSzTx/>
              <a:buFontTx/>
              <a:buNone/>
            </a:pPr>
            <a:r>
              <a:rPr lang="en-US" altLang="en-US" sz="3600">
                <a:latin typeface="Arial" panose="020B0604020202020204" pitchFamily="34" charset="0"/>
              </a:rPr>
              <a:t>        “the boy runs”,</a:t>
            </a:r>
            <a:endParaRPr lang="en-US" altLang="en-US" sz="3600">
              <a:latin typeface="Arial" panose="020B0604020202020204" pitchFamily="34" charset="0"/>
            </a:endParaRPr>
          </a:p>
          <a:p>
            <a:pPr eaLnBrk="1" hangingPunct="1">
              <a:buClrTx/>
              <a:buSzTx/>
              <a:buFontTx/>
              <a:buNone/>
            </a:pPr>
            <a:r>
              <a:rPr lang="en-US" altLang="en-US" sz="3600">
                <a:latin typeface="Arial" panose="020B0604020202020204" pitchFamily="34" charset="0"/>
              </a:rPr>
              <a:t>        “the boy walks”,</a:t>
            </a:r>
            <a:endParaRPr lang="en-US" altLang="en-US" sz="3600">
              <a:latin typeface="Arial" panose="020B0604020202020204" pitchFamily="34" charset="0"/>
            </a:endParaRPr>
          </a:p>
          <a:p>
            <a:pPr eaLnBrk="1" hangingPunct="1">
              <a:buClrTx/>
              <a:buSzTx/>
              <a:buFontTx/>
              <a:buNone/>
            </a:pPr>
            <a:r>
              <a:rPr lang="en-US" altLang="en-US" sz="3600">
                <a:latin typeface="Arial" panose="020B0604020202020204" pitchFamily="34" charset="0"/>
              </a:rPr>
              <a:t>        “a dog runs”,</a:t>
            </a:r>
            <a:endParaRPr lang="en-US" altLang="en-US" sz="3600">
              <a:latin typeface="Arial" panose="020B0604020202020204" pitchFamily="34" charset="0"/>
            </a:endParaRPr>
          </a:p>
          <a:p>
            <a:pPr eaLnBrk="1" hangingPunct="1">
              <a:buClrTx/>
              <a:buSzTx/>
              <a:buFontTx/>
              <a:buNone/>
            </a:pPr>
            <a:r>
              <a:rPr lang="en-US" altLang="en-US" sz="3600">
                <a:latin typeface="Arial" panose="020B0604020202020204" pitchFamily="34" charset="0"/>
              </a:rPr>
              <a:t>        “a dog walks”,</a:t>
            </a:r>
            <a:endParaRPr lang="en-US" altLang="en-US" sz="3600">
              <a:latin typeface="Arial" panose="020B0604020202020204" pitchFamily="34" charset="0"/>
            </a:endParaRPr>
          </a:p>
          <a:p>
            <a:pPr eaLnBrk="1" hangingPunct="1">
              <a:buClrTx/>
              <a:buSzTx/>
              <a:buFontTx/>
              <a:buNone/>
            </a:pPr>
            <a:r>
              <a:rPr lang="en-US" altLang="en-US" sz="3600">
                <a:latin typeface="Arial" panose="020B0604020202020204" pitchFamily="34" charset="0"/>
              </a:rPr>
              <a:t>        “the dog runs”,</a:t>
            </a:r>
            <a:endParaRPr lang="en-US" altLang="en-US" sz="3600">
              <a:latin typeface="Arial" panose="020B0604020202020204" pitchFamily="34" charset="0"/>
            </a:endParaRPr>
          </a:p>
          <a:p>
            <a:pPr eaLnBrk="1" hangingPunct="1">
              <a:buClrTx/>
              <a:buSzTx/>
              <a:buFontTx/>
              <a:buNone/>
            </a:pPr>
            <a:r>
              <a:rPr lang="en-US" altLang="en-US" sz="3600">
                <a:latin typeface="Arial" panose="020B0604020202020204" pitchFamily="34" charset="0"/>
              </a:rPr>
              <a:t>        “the dog walks” </a:t>
            </a:r>
            <a:endParaRPr lang="en-US" altLang="en-US" sz="3600">
              <a:latin typeface="Arial" panose="020B0604020202020204" pitchFamily="34" charset="0"/>
            </a:endParaRPr>
          </a:p>
          <a:p>
            <a:pPr eaLnBrk="1" hangingPunct="1">
              <a:buClrTx/>
              <a:buSzTx/>
              <a:buFontTx/>
              <a:buNone/>
            </a:pPr>
            <a:r>
              <a:rPr lang="en-US" altLang="en-US" sz="3600">
                <a:latin typeface="Arial" panose="020B0604020202020204" pitchFamily="34" charset="0"/>
              </a:rPr>
              <a:t>	}</a:t>
            </a:r>
            <a:endParaRPr lang="en-US" altLang="en-US" sz="3600">
              <a:latin typeface="Arial" panose="020B0604020202020204" pitchFamily="34"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a:buClrTx/>
              <a:buSzTx/>
              <a:buFontTx/>
              <a:buNone/>
            </a:pPr>
            <a:fld id="{4F388A63-CA76-4CE2-AD8C-8A9676B6F52B}" type="slidenum">
              <a:rPr lang="en-US" altLang="en-US" sz="1200">
                <a:solidFill>
                  <a:srgbClr val="FFFFFF"/>
                </a:solidFill>
                <a:latin typeface="Arial" panose="020B0604020202020204" pitchFamily="34" charset="0"/>
              </a:rPr>
            </a:fld>
            <a:endParaRPr lang="en-US" altLang="en-US" sz="1200">
              <a:solidFill>
                <a:srgbClr val="FFFFFF"/>
              </a:solidFill>
              <a:latin typeface="Arial" panose="020B0604020202020204" pitchFamily="34" charset="0"/>
            </a:endParaRPr>
          </a:p>
        </p:txBody>
      </p:sp>
      <p:sp>
        <p:nvSpPr>
          <p:cNvPr id="190466" name="Rectangle 2"/>
          <p:cNvSpPr>
            <a:spLocks noGrp="1" noChangeArrowheads="1"/>
          </p:cNvSpPr>
          <p:nvPr>
            <p:ph type="title"/>
          </p:nvPr>
        </p:nvSpPr>
        <p:spPr/>
        <p:txBody>
          <a:bodyPr/>
          <a:lstStyle/>
          <a:p>
            <a:pPr eaLnBrk="1" fontAlgn="auto" hangingPunct="1">
              <a:spcAft>
                <a:spcPts val="0"/>
              </a:spcAft>
              <a:defRPr/>
            </a:pPr>
            <a:r>
              <a:rPr lang="en-US">
                <a:solidFill>
                  <a:schemeClr val="accent1">
                    <a:satMod val="150000"/>
                  </a:schemeClr>
                </a:solidFill>
              </a:rPr>
              <a:t>Notation</a:t>
            </a:r>
            <a:endParaRPr lang="en-US">
              <a:solidFill>
                <a:schemeClr val="accent1">
                  <a:satMod val="150000"/>
                </a:schemeClr>
              </a:solidFill>
            </a:endParaRPr>
          </a:p>
        </p:txBody>
      </p:sp>
      <p:sp>
        <p:nvSpPr>
          <p:cNvPr id="16388" name="Rectangle 3"/>
          <p:cNvSpPr>
            <a:spLocks noGrp="1" noChangeArrowheads="1"/>
          </p:cNvSpPr>
          <p:nvPr>
            <p:ph type="body" idx="1"/>
          </p:nvPr>
        </p:nvSpPr>
        <p:spPr/>
        <p:txBody>
          <a:bodyPr/>
          <a:lstStyle/>
          <a:p>
            <a:pPr eaLnBrk="1" hangingPunct="1"/>
            <a:r>
              <a:rPr lang="en-US" altLang="en-US" smtClean="0"/>
              <a:t> </a:t>
            </a:r>
            <a:endParaRPr lang="en-US" altLang="en-US" smtClean="0"/>
          </a:p>
        </p:txBody>
      </p:sp>
      <p:graphicFrame>
        <p:nvGraphicFramePr>
          <p:cNvPr id="16389" name="Object 2"/>
          <p:cNvGraphicFramePr>
            <a:graphicFrameLocks noChangeAspect="1"/>
          </p:cNvGraphicFramePr>
          <p:nvPr/>
        </p:nvGraphicFramePr>
        <p:xfrm>
          <a:off x="3975100" y="1536700"/>
          <a:ext cx="2857500" cy="1422400"/>
        </p:xfrm>
        <a:graphic>
          <a:graphicData uri="http://schemas.openxmlformats.org/presentationml/2006/ole">
            <mc:AlternateContent xmlns:mc="http://schemas.openxmlformats.org/markup-compatibility/2006">
              <mc:Choice xmlns:v="urn:schemas-microsoft-com:vml" Requires="v">
                <p:oleObj spid="_x0000_s65539" name="Equation" r:id="rId1" imgW="2857500" imgH="1422400" progId="Equation.3">
                  <p:embed/>
                </p:oleObj>
              </mc:Choice>
              <mc:Fallback>
                <p:oleObj name="Equation" r:id="rId1" imgW="2857500" imgH="1422400" progId="Equation.3">
                  <p:embed/>
                  <p:pic>
                    <p:nvPicPr>
                      <p:cNvPr id="0" name="Picture 6553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75100" y="1536700"/>
                        <a:ext cx="2857500" cy="1422400"/>
                      </a:xfrm>
                      <a:prstGeom prst="rect">
                        <a:avLst/>
                      </a:prstGeom>
                      <a:solidFill>
                        <a:schemeClr val="tx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390" name="Line 5"/>
          <p:cNvSpPr>
            <a:spLocks noChangeShapeType="1"/>
          </p:cNvSpPr>
          <p:nvPr/>
        </p:nvSpPr>
        <p:spPr bwMode="auto">
          <a:xfrm flipV="1">
            <a:off x="2819400" y="2971800"/>
            <a:ext cx="1600200" cy="914400"/>
          </a:xfrm>
          <a:prstGeom prst="line">
            <a:avLst/>
          </a:prstGeom>
          <a:noFill/>
          <a:ln w="25400">
            <a:solidFill>
              <a:schemeClr val="tx1"/>
            </a:solidFill>
            <a:round/>
            <a:tailEnd type="arrow" w="lg" len="lg"/>
          </a:ln>
          <a:extLst>
            <a:ext uri="{909E8E84-426E-40DD-AFC4-6F175D3DCCD1}">
              <a14:hiddenFill xmlns:a14="http://schemas.microsoft.com/office/drawing/2010/main">
                <a:noFill/>
              </a14:hiddenFill>
            </a:ext>
          </a:extLst>
        </p:spPr>
        <p:txBody>
          <a:bodyPr wrap="none" anchor="ctr"/>
          <a:lstStyle/>
          <a:p>
            <a:endParaRPr lang="en-US"/>
          </a:p>
        </p:txBody>
      </p:sp>
      <p:sp>
        <p:nvSpPr>
          <p:cNvPr id="16391" name="Text Box 6"/>
          <p:cNvSpPr txBox="1">
            <a:spLocks noChangeArrowheads="1"/>
          </p:cNvSpPr>
          <p:nvPr/>
        </p:nvSpPr>
        <p:spPr bwMode="auto">
          <a:xfrm>
            <a:off x="914400" y="3962400"/>
            <a:ext cx="194945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US" altLang="en-US" sz="2400">
                <a:latin typeface="Arial" panose="020B0604020202020204" pitchFamily="34" charset="0"/>
              </a:rPr>
              <a:t>   Variable</a:t>
            </a:r>
            <a:endParaRPr lang="en-US" altLang="en-US" sz="2400">
              <a:latin typeface="Arial" panose="020B0604020202020204" pitchFamily="34" charset="0"/>
            </a:endParaRPr>
          </a:p>
          <a:p>
            <a:pPr eaLnBrk="1" hangingPunct="1">
              <a:buClrTx/>
              <a:buSzTx/>
              <a:buFontTx/>
              <a:buNone/>
            </a:pPr>
            <a:r>
              <a:rPr lang="en-US" altLang="en-US" sz="2400">
                <a:latin typeface="Arial" panose="020B0604020202020204" pitchFamily="34" charset="0"/>
              </a:rPr>
              <a:t>        or</a:t>
            </a:r>
            <a:endParaRPr lang="en-US" altLang="en-US" sz="2400">
              <a:latin typeface="Arial" panose="020B0604020202020204" pitchFamily="34" charset="0"/>
            </a:endParaRPr>
          </a:p>
          <a:p>
            <a:pPr eaLnBrk="1" hangingPunct="1">
              <a:buClrTx/>
              <a:buSzTx/>
              <a:buFontTx/>
              <a:buNone/>
            </a:pPr>
            <a:r>
              <a:rPr lang="en-US" altLang="en-US" sz="2400">
                <a:latin typeface="Arial" panose="020B0604020202020204" pitchFamily="34" charset="0"/>
              </a:rPr>
              <a:t>Non-terminal</a:t>
            </a:r>
            <a:endParaRPr lang="en-US" altLang="en-US" sz="2400">
              <a:latin typeface="Arial" panose="020B0604020202020204" pitchFamily="34" charset="0"/>
            </a:endParaRPr>
          </a:p>
        </p:txBody>
      </p:sp>
      <p:sp>
        <p:nvSpPr>
          <p:cNvPr id="16392" name="Line 7"/>
          <p:cNvSpPr>
            <a:spLocks noChangeShapeType="1"/>
          </p:cNvSpPr>
          <p:nvPr/>
        </p:nvSpPr>
        <p:spPr bwMode="auto">
          <a:xfrm flipH="1" flipV="1">
            <a:off x="6400800" y="2971800"/>
            <a:ext cx="1752600" cy="914400"/>
          </a:xfrm>
          <a:prstGeom prst="line">
            <a:avLst/>
          </a:prstGeom>
          <a:noFill/>
          <a:ln w="25400">
            <a:solidFill>
              <a:schemeClr val="tx1"/>
            </a:solidFill>
            <a:round/>
            <a:tailEnd type="arrow" w="lg" len="lg"/>
          </a:ln>
          <a:extLst>
            <a:ext uri="{909E8E84-426E-40DD-AFC4-6F175D3DCCD1}">
              <a14:hiddenFill xmlns:a14="http://schemas.microsoft.com/office/drawing/2010/main">
                <a:noFill/>
              </a14:hiddenFill>
            </a:ext>
          </a:extLst>
        </p:spPr>
        <p:txBody>
          <a:bodyPr wrap="none" anchor="ctr"/>
          <a:lstStyle/>
          <a:p>
            <a:endParaRPr lang="en-US"/>
          </a:p>
        </p:txBody>
      </p:sp>
      <p:sp>
        <p:nvSpPr>
          <p:cNvPr id="16393" name="Text Box 8"/>
          <p:cNvSpPr txBox="1">
            <a:spLocks noChangeArrowheads="1"/>
          </p:cNvSpPr>
          <p:nvPr/>
        </p:nvSpPr>
        <p:spPr bwMode="auto">
          <a:xfrm>
            <a:off x="7772401" y="4038601"/>
            <a:ext cx="13493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US" altLang="en-US" sz="2400">
                <a:latin typeface="Arial" panose="020B0604020202020204" pitchFamily="34" charset="0"/>
              </a:rPr>
              <a:t>Terminal</a:t>
            </a:r>
            <a:endParaRPr lang="en-US" altLang="en-US" sz="2400">
              <a:latin typeface="Arial" panose="020B0604020202020204" pitchFamily="34" charset="0"/>
            </a:endParaRPr>
          </a:p>
        </p:txBody>
      </p:sp>
      <p:sp>
        <p:nvSpPr>
          <p:cNvPr id="16394" name="Text Box 9"/>
          <p:cNvSpPr txBox="1">
            <a:spLocks noChangeArrowheads="1"/>
          </p:cNvSpPr>
          <p:nvPr/>
        </p:nvSpPr>
        <p:spPr bwMode="auto">
          <a:xfrm>
            <a:off x="4648200" y="4191001"/>
            <a:ext cx="165735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US" altLang="en-US" sz="2400">
                <a:latin typeface="Arial" panose="020B0604020202020204" pitchFamily="34" charset="0"/>
              </a:rPr>
              <a:t>Production</a:t>
            </a:r>
            <a:endParaRPr lang="en-US" altLang="en-US" sz="2400">
              <a:latin typeface="Arial" panose="020B0604020202020204" pitchFamily="34" charset="0"/>
            </a:endParaRPr>
          </a:p>
          <a:p>
            <a:pPr eaLnBrk="1" hangingPunct="1">
              <a:buClrTx/>
              <a:buSzTx/>
              <a:buFontTx/>
              <a:buNone/>
            </a:pPr>
            <a:r>
              <a:rPr lang="en-US" altLang="en-US" sz="2400">
                <a:latin typeface="Arial" panose="020B0604020202020204" pitchFamily="34" charset="0"/>
              </a:rPr>
              <a:t>rule</a:t>
            </a:r>
            <a:endParaRPr lang="en-US" altLang="en-US" sz="2400">
              <a:latin typeface="Arial" panose="020B0604020202020204" pitchFamily="34" charset="0"/>
            </a:endParaRPr>
          </a:p>
        </p:txBody>
      </p:sp>
      <p:sp>
        <p:nvSpPr>
          <p:cNvPr id="16395" name="Line 10"/>
          <p:cNvSpPr>
            <a:spLocks noChangeShapeType="1"/>
          </p:cNvSpPr>
          <p:nvPr/>
        </p:nvSpPr>
        <p:spPr bwMode="auto">
          <a:xfrm flipV="1">
            <a:off x="5638800" y="2895600"/>
            <a:ext cx="0" cy="1143000"/>
          </a:xfrm>
          <a:prstGeom prst="line">
            <a:avLst/>
          </a:prstGeom>
          <a:noFill/>
          <a:ln w="25400">
            <a:solidFill>
              <a:schemeClr val="tx1"/>
            </a:solidFill>
            <a:round/>
            <a:tailEnd type="arrow" w="lg" len="lg"/>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a:buClrTx/>
              <a:buSzTx/>
              <a:buFontTx/>
              <a:buNone/>
            </a:pPr>
            <a:fld id="{BF074B06-1CFA-4D6C-9847-DDE8E362E711}" type="slidenum">
              <a:rPr lang="en-US" altLang="en-US" sz="1200">
                <a:solidFill>
                  <a:srgbClr val="FFFFFF"/>
                </a:solidFill>
                <a:latin typeface="Arial" panose="020B0604020202020204" pitchFamily="34" charset="0"/>
              </a:rPr>
            </a:fld>
            <a:endParaRPr lang="en-US" altLang="en-US" sz="1200">
              <a:solidFill>
                <a:srgbClr val="FFFFFF"/>
              </a:solidFill>
              <a:latin typeface="Arial" panose="020B0604020202020204" pitchFamily="34" charset="0"/>
            </a:endParaRPr>
          </a:p>
        </p:txBody>
      </p:sp>
      <p:sp>
        <p:nvSpPr>
          <p:cNvPr id="191490" name="Rectangle 2"/>
          <p:cNvSpPr>
            <a:spLocks noGrp="1" noChangeArrowheads="1"/>
          </p:cNvSpPr>
          <p:nvPr>
            <p:ph type="title"/>
          </p:nvPr>
        </p:nvSpPr>
        <p:spPr/>
        <p:txBody>
          <a:bodyPr/>
          <a:lstStyle/>
          <a:p>
            <a:pPr eaLnBrk="1" fontAlgn="auto" hangingPunct="1">
              <a:spcAft>
                <a:spcPts val="0"/>
              </a:spcAft>
              <a:defRPr/>
            </a:pPr>
            <a:r>
              <a:rPr lang="en-US">
                <a:solidFill>
                  <a:schemeClr val="accent1">
                    <a:satMod val="150000"/>
                  </a:schemeClr>
                </a:solidFill>
              </a:rPr>
              <a:t>Another Example</a:t>
            </a:r>
            <a:endParaRPr lang="en-US">
              <a:solidFill>
                <a:schemeClr val="accent1">
                  <a:satMod val="150000"/>
                </a:schemeClr>
              </a:solidFill>
            </a:endParaRPr>
          </a:p>
        </p:txBody>
      </p:sp>
      <p:sp>
        <p:nvSpPr>
          <p:cNvPr id="17412" name="Rectangle 3"/>
          <p:cNvSpPr>
            <a:spLocks noGrp="1" noChangeArrowheads="1"/>
          </p:cNvSpPr>
          <p:nvPr>
            <p:ph type="body" idx="1"/>
          </p:nvPr>
        </p:nvSpPr>
        <p:spPr/>
        <p:txBody>
          <a:bodyPr/>
          <a:lstStyle/>
          <a:p>
            <a:pPr eaLnBrk="1" hangingPunct="1"/>
            <a:r>
              <a:rPr lang="en-US" altLang="en-US" smtClean="0"/>
              <a:t>Grammar:</a:t>
            </a:r>
            <a:endParaRPr lang="en-US" altLang="en-US" smtClean="0"/>
          </a:p>
          <a:p>
            <a:pPr eaLnBrk="1" hangingPunct="1"/>
            <a:endParaRPr lang="en-US" altLang="en-US" smtClean="0"/>
          </a:p>
          <a:p>
            <a:pPr eaLnBrk="1" hangingPunct="1"/>
            <a:endParaRPr lang="en-US" altLang="en-US" smtClean="0"/>
          </a:p>
          <a:p>
            <a:pPr eaLnBrk="1" hangingPunct="1"/>
            <a:endParaRPr lang="en-US" altLang="en-US" smtClean="0"/>
          </a:p>
          <a:p>
            <a:pPr eaLnBrk="1" hangingPunct="1"/>
            <a:r>
              <a:rPr lang="en-US" altLang="en-US" smtClean="0"/>
              <a:t>Derivation of sentence       :</a:t>
            </a:r>
            <a:endParaRPr lang="en-US" altLang="en-US" smtClean="0"/>
          </a:p>
          <a:p>
            <a:pPr eaLnBrk="1" hangingPunct="1"/>
            <a:endParaRPr lang="en-US" altLang="en-US" smtClean="0"/>
          </a:p>
        </p:txBody>
      </p:sp>
      <p:graphicFrame>
        <p:nvGraphicFramePr>
          <p:cNvPr id="17413" name="Object 2"/>
          <p:cNvGraphicFramePr>
            <a:graphicFrameLocks noChangeAspect="1"/>
          </p:cNvGraphicFramePr>
          <p:nvPr/>
        </p:nvGraphicFramePr>
        <p:xfrm>
          <a:off x="4700589" y="1262064"/>
          <a:ext cx="1785937" cy="1241425"/>
        </p:xfrm>
        <a:graphic>
          <a:graphicData uri="http://schemas.openxmlformats.org/presentationml/2006/ole">
            <mc:AlternateContent xmlns:mc="http://schemas.openxmlformats.org/markup-compatibility/2006">
              <mc:Choice xmlns:v="urn:schemas-microsoft-com:vml" Requires="v">
                <p:oleObj spid="_x0000_s66567" name="Equation" r:id="rId1" imgW="584200" imgH="406400" progId="Equation.3">
                  <p:embed/>
                </p:oleObj>
              </mc:Choice>
              <mc:Fallback>
                <p:oleObj name="Equation" r:id="rId1" imgW="584200" imgH="406400" progId="Equation.3">
                  <p:embed/>
                  <p:pic>
                    <p:nvPicPr>
                      <p:cNvPr id="0" name="Picture 6656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00589" y="1262064"/>
                        <a:ext cx="1785937" cy="1241425"/>
                      </a:xfrm>
                      <a:prstGeom prst="rect">
                        <a:avLst/>
                      </a:prstGeom>
                      <a:solidFill>
                        <a:schemeClr val="tx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14" name="Object 3"/>
          <p:cNvGraphicFramePr>
            <a:graphicFrameLocks noChangeAspect="1"/>
          </p:cNvGraphicFramePr>
          <p:nvPr/>
        </p:nvGraphicFramePr>
        <p:xfrm>
          <a:off x="3581400" y="4248151"/>
          <a:ext cx="3035300" cy="430213"/>
        </p:xfrm>
        <a:graphic>
          <a:graphicData uri="http://schemas.openxmlformats.org/presentationml/2006/ole">
            <mc:AlternateContent xmlns:mc="http://schemas.openxmlformats.org/markup-compatibility/2006">
              <mc:Choice xmlns:v="urn:schemas-microsoft-com:vml" Requires="v">
                <p:oleObj spid="_x0000_s66568" name="Equation" r:id="rId3" imgW="3035300" imgH="431800" progId="Equation.3">
                  <p:embed/>
                </p:oleObj>
              </mc:Choice>
              <mc:Fallback>
                <p:oleObj name="Equation" r:id="rId3" imgW="3035300" imgH="431800" progId="Equation.3">
                  <p:embed/>
                  <p:pic>
                    <p:nvPicPr>
                      <p:cNvPr id="0" name="Picture 6656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81400" y="4248151"/>
                        <a:ext cx="3035300" cy="430213"/>
                      </a:xfrm>
                      <a:prstGeom prst="rect">
                        <a:avLst/>
                      </a:prstGeom>
                      <a:solidFill>
                        <a:schemeClr val="tx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15" name="Object 4"/>
          <p:cNvGraphicFramePr>
            <a:graphicFrameLocks noChangeAspect="1"/>
          </p:cNvGraphicFramePr>
          <p:nvPr/>
        </p:nvGraphicFramePr>
        <p:xfrm>
          <a:off x="5843588" y="3286126"/>
          <a:ext cx="544512" cy="430213"/>
        </p:xfrm>
        <a:graphic>
          <a:graphicData uri="http://schemas.openxmlformats.org/presentationml/2006/ole">
            <mc:AlternateContent xmlns:mc="http://schemas.openxmlformats.org/markup-compatibility/2006">
              <mc:Choice xmlns:v="urn:schemas-microsoft-com:vml" Requires="v">
                <p:oleObj spid="_x0000_s66569" name="Equation" r:id="rId5" imgW="546100" imgH="431800" progId="Equation.3">
                  <p:embed/>
                </p:oleObj>
              </mc:Choice>
              <mc:Fallback>
                <p:oleObj name="Equation" r:id="rId5" imgW="546100" imgH="431800" progId="Equation.3">
                  <p:embed/>
                  <p:pic>
                    <p:nvPicPr>
                      <p:cNvPr id="0" name="Picture 6656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43588" y="3286126"/>
                        <a:ext cx="544512" cy="430213"/>
                      </a:xfrm>
                      <a:prstGeom prst="rect">
                        <a:avLst/>
                      </a:prstGeom>
                      <a:solidFill>
                        <a:schemeClr val="tx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416" name="Line 9"/>
          <p:cNvSpPr>
            <a:spLocks noChangeShapeType="1"/>
          </p:cNvSpPr>
          <p:nvPr/>
        </p:nvSpPr>
        <p:spPr bwMode="auto">
          <a:xfrm flipV="1">
            <a:off x="3352800" y="4724400"/>
            <a:ext cx="838200" cy="762000"/>
          </a:xfrm>
          <a:prstGeom prst="line">
            <a:avLst/>
          </a:prstGeom>
          <a:noFill/>
          <a:ln w="9525">
            <a:solidFill>
              <a:srgbClr val="FF0000"/>
            </a:solidFill>
            <a:round/>
            <a:tailEnd type="arrow" w="lg" len="lg"/>
          </a:ln>
          <a:extLst>
            <a:ext uri="{909E8E84-426E-40DD-AFC4-6F175D3DCCD1}">
              <a14:hiddenFill xmlns:a14="http://schemas.microsoft.com/office/drawing/2010/main">
                <a:noFill/>
              </a14:hiddenFill>
            </a:ext>
          </a:extLst>
        </p:spPr>
        <p:txBody>
          <a:bodyPr wrap="none" anchor="ctr"/>
          <a:lstStyle/>
          <a:p>
            <a:endParaRPr lang="en-US"/>
          </a:p>
        </p:txBody>
      </p:sp>
      <p:sp>
        <p:nvSpPr>
          <p:cNvPr id="17417" name="Line 10"/>
          <p:cNvSpPr>
            <a:spLocks noChangeShapeType="1"/>
          </p:cNvSpPr>
          <p:nvPr/>
        </p:nvSpPr>
        <p:spPr bwMode="auto">
          <a:xfrm flipH="1" flipV="1">
            <a:off x="5638800" y="4724400"/>
            <a:ext cx="533400" cy="762000"/>
          </a:xfrm>
          <a:prstGeom prst="line">
            <a:avLst/>
          </a:prstGeom>
          <a:noFill/>
          <a:ln w="9525">
            <a:solidFill>
              <a:srgbClr val="FF0000"/>
            </a:solidFill>
            <a:round/>
            <a:tailEnd type="arrow" w="lg" len="lg"/>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17418" name="Object 5"/>
          <p:cNvGraphicFramePr>
            <a:graphicFrameLocks noChangeAspect="1"/>
          </p:cNvGraphicFramePr>
          <p:nvPr/>
        </p:nvGraphicFramePr>
        <p:xfrm>
          <a:off x="2508250" y="5619751"/>
          <a:ext cx="1803400" cy="430213"/>
        </p:xfrm>
        <a:graphic>
          <a:graphicData uri="http://schemas.openxmlformats.org/presentationml/2006/ole">
            <mc:AlternateContent xmlns:mc="http://schemas.openxmlformats.org/markup-compatibility/2006">
              <mc:Choice xmlns:v="urn:schemas-microsoft-com:vml" Requires="v">
                <p:oleObj spid="_x0000_s66570" name="Equation" r:id="rId7" imgW="1803400" imgH="431800" progId="Equation.3">
                  <p:embed/>
                </p:oleObj>
              </mc:Choice>
              <mc:Fallback>
                <p:oleObj name="Equation" r:id="rId7" imgW="1803400" imgH="431800" progId="Equation.3">
                  <p:embed/>
                  <p:pic>
                    <p:nvPicPr>
                      <p:cNvPr id="0" name="Picture 6656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08250" y="5619751"/>
                        <a:ext cx="1803400" cy="430213"/>
                      </a:xfrm>
                      <a:prstGeom prst="rect">
                        <a:avLst/>
                      </a:prstGeom>
                      <a:solidFill>
                        <a:schemeClr val="tx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19" name="Object 6"/>
          <p:cNvGraphicFramePr>
            <a:graphicFrameLocks noChangeAspect="1"/>
          </p:cNvGraphicFramePr>
          <p:nvPr/>
        </p:nvGraphicFramePr>
        <p:xfrm>
          <a:off x="6032500" y="5500688"/>
          <a:ext cx="1168400" cy="500062"/>
        </p:xfrm>
        <a:graphic>
          <a:graphicData uri="http://schemas.openxmlformats.org/presentationml/2006/ole">
            <mc:AlternateContent xmlns:mc="http://schemas.openxmlformats.org/markup-compatibility/2006">
              <mc:Choice xmlns:v="urn:schemas-microsoft-com:vml" Requires="v">
                <p:oleObj spid="_x0000_s66571" name="Equation" r:id="rId9" imgW="431165" imgH="177800" progId="Equation.3">
                  <p:embed/>
                </p:oleObj>
              </mc:Choice>
              <mc:Fallback>
                <p:oleObj name="Equation" r:id="rId9" imgW="431165" imgH="177800" progId="Equation.3">
                  <p:embed/>
                  <p:pic>
                    <p:nvPicPr>
                      <p:cNvPr id="0" name="Picture 6657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032500" y="5500688"/>
                        <a:ext cx="1168400" cy="500062"/>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a:buClrTx/>
              <a:buSzTx/>
              <a:buFontTx/>
              <a:buNone/>
            </a:pPr>
            <a:fld id="{F680DB83-F7A1-466B-B6A3-0B8CCE894759}" type="slidenum">
              <a:rPr lang="en-US" altLang="en-US" sz="1200">
                <a:solidFill>
                  <a:srgbClr val="FFFFFF"/>
                </a:solidFill>
                <a:latin typeface="Arial" panose="020B0604020202020204" pitchFamily="34" charset="0"/>
              </a:rPr>
            </a:fld>
            <a:endParaRPr lang="en-US" altLang="en-US" sz="1200">
              <a:solidFill>
                <a:srgbClr val="FFFFFF"/>
              </a:solidFill>
              <a:latin typeface="Arial" panose="020B0604020202020204" pitchFamily="34" charset="0"/>
            </a:endParaRPr>
          </a:p>
        </p:txBody>
      </p:sp>
      <p:graphicFrame>
        <p:nvGraphicFramePr>
          <p:cNvPr id="18435" name="Object 2"/>
          <p:cNvGraphicFramePr>
            <a:graphicFrameLocks noChangeAspect="1"/>
          </p:cNvGraphicFramePr>
          <p:nvPr/>
        </p:nvGraphicFramePr>
        <p:xfrm>
          <a:off x="2514600" y="4191001"/>
          <a:ext cx="5524500" cy="430213"/>
        </p:xfrm>
        <a:graphic>
          <a:graphicData uri="http://schemas.openxmlformats.org/presentationml/2006/ole">
            <mc:AlternateContent xmlns:mc="http://schemas.openxmlformats.org/markup-compatibility/2006">
              <mc:Choice xmlns:v="urn:schemas-microsoft-com:vml" Requires="v">
                <p:oleObj spid="_x0000_s67591" name="Equation" r:id="rId1" imgW="5524500" imgH="431800" progId="Equation.3">
                  <p:embed/>
                </p:oleObj>
              </mc:Choice>
              <mc:Fallback>
                <p:oleObj name="Equation" r:id="rId1" imgW="5524500" imgH="431800" progId="Equation.3">
                  <p:embed/>
                  <p:pic>
                    <p:nvPicPr>
                      <p:cNvPr id="0" name="Picture 6759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4191001"/>
                        <a:ext cx="5524500" cy="430213"/>
                      </a:xfrm>
                      <a:prstGeom prst="rect">
                        <a:avLst/>
                      </a:prstGeom>
                      <a:solidFill>
                        <a:schemeClr val="tx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36" name="Object 3"/>
          <p:cNvGraphicFramePr>
            <a:graphicFrameLocks noChangeAspect="1"/>
          </p:cNvGraphicFramePr>
          <p:nvPr/>
        </p:nvGraphicFramePr>
        <p:xfrm>
          <a:off x="3124200" y="5943601"/>
          <a:ext cx="1638300" cy="392113"/>
        </p:xfrm>
        <a:graphic>
          <a:graphicData uri="http://schemas.openxmlformats.org/presentationml/2006/ole">
            <mc:AlternateContent xmlns:mc="http://schemas.openxmlformats.org/markup-compatibility/2006">
              <mc:Choice xmlns:v="urn:schemas-microsoft-com:vml" Requires="v">
                <p:oleObj spid="_x0000_s67592" name="Equation" r:id="rId3" imgW="1637665" imgH="393700" progId="Equation.3">
                  <p:embed/>
                </p:oleObj>
              </mc:Choice>
              <mc:Fallback>
                <p:oleObj name="Equation" r:id="rId3" imgW="1637665" imgH="393700" progId="Equation.3">
                  <p:embed/>
                  <p:pic>
                    <p:nvPicPr>
                      <p:cNvPr id="0" name="Picture 6759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4200" y="5943601"/>
                        <a:ext cx="1638300" cy="392113"/>
                      </a:xfrm>
                      <a:prstGeom prst="rect">
                        <a:avLst/>
                      </a:prstGeom>
                      <a:solidFill>
                        <a:schemeClr val="tx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437" name="Line 7"/>
          <p:cNvSpPr>
            <a:spLocks noChangeShapeType="1"/>
          </p:cNvSpPr>
          <p:nvPr/>
        </p:nvSpPr>
        <p:spPr bwMode="auto">
          <a:xfrm flipH="1" flipV="1">
            <a:off x="3175000" y="4743450"/>
            <a:ext cx="330200" cy="971550"/>
          </a:xfrm>
          <a:prstGeom prst="line">
            <a:avLst/>
          </a:prstGeom>
          <a:noFill/>
          <a:ln w="25400">
            <a:solidFill>
              <a:schemeClr val="tx1"/>
            </a:solidFill>
            <a:round/>
            <a:tailEnd type="arrow" w="lg" len="lg"/>
          </a:ln>
          <a:extLst>
            <a:ext uri="{909E8E84-426E-40DD-AFC4-6F175D3DCCD1}">
              <a14:hiddenFill xmlns:a14="http://schemas.microsoft.com/office/drawing/2010/main">
                <a:noFill/>
              </a14:hiddenFill>
            </a:ext>
          </a:extLst>
        </p:spPr>
        <p:txBody>
          <a:bodyPr wrap="none" anchor="ctr"/>
          <a:lstStyle/>
          <a:p>
            <a:endParaRPr lang="en-US"/>
          </a:p>
        </p:txBody>
      </p:sp>
      <p:sp>
        <p:nvSpPr>
          <p:cNvPr id="18438" name="Line 8"/>
          <p:cNvSpPr>
            <a:spLocks noChangeShapeType="1"/>
          </p:cNvSpPr>
          <p:nvPr/>
        </p:nvSpPr>
        <p:spPr bwMode="auto">
          <a:xfrm flipV="1">
            <a:off x="4191000" y="4743450"/>
            <a:ext cx="431800" cy="971550"/>
          </a:xfrm>
          <a:prstGeom prst="line">
            <a:avLst/>
          </a:prstGeom>
          <a:noFill/>
          <a:ln w="25400">
            <a:solidFill>
              <a:schemeClr val="tx1"/>
            </a:solidFill>
            <a:round/>
            <a:tailEnd type="arrow" w="lg" len="lg"/>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18439" name="Object 4"/>
          <p:cNvGraphicFramePr>
            <a:graphicFrameLocks noChangeAspect="1"/>
          </p:cNvGraphicFramePr>
          <p:nvPr/>
        </p:nvGraphicFramePr>
        <p:xfrm>
          <a:off x="6718300" y="5857876"/>
          <a:ext cx="1125538" cy="365125"/>
        </p:xfrm>
        <a:graphic>
          <a:graphicData uri="http://schemas.openxmlformats.org/presentationml/2006/ole">
            <mc:AlternateContent xmlns:mc="http://schemas.openxmlformats.org/markup-compatibility/2006">
              <mc:Choice xmlns:v="urn:schemas-microsoft-com:vml" Requires="v">
                <p:oleObj spid="_x0000_s67593" name="Equation" r:id="rId5" imgW="431165" imgH="177800" progId="Equation.3">
                  <p:embed/>
                </p:oleObj>
              </mc:Choice>
              <mc:Fallback>
                <p:oleObj name="Equation" r:id="rId5" imgW="431165" imgH="177800" progId="Equation.3">
                  <p:embed/>
                  <p:pic>
                    <p:nvPicPr>
                      <p:cNvPr id="0" name="Picture 6759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18300" y="5857876"/>
                        <a:ext cx="1125538" cy="365125"/>
                      </a:xfrm>
                      <a:prstGeom prst="rect">
                        <a:avLst/>
                      </a:prstGeom>
                      <a:solidFill>
                        <a:schemeClr val="tx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440" name="Line 10"/>
          <p:cNvSpPr>
            <a:spLocks noChangeShapeType="1"/>
          </p:cNvSpPr>
          <p:nvPr/>
        </p:nvSpPr>
        <p:spPr bwMode="auto">
          <a:xfrm flipH="1" flipV="1">
            <a:off x="6680200" y="4667250"/>
            <a:ext cx="228600" cy="1143000"/>
          </a:xfrm>
          <a:prstGeom prst="line">
            <a:avLst/>
          </a:prstGeom>
          <a:noFill/>
          <a:ln w="25400">
            <a:solidFill>
              <a:schemeClr val="tx1"/>
            </a:solidFill>
            <a:round/>
            <a:tailEnd type="arrow" w="lg" len="lg"/>
          </a:ln>
          <a:extLst>
            <a:ext uri="{909E8E84-426E-40DD-AFC4-6F175D3DCCD1}">
              <a14:hiddenFill xmlns:a14="http://schemas.microsoft.com/office/drawing/2010/main">
                <a:noFill/>
              </a14:hiddenFill>
            </a:ext>
          </a:extLst>
        </p:spPr>
        <p:txBody>
          <a:bodyPr wrap="none" anchor="ctr"/>
          <a:lstStyle/>
          <a:p>
            <a:endParaRPr lang="en-US"/>
          </a:p>
        </p:txBody>
      </p:sp>
      <p:sp>
        <p:nvSpPr>
          <p:cNvPr id="18441" name="Rectangle 18"/>
          <p:cNvSpPr>
            <a:spLocks noGrp="1" noChangeArrowheads="1"/>
          </p:cNvSpPr>
          <p:nvPr>
            <p:ph type="body" idx="1"/>
          </p:nvPr>
        </p:nvSpPr>
        <p:spPr>
          <a:noFill/>
        </p:spPr>
        <p:txBody>
          <a:bodyPr/>
          <a:lstStyle/>
          <a:p>
            <a:pPr eaLnBrk="1" hangingPunct="1"/>
            <a:r>
              <a:rPr lang="en-US" altLang="en-US" smtClean="0"/>
              <a:t>Grammar:</a:t>
            </a:r>
            <a:endParaRPr lang="en-US" altLang="en-US" smtClean="0"/>
          </a:p>
          <a:p>
            <a:pPr eaLnBrk="1" hangingPunct="1"/>
            <a:endParaRPr lang="en-US" altLang="en-US" smtClean="0"/>
          </a:p>
          <a:p>
            <a:pPr eaLnBrk="1" hangingPunct="1"/>
            <a:endParaRPr lang="en-US" altLang="en-US" smtClean="0"/>
          </a:p>
          <a:p>
            <a:pPr eaLnBrk="1" hangingPunct="1"/>
            <a:endParaRPr lang="en-US" altLang="en-US" smtClean="0"/>
          </a:p>
          <a:p>
            <a:pPr eaLnBrk="1" hangingPunct="1"/>
            <a:r>
              <a:rPr lang="en-US" altLang="en-US" smtClean="0"/>
              <a:t>Derivation of sentence :</a:t>
            </a:r>
            <a:endParaRPr lang="en-US" altLang="en-US" smtClean="0"/>
          </a:p>
          <a:p>
            <a:pPr eaLnBrk="1" hangingPunct="1"/>
            <a:endParaRPr lang="en-US" altLang="en-US" smtClean="0"/>
          </a:p>
        </p:txBody>
      </p:sp>
      <p:graphicFrame>
        <p:nvGraphicFramePr>
          <p:cNvPr id="18442" name="Object 5"/>
          <p:cNvGraphicFramePr>
            <a:graphicFrameLocks noChangeAspect="1"/>
          </p:cNvGraphicFramePr>
          <p:nvPr/>
        </p:nvGraphicFramePr>
        <p:xfrm>
          <a:off x="5200650" y="1350963"/>
          <a:ext cx="2928938" cy="1077912"/>
        </p:xfrm>
        <a:graphic>
          <a:graphicData uri="http://schemas.openxmlformats.org/presentationml/2006/ole">
            <mc:AlternateContent xmlns:mc="http://schemas.openxmlformats.org/markup-compatibility/2006">
              <mc:Choice xmlns:v="urn:schemas-microsoft-com:vml" Requires="v">
                <p:oleObj spid="_x0000_s67594" name="Equation" r:id="rId7" imgW="584200" imgH="406400" progId="Equation.3">
                  <p:embed/>
                </p:oleObj>
              </mc:Choice>
              <mc:Fallback>
                <p:oleObj name="Equation" r:id="rId7" imgW="584200" imgH="406400" progId="Equation.3">
                  <p:embed/>
                  <p:pic>
                    <p:nvPicPr>
                      <p:cNvPr id="0" name="Picture 6759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00650" y="1350963"/>
                        <a:ext cx="2928938" cy="1077912"/>
                      </a:xfrm>
                      <a:prstGeom prst="rect">
                        <a:avLst/>
                      </a:prstGeom>
                      <a:solidFill>
                        <a:schemeClr val="tx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43" name="Object 6"/>
          <p:cNvGraphicFramePr>
            <a:graphicFrameLocks noChangeAspect="1"/>
          </p:cNvGraphicFramePr>
          <p:nvPr/>
        </p:nvGraphicFramePr>
        <p:xfrm>
          <a:off x="6129339" y="3143251"/>
          <a:ext cx="1368425" cy="588963"/>
        </p:xfrm>
        <a:graphic>
          <a:graphicData uri="http://schemas.openxmlformats.org/presentationml/2006/ole">
            <mc:AlternateContent xmlns:mc="http://schemas.openxmlformats.org/markup-compatibility/2006">
              <mc:Choice xmlns:v="urn:schemas-microsoft-com:vml" Requires="v">
                <p:oleObj spid="_x0000_s67595" name="Equation" r:id="rId9" imgW="354965" imgH="177800" progId="Equation.3">
                  <p:embed/>
                </p:oleObj>
              </mc:Choice>
              <mc:Fallback>
                <p:oleObj name="Equation" r:id="rId9" imgW="354965" imgH="177800" progId="Equation.3">
                  <p:embed/>
                  <p:pic>
                    <p:nvPicPr>
                      <p:cNvPr id="0" name="Picture 6759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129339" y="3143251"/>
                        <a:ext cx="1368425" cy="588963"/>
                      </a:xfrm>
                      <a:prstGeom prst="rect">
                        <a:avLst/>
                      </a:prstGeom>
                      <a:solidFill>
                        <a:schemeClr val="tx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58"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a:buClrTx/>
              <a:buSzTx/>
              <a:buFontTx/>
              <a:buNone/>
            </a:pPr>
            <a:fld id="{E6C66AD4-E4D9-4001-882A-0E6580084DAE}" type="slidenum">
              <a:rPr lang="en-US" altLang="en-US" sz="1200">
                <a:solidFill>
                  <a:srgbClr val="FFFFFF"/>
                </a:solidFill>
                <a:latin typeface="Arial" panose="020B0604020202020204" pitchFamily="34" charset="0"/>
              </a:rPr>
            </a:fld>
            <a:endParaRPr lang="en-US" altLang="en-US" sz="1200">
              <a:solidFill>
                <a:srgbClr val="FFFFFF"/>
              </a:solidFill>
              <a:latin typeface="Arial" panose="020B0604020202020204" pitchFamily="34" charset="0"/>
            </a:endParaRPr>
          </a:p>
        </p:txBody>
      </p:sp>
      <p:sp>
        <p:nvSpPr>
          <p:cNvPr id="19459" name="Rectangle 3"/>
          <p:cNvSpPr>
            <a:spLocks noGrp="1" noChangeArrowheads="1"/>
          </p:cNvSpPr>
          <p:nvPr>
            <p:ph type="body" idx="1"/>
          </p:nvPr>
        </p:nvSpPr>
        <p:spPr/>
        <p:txBody>
          <a:bodyPr/>
          <a:lstStyle/>
          <a:p>
            <a:pPr eaLnBrk="1" hangingPunct="1"/>
            <a:r>
              <a:rPr lang="en-US" altLang="en-US" smtClean="0"/>
              <a:t>Other derivations:</a:t>
            </a:r>
            <a:endParaRPr lang="en-US" altLang="en-US" smtClean="0"/>
          </a:p>
        </p:txBody>
      </p:sp>
      <p:graphicFrame>
        <p:nvGraphicFramePr>
          <p:cNvPr id="19460" name="Object 2"/>
          <p:cNvGraphicFramePr>
            <a:graphicFrameLocks noChangeAspect="1"/>
          </p:cNvGraphicFramePr>
          <p:nvPr/>
        </p:nvGraphicFramePr>
        <p:xfrm>
          <a:off x="1250950" y="2135188"/>
          <a:ext cx="8523288" cy="430212"/>
        </p:xfrm>
        <a:graphic>
          <a:graphicData uri="http://schemas.openxmlformats.org/presentationml/2006/ole">
            <mc:AlternateContent xmlns:mc="http://schemas.openxmlformats.org/markup-compatibility/2006">
              <mc:Choice xmlns:v="urn:schemas-microsoft-com:vml" Requires="v">
                <p:oleObj spid="_x0000_s68612" name="Equation" r:id="rId1" imgW="8521700" imgH="431800" progId="Equation.3">
                  <p:embed/>
                </p:oleObj>
              </mc:Choice>
              <mc:Fallback>
                <p:oleObj name="Equation" r:id="rId1" imgW="8521700" imgH="431800" progId="Equation.3">
                  <p:embed/>
                  <p:pic>
                    <p:nvPicPr>
                      <p:cNvPr id="0" name="Picture 686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0950" y="2135188"/>
                        <a:ext cx="8523288" cy="430212"/>
                      </a:xfrm>
                      <a:prstGeom prst="rect">
                        <a:avLst/>
                      </a:prstGeom>
                      <a:solidFill>
                        <a:schemeClr val="tx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61" name="Object 3"/>
          <p:cNvGraphicFramePr>
            <a:graphicFrameLocks noChangeAspect="1"/>
          </p:cNvGraphicFramePr>
          <p:nvPr/>
        </p:nvGraphicFramePr>
        <p:xfrm>
          <a:off x="1282700" y="3975100"/>
          <a:ext cx="6286500" cy="1295400"/>
        </p:xfrm>
        <a:graphic>
          <a:graphicData uri="http://schemas.openxmlformats.org/presentationml/2006/ole">
            <mc:AlternateContent xmlns:mc="http://schemas.openxmlformats.org/markup-compatibility/2006">
              <mc:Choice xmlns:v="urn:schemas-microsoft-com:vml" Requires="v">
                <p:oleObj spid="_x0000_s68613" name="Equation" r:id="rId3" imgW="6286500" imgH="1295400" progId="Equation.3">
                  <p:embed/>
                </p:oleObj>
              </mc:Choice>
              <mc:Fallback>
                <p:oleObj name="Equation" r:id="rId3" imgW="6286500" imgH="1295400" progId="Equation.3">
                  <p:embed/>
                  <p:pic>
                    <p:nvPicPr>
                      <p:cNvPr id="0" name="Picture 686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82700" y="3975100"/>
                        <a:ext cx="6286500" cy="1295400"/>
                      </a:xfrm>
                      <a:prstGeom prst="rect">
                        <a:avLst/>
                      </a:prstGeom>
                      <a:solidFill>
                        <a:schemeClr val="tx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914" name="Text Box 2"/>
          <p:cNvSpPr txBox="1">
            <a:spLocks noChangeArrowheads="1"/>
          </p:cNvSpPr>
          <p:nvPr/>
        </p:nvSpPr>
        <p:spPr bwMode="auto">
          <a:xfrm>
            <a:off x="1403350" y="236539"/>
            <a:ext cx="4154488" cy="784225"/>
          </a:xfrm>
          <a:prstGeom prst="rect">
            <a:avLst/>
          </a:prstGeom>
          <a:noFill/>
          <a:ln w="9525">
            <a:noFill/>
            <a:miter lim="800000"/>
          </a:ln>
          <a:effectLst/>
        </p:spPr>
        <p:txBody>
          <a:bodyPr>
            <a:spAutoFit/>
          </a:bodyPr>
          <a:lstStyle/>
          <a:p>
            <a:pPr eaLnBrk="1" hangingPunct="1">
              <a:defRPr/>
            </a:pPr>
            <a:r>
              <a:rPr lang="en-US" altLang="zh-TW" sz="4500" b="1" dirty="0">
                <a:solidFill>
                  <a:schemeClr val="accent1">
                    <a:satMod val="150000"/>
                  </a:schemeClr>
                </a:solidFill>
                <a:latin typeface="+mj-lt"/>
                <a:ea typeface="+mj-ea"/>
                <a:cs typeface="+mj-cs"/>
              </a:rPr>
              <a:t>Grammars</a:t>
            </a:r>
            <a:endParaRPr lang="en-US" altLang="zh-TW" sz="4500" b="1" dirty="0">
              <a:solidFill>
                <a:schemeClr val="accent1">
                  <a:satMod val="150000"/>
                </a:schemeClr>
              </a:solidFill>
              <a:latin typeface="+mj-lt"/>
              <a:ea typeface="+mj-ea"/>
              <a:cs typeface="+mj-cs"/>
            </a:endParaRPr>
          </a:p>
        </p:txBody>
      </p:sp>
      <p:sp>
        <p:nvSpPr>
          <p:cNvPr id="20483" name="Text Box 5"/>
          <p:cNvSpPr txBox="1">
            <a:spLocks noChangeArrowheads="1"/>
          </p:cNvSpPr>
          <p:nvPr/>
        </p:nvSpPr>
        <p:spPr bwMode="auto">
          <a:xfrm>
            <a:off x="1271589" y="1143000"/>
            <a:ext cx="8231187"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spcBef>
                <a:spcPct val="50000"/>
              </a:spcBef>
              <a:buClrTx/>
              <a:buSzTx/>
              <a:buFontTx/>
              <a:buNone/>
            </a:pPr>
            <a:r>
              <a:rPr lang="en-US" altLang="zh-TW" sz="2800" b="1">
                <a:latin typeface="Arial" panose="020B0604020202020204" pitchFamily="34" charset="0"/>
              </a:rPr>
              <a:t>Definition:</a:t>
            </a:r>
            <a:r>
              <a:rPr lang="en-US" altLang="zh-TW" sz="2800">
                <a:latin typeface="Arial" panose="020B0604020202020204" pitchFamily="34" charset="0"/>
              </a:rPr>
              <a:t> A </a:t>
            </a:r>
            <a:r>
              <a:rPr lang="en-US" altLang="zh-TW" sz="2800" b="1">
                <a:latin typeface="Arial" panose="020B0604020202020204" pitchFamily="34" charset="0"/>
              </a:rPr>
              <a:t>grammar</a:t>
            </a:r>
            <a:r>
              <a:rPr lang="en-US" altLang="zh-TW" sz="2800">
                <a:latin typeface="Arial" panose="020B0604020202020204" pitchFamily="34" charset="0"/>
              </a:rPr>
              <a:t> G = (V, T, P, S) is defined as follows.</a:t>
            </a:r>
            <a:endParaRPr lang="en-US" altLang="zh-TW" sz="2800">
              <a:latin typeface="Arial" panose="020B0604020202020204" pitchFamily="34" charset="0"/>
            </a:endParaRPr>
          </a:p>
        </p:txBody>
      </p:sp>
      <p:sp>
        <p:nvSpPr>
          <p:cNvPr id="20484" name="Text Box 6"/>
          <p:cNvSpPr txBox="1">
            <a:spLocks noChangeArrowheads="1"/>
          </p:cNvSpPr>
          <p:nvPr/>
        </p:nvSpPr>
        <p:spPr bwMode="auto">
          <a:xfrm>
            <a:off x="1822451" y="2060575"/>
            <a:ext cx="7394575"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spcBef>
                <a:spcPct val="50000"/>
              </a:spcBef>
              <a:buClrTx/>
              <a:buSzTx/>
              <a:buFontTx/>
              <a:buNone/>
            </a:pPr>
            <a:r>
              <a:rPr lang="zh-TW" altLang="zh-TW" sz="2800">
                <a:latin typeface="Arial" panose="020B0604020202020204" pitchFamily="34" charset="0"/>
              </a:rPr>
              <a:t>(1) </a:t>
            </a:r>
            <a:r>
              <a:rPr lang="en-US" altLang="zh-TW" sz="2800">
                <a:latin typeface="Arial" panose="020B0604020202020204" pitchFamily="34" charset="0"/>
              </a:rPr>
              <a:t>V is a finite set of variables. S is the start symbol in V.</a:t>
            </a:r>
            <a:endParaRPr lang="en-US" altLang="zh-TW" sz="2800">
              <a:latin typeface="Arial" panose="020B0604020202020204" pitchFamily="34" charset="0"/>
            </a:endParaRPr>
          </a:p>
        </p:txBody>
      </p:sp>
      <p:sp>
        <p:nvSpPr>
          <p:cNvPr id="20485" name="Text Box 7"/>
          <p:cNvSpPr txBox="1">
            <a:spLocks noChangeArrowheads="1"/>
          </p:cNvSpPr>
          <p:nvPr/>
        </p:nvSpPr>
        <p:spPr bwMode="auto">
          <a:xfrm>
            <a:off x="1822451" y="3197226"/>
            <a:ext cx="7521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spcBef>
                <a:spcPct val="50000"/>
              </a:spcBef>
              <a:buClrTx/>
              <a:buSzTx/>
              <a:buFontTx/>
              <a:buNone/>
            </a:pPr>
            <a:r>
              <a:rPr lang="zh-TW" altLang="zh-TW" sz="2800">
                <a:latin typeface="Arial" panose="020B0604020202020204" pitchFamily="34" charset="0"/>
              </a:rPr>
              <a:t>(2) </a:t>
            </a:r>
            <a:r>
              <a:rPr lang="en-US" altLang="zh-TW" sz="2800">
                <a:latin typeface="Arial" panose="020B0604020202020204" pitchFamily="34" charset="0"/>
              </a:rPr>
              <a:t>T is a finite set of terminals, and T </a:t>
            </a:r>
            <a:r>
              <a:rPr lang="en-US" altLang="zh-TW" sz="2800">
                <a:latin typeface="Arial" panose="020B0604020202020204" pitchFamily="34" charset="0"/>
                <a:sym typeface="Symbol" panose="05050102010706020507" pitchFamily="18" charset="2"/>
              </a:rPr>
              <a:t> </a:t>
            </a:r>
            <a:r>
              <a:rPr lang="en-US" altLang="zh-TW" sz="2800">
                <a:latin typeface="Arial" panose="020B0604020202020204" pitchFamily="34" charset="0"/>
              </a:rPr>
              <a:t>V = </a:t>
            </a:r>
            <a:r>
              <a:rPr lang="en-US" altLang="zh-TW" sz="2800">
                <a:latin typeface="Arial" panose="020B0604020202020204" pitchFamily="34" charset="0"/>
                <a:sym typeface="Symbol" panose="05050102010706020507" pitchFamily="18" charset="2"/>
              </a:rPr>
              <a:t></a:t>
            </a:r>
            <a:r>
              <a:rPr lang="en-US" altLang="zh-TW" sz="2800">
                <a:latin typeface="Arial" panose="020B0604020202020204" pitchFamily="34" charset="0"/>
              </a:rPr>
              <a:t>.</a:t>
            </a:r>
            <a:endParaRPr lang="en-US" altLang="zh-TW" sz="2800">
              <a:latin typeface="Arial" panose="020B0604020202020204" pitchFamily="34" charset="0"/>
            </a:endParaRPr>
          </a:p>
        </p:txBody>
      </p:sp>
      <p:sp>
        <p:nvSpPr>
          <p:cNvPr id="20486" name="Text Box 8"/>
          <p:cNvSpPr txBox="1">
            <a:spLocks noChangeArrowheads="1"/>
          </p:cNvSpPr>
          <p:nvPr/>
        </p:nvSpPr>
        <p:spPr bwMode="auto">
          <a:xfrm>
            <a:off x="1822450" y="3913189"/>
            <a:ext cx="7378700"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spcBef>
                <a:spcPct val="50000"/>
              </a:spcBef>
              <a:buClrTx/>
              <a:buSzTx/>
              <a:buFontTx/>
              <a:buNone/>
            </a:pPr>
            <a:r>
              <a:rPr lang="zh-TW" altLang="zh-TW" sz="2800">
                <a:latin typeface="Arial" panose="020B0604020202020204" pitchFamily="34" charset="0"/>
              </a:rPr>
              <a:t>(3) </a:t>
            </a:r>
            <a:r>
              <a:rPr lang="en-US" altLang="zh-TW" sz="2800">
                <a:latin typeface="Arial" panose="020B0604020202020204" pitchFamily="34" charset="0"/>
              </a:rPr>
              <a:t>P is a finite set of productions or rewriting rules. Each production is of the form: </a:t>
            </a:r>
            <a:endParaRPr lang="en-US" altLang="zh-TW" sz="2800">
              <a:latin typeface="Arial" panose="020B0604020202020204" pitchFamily="34" charset="0"/>
            </a:endParaRPr>
          </a:p>
        </p:txBody>
      </p:sp>
      <p:sp>
        <p:nvSpPr>
          <p:cNvPr id="20487" name="Text Box 9"/>
          <p:cNvSpPr txBox="1">
            <a:spLocks noChangeArrowheads="1"/>
          </p:cNvSpPr>
          <p:nvPr/>
        </p:nvSpPr>
        <p:spPr bwMode="auto">
          <a:xfrm>
            <a:off x="2290763" y="5130801"/>
            <a:ext cx="65770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spcBef>
                <a:spcPct val="50000"/>
              </a:spcBef>
              <a:buClrTx/>
              <a:buSzTx/>
              <a:buFontTx/>
              <a:buNone/>
            </a:pPr>
            <a:r>
              <a:rPr lang="en-US" altLang="zh-TW" sz="2800">
                <a:latin typeface="Arial" panose="020B0604020202020204" pitchFamily="34" charset="0"/>
              </a:rPr>
              <a:t>A </a:t>
            </a:r>
            <a:r>
              <a:rPr lang="en-US" altLang="zh-TW" sz="2800">
                <a:latin typeface="Arial" panose="020B0604020202020204" pitchFamily="34" charset="0"/>
                <a:sym typeface="Symbol" panose="05050102010706020507" pitchFamily="18" charset="2"/>
              </a:rPr>
              <a:t></a:t>
            </a:r>
            <a:r>
              <a:rPr lang="en-US" altLang="zh-TW" sz="2800">
                <a:latin typeface="Arial" panose="020B0604020202020204" pitchFamily="34" charset="0"/>
              </a:rPr>
              <a:t> aB, where A, B </a:t>
            </a:r>
            <a:r>
              <a:rPr lang="en-US" altLang="zh-TW" sz="2800">
                <a:latin typeface="Arial" panose="020B0604020202020204" pitchFamily="34" charset="0"/>
                <a:sym typeface="Symbol" panose="05050102010706020507" pitchFamily="18" charset="2"/>
              </a:rPr>
              <a:t> </a:t>
            </a:r>
            <a:r>
              <a:rPr lang="en-US" altLang="zh-TW" sz="2800">
                <a:latin typeface="Arial" panose="020B0604020202020204" pitchFamily="34" charset="0"/>
              </a:rPr>
              <a:t>V and a </a:t>
            </a:r>
            <a:r>
              <a:rPr lang="en-US" altLang="zh-TW" sz="2800">
                <a:latin typeface="Arial" panose="020B0604020202020204" pitchFamily="34" charset="0"/>
                <a:sym typeface="Symbol" panose="05050102010706020507" pitchFamily="18" charset="2"/>
              </a:rPr>
              <a:t></a:t>
            </a:r>
            <a:r>
              <a:rPr lang="en-US" altLang="zh-TW" sz="2800">
                <a:latin typeface="Arial" panose="020B0604020202020204" pitchFamily="34" charset="0"/>
              </a:rPr>
              <a:t> T, or</a:t>
            </a:r>
            <a:endParaRPr lang="en-US" altLang="zh-TW" sz="2800">
              <a:latin typeface="Arial" panose="020B0604020202020204" pitchFamily="34" charset="0"/>
            </a:endParaRPr>
          </a:p>
        </p:txBody>
      </p:sp>
      <p:sp>
        <p:nvSpPr>
          <p:cNvPr id="20488" name="Text Box 10"/>
          <p:cNvSpPr txBox="1">
            <a:spLocks noChangeArrowheads="1"/>
          </p:cNvSpPr>
          <p:nvPr/>
        </p:nvSpPr>
        <p:spPr bwMode="auto">
          <a:xfrm>
            <a:off x="2290763" y="5518151"/>
            <a:ext cx="65770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spcBef>
                <a:spcPct val="50000"/>
              </a:spcBef>
              <a:buClrTx/>
              <a:buSzTx/>
              <a:buFontTx/>
              <a:buNone/>
            </a:pPr>
            <a:r>
              <a:rPr lang="en-US" altLang="zh-TW" sz="2800">
                <a:latin typeface="Arial" panose="020B0604020202020204" pitchFamily="34" charset="0"/>
              </a:rPr>
              <a:t>A </a:t>
            </a:r>
            <a:r>
              <a:rPr lang="en-US" altLang="zh-TW" sz="2800">
                <a:latin typeface="Arial" panose="020B0604020202020204" pitchFamily="34" charset="0"/>
                <a:sym typeface="Symbol" panose="05050102010706020507" pitchFamily="18" charset="2"/>
              </a:rPr>
              <a:t></a:t>
            </a:r>
            <a:r>
              <a:rPr lang="en-US" altLang="zh-TW" sz="2800">
                <a:latin typeface="Arial" panose="020B0604020202020204" pitchFamily="34" charset="0"/>
              </a:rPr>
              <a:t> a, where A </a:t>
            </a:r>
            <a:r>
              <a:rPr lang="en-US" altLang="zh-TW" sz="2800">
                <a:latin typeface="Arial" panose="020B0604020202020204" pitchFamily="34" charset="0"/>
                <a:sym typeface="Symbol" panose="05050102010706020507" pitchFamily="18" charset="2"/>
              </a:rPr>
              <a:t> </a:t>
            </a:r>
            <a:r>
              <a:rPr lang="en-US" altLang="zh-TW" sz="2800">
                <a:latin typeface="Arial" panose="020B0604020202020204" pitchFamily="34" charset="0"/>
              </a:rPr>
              <a:t>V and a </a:t>
            </a:r>
            <a:r>
              <a:rPr lang="en-US" altLang="zh-TW" sz="2800">
                <a:latin typeface="Arial" panose="020B0604020202020204" pitchFamily="34" charset="0"/>
                <a:sym typeface="Symbol" panose="05050102010706020507" pitchFamily="18" charset="2"/>
              </a:rPr>
              <a:t></a:t>
            </a:r>
            <a:r>
              <a:rPr lang="en-US" altLang="zh-TW" sz="2800">
                <a:latin typeface="Arial" panose="020B0604020202020204" pitchFamily="34" charset="0"/>
              </a:rPr>
              <a:t> T.</a:t>
            </a:r>
            <a:endParaRPr lang="en-US" altLang="zh-TW" sz="2800">
              <a:latin typeface="Arial" panose="020B0604020202020204" pitchFamily="34" charset="0"/>
            </a:endParaRPr>
          </a:p>
        </p:txBody>
      </p:sp>
      <p:sp>
        <p:nvSpPr>
          <p:cNvPr id="20489" name="Slide Number Placeholder 10"/>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a:buClrTx/>
              <a:buSzTx/>
              <a:buFontTx/>
              <a:buNone/>
            </a:pPr>
            <a:fld id="{10B00C90-4E24-4DB9-9AEA-80E351FA1DEE}" type="slidenum">
              <a:rPr lang="el-GR" altLang="en-US" sz="1200">
                <a:solidFill>
                  <a:srgbClr val="FFFFFF"/>
                </a:solidFill>
                <a:latin typeface="Arial" panose="020B0604020202020204" pitchFamily="34" charset="0"/>
              </a:rPr>
            </a:fld>
            <a:endParaRPr lang="el-GR" altLang="en-US" sz="1200">
              <a:solidFill>
                <a:srgbClr val="FFFFFF"/>
              </a:solidFill>
              <a:latin typeface="Arial" panose="020B0604020202020204" pitchFamily="34" charset="0"/>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7" name="Rectangle 2"/>
          <p:cNvSpPr>
            <a:spLocks noGrp="1" noChangeArrowheads="1"/>
          </p:cNvSpPr>
          <p:nvPr>
            <p:ph type="title"/>
          </p:nvPr>
        </p:nvSpPr>
        <p:spPr/>
        <p:txBody>
          <a:bodyPr/>
          <a:lstStyle/>
          <a:p>
            <a:pPr eaLnBrk="1" fontAlgn="auto" hangingPunct="1">
              <a:spcAft>
                <a:spcPts val="0"/>
              </a:spcAft>
              <a:defRPr/>
            </a:pPr>
            <a:r>
              <a:rPr lang="en-US" dirty="0" smtClean="0">
                <a:solidFill>
                  <a:schemeClr val="accent1">
                    <a:satMod val="150000"/>
                  </a:schemeClr>
                </a:solidFill>
              </a:rPr>
              <a:t>A Non-Linear Grammar</a:t>
            </a:r>
            <a:endParaRPr lang="en-US" dirty="0" smtClean="0">
              <a:solidFill>
                <a:schemeClr val="accent1">
                  <a:satMod val="150000"/>
                </a:schemeClr>
              </a:solidFill>
            </a:endParaRPr>
          </a:p>
        </p:txBody>
      </p:sp>
      <p:sp>
        <p:nvSpPr>
          <p:cNvPr id="21507" name="Rectangle 3"/>
          <p:cNvSpPr>
            <a:spLocks noGrp="1" noChangeArrowheads="1"/>
          </p:cNvSpPr>
          <p:nvPr>
            <p:ph idx="1"/>
          </p:nvPr>
        </p:nvSpPr>
        <p:spPr>
          <a:solidFill>
            <a:schemeClr val="tx1"/>
          </a:solidFill>
        </p:spPr>
        <p:txBody>
          <a:bodyPr/>
          <a:lstStyle/>
          <a:p>
            <a:pPr eaLnBrk="1" hangingPunct="1">
              <a:buFontTx/>
              <a:buNone/>
            </a:pPr>
            <a:r>
              <a:rPr lang="en-US" altLang="en-US" smtClean="0">
                <a:solidFill>
                  <a:schemeClr val="bg1"/>
                </a:solidFill>
              </a:rPr>
              <a:t> </a:t>
            </a:r>
            <a:endParaRPr lang="en-US" altLang="en-US" smtClean="0">
              <a:solidFill>
                <a:schemeClr val="bg1"/>
              </a:solidFill>
            </a:endParaRPr>
          </a:p>
        </p:txBody>
      </p:sp>
      <p:sp>
        <p:nvSpPr>
          <p:cNvPr id="21508"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a:buClrTx/>
              <a:buSzTx/>
              <a:buFontTx/>
              <a:buNone/>
            </a:pPr>
            <a:fld id="{33DFA3C0-7189-46A1-A54A-DC5A824F2A7A}" type="slidenum">
              <a:rPr lang="en-US" altLang="en-US" sz="1200">
                <a:solidFill>
                  <a:srgbClr val="FFFFFF"/>
                </a:solidFill>
                <a:latin typeface="Arial" panose="020B0604020202020204" pitchFamily="34" charset="0"/>
              </a:rPr>
            </a:fld>
            <a:endParaRPr lang="en-US" altLang="en-US" sz="1200">
              <a:solidFill>
                <a:srgbClr val="FFFFFF"/>
              </a:solidFill>
              <a:latin typeface="Arial" panose="020B0604020202020204" pitchFamily="34" charset="0"/>
            </a:endParaRPr>
          </a:p>
        </p:txBody>
      </p:sp>
      <p:graphicFrame>
        <p:nvGraphicFramePr>
          <p:cNvPr id="21509" name="Object 4"/>
          <p:cNvGraphicFramePr>
            <a:graphicFrameLocks noChangeAspect="1"/>
          </p:cNvGraphicFramePr>
          <p:nvPr/>
        </p:nvGraphicFramePr>
        <p:xfrm>
          <a:off x="6343650" y="1643064"/>
          <a:ext cx="2357438" cy="3286125"/>
        </p:xfrm>
        <a:graphic>
          <a:graphicData uri="http://schemas.openxmlformats.org/presentationml/2006/ole">
            <mc:AlternateContent xmlns:mc="http://schemas.openxmlformats.org/markup-compatibility/2006">
              <mc:Choice xmlns:v="urn:schemas-microsoft-com:vml" Requires="v">
                <p:oleObj spid="_x0000_s69635" name="Equation" r:id="rId1" imgW="584200" imgH="862965" progId="Equation.3">
                  <p:embed/>
                </p:oleObj>
              </mc:Choice>
              <mc:Fallback>
                <p:oleObj name="Equation" r:id="rId1" imgW="584200" imgH="862965" progId="Equation.3">
                  <p:embed/>
                  <p:pic>
                    <p:nvPicPr>
                      <p:cNvPr id="0" name="Picture 6963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43650" y="1643064"/>
                        <a:ext cx="2357438" cy="3286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510" name="Text Box 5"/>
          <p:cNvSpPr txBox="1">
            <a:spLocks noChangeArrowheads="1"/>
          </p:cNvSpPr>
          <p:nvPr/>
        </p:nvSpPr>
        <p:spPr bwMode="auto">
          <a:xfrm>
            <a:off x="1447800" y="1143001"/>
            <a:ext cx="42418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2400">
              <a:solidFill>
                <a:schemeClr val="bg1"/>
              </a:solidFill>
              <a:latin typeface="Arial" panose="020B0604020202020204" pitchFamily="34" charset="0"/>
            </a:endParaRPr>
          </a:p>
          <a:p>
            <a:pPr eaLnBrk="1" hangingPunct="1">
              <a:buClrTx/>
              <a:buSzTx/>
              <a:buFontTx/>
              <a:buNone/>
            </a:pPr>
            <a:r>
              <a:rPr lang="en-US" altLang="en-US" sz="2400">
                <a:solidFill>
                  <a:schemeClr val="bg1"/>
                </a:solidFill>
                <a:latin typeface="Arial" panose="020B0604020202020204" pitchFamily="34" charset="0"/>
              </a:rPr>
              <a:t>Has the production rules like: </a:t>
            </a:r>
            <a:endParaRPr lang="en-US" altLang="en-US" sz="2400">
              <a:solidFill>
                <a:schemeClr val="bg1"/>
              </a:solidFill>
              <a:latin typeface="Arial" panose="020B0604020202020204" pitchFamily="34" charset="0"/>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30" name="Rectangle 2"/>
          <p:cNvSpPr>
            <a:spLocks noGrp="1" noChangeArrowheads="1"/>
          </p:cNvSpPr>
          <p:nvPr>
            <p:ph type="title"/>
          </p:nvPr>
        </p:nvSpPr>
        <p:spPr/>
        <p:txBody>
          <a:bodyPr/>
          <a:lstStyle/>
          <a:p>
            <a:pPr eaLnBrk="1" fontAlgn="auto" hangingPunct="1">
              <a:spcAft>
                <a:spcPts val="0"/>
              </a:spcAft>
              <a:defRPr/>
            </a:pPr>
            <a:r>
              <a:rPr lang="en-US" smtClean="0">
                <a:solidFill>
                  <a:schemeClr val="accent1">
                    <a:satMod val="150000"/>
                  </a:schemeClr>
                </a:solidFill>
              </a:rPr>
              <a:t>Linear Grammars</a:t>
            </a:r>
            <a:endParaRPr lang="en-US" smtClean="0">
              <a:solidFill>
                <a:schemeClr val="accent1">
                  <a:satMod val="150000"/>
                </a:schemeClr>
              </a:solidFill>
            </a:endParaRPr>
          </a:p>
        </p:txBody>
      </p:sp>
      <p:sp>
        <p:nvSpPr>
          <p:cNvPr id="22531" name="Rectangle 3"/>
          <p:cNvSpPr>
            <a:spLocks noGrp="1" noChangeArrowheads="1"/>
          </p:cNvSpPr>
          <p:nvPr>
            <p:ph idx="1"/>
          </p:nvPr>
        </p:nvSpPr>
        <p:spPr>
          <a:solidFill>
            <a:schemeClr val="tx1"/>
          </a:solidFill>
        </p:spPr>
        <p:txBody>
          <a:bodyPr/>
          <a:lstStyle/>
          <a:p>
            <a:pPr eaLnBrk="1" hangingPunct="1">
              <a:buFontTx/>
              <a:buNone/>
            </a:pPr>
            <a:r>
              <a:rPr lang="en-US" altLang="en-US" smtClean="0">
                <a:solidFill>
                  <a:schemeClr val="bg1"/>
                </a:solidFill>
              </a:rPr>
              <a:t>Grammars with at most one variable at the right side of a production</a:t>
            </a:r>
            <a:endParaRPr lang="en-US" altLang="en-US" smtClean="0">
              <a:solidFill>
                <a:schemeClr val="bg1"/>
              </a:solidFill>
            </a:endParaRPr>
          </a:p>
          <a:p>
            <a:pPr eaLnBrk="1" hangingPunct="1">
              <a:buFontTx/>
              <a:buNone/>
            </a:pPr>
            <a:endParaRPr lang="en-US" altLang="en-US" smtClean="0">
              <a:solidFill>
                <a:schemeClr val="bg1"/>
              </a:solidFill>
            </a:endParaRPr>
          </a:p>
          <a:p>
            <a:pPr eaLnBrk="1" hangingPunct="1">
              <a:buFontTx/>
              <a:buNone/>
            </a:pPr>
            <a:endParaRPr lang="en-US" altLang="en-US" smtClean="0">
              <a:solidFill>
                <a:schemeClr val="bg1"/>
              </a:solidFill>
            </a:endParaRPr>
          </a:p>
          <a:p>
            <a:pPr eaLnBrk="1" hangingPunct="1">
              <a:buFontTx/>
              <a:buNone/>
            </a:pPr>
            <a:r>
              <a:rPr lang="en-US" altLang="en-US" smtClean="0">
                <a:solidFill>
                  <a:schemeClr val="bg1"/>
                </a:solidFill>
              </a:rPr>
              <a:t>Examples:</a:t>
            </a:r>
            <a:endParaRPr lang="en-US" altLang="en-US" smtClean="0">
              <a:solidFill>
                <a:schemeClr val="bg1"/>
              </a:solidFill>
            </a:endParaRPr>
          </a:p>
          <a:p>
            <a:pPr eaLnBrk="1" hangingPunct="1">
              <a:buFontTx/>
              <a:buNone/>
            </a:pPr>
            <a:r>
              <a:rPr lang="en-US" altLang="en-US" smtClean="0">
                <a:solidFill>
                  <a:schemeClr val="bg1"/>
                </a:solidFill>
              </a:rPr>
              <a:t>                   </a:t>
            </a:r>
            <a:endParaRPr lang="en-US" altLang="en-US" smtClean="0">
              <a:solidFill>
                <a:schemeClr val="bg1"/>
              </a:solidFill>
            </a:endParaRPr>
          </a:p>
        </p:txBody>
      </p:sp>
      <p:sp>
        <p:nvSpPr>
          <p:cNvPr id="22532"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a:buClrTx/>
              <a:buSzTx/>
              <a:buFontTx/>
              <a:buNone/>
            </a:pPr>
            <a:fld id="{ED0008E9-5FB5-4360-8C2F-7BEA0F38FDDC}" type="slidenum">
              <a:rPr lang="en-US" altLang="en-US" sz="1200">
                <a:solidFill>
                  <a:srgbClr val="FFFFFF"/>
                </a:solidFill>
                <a:latin typeface="Arial" panose="020B0604020202020204" pitchFamily="34" charset="0"/>
              </a:rPr>
            </a:fld>
            <a:endParaRPr lang="en-US" altLang="en-US" sz="1200">
              <a:solidFill>
                <a:srgbClr val="FFFFFF"/>
              </a:solidFill>
              <a:latin typeface="Arial" panose="020B0604020202020204" pitchFamily="34" charset="0"/>
            </a:endParaRPr>
          </a:p>
        </p:txBody>
      </p:sp>
      <p:graphicFrame>
        <p:nvGraphicFramePr>
          <p:cNvPr id="22533" name="Object 4"/>
          <p:cNvGraphicFramePr>
            <a:graphicFrameLocks noChangeAspect="1"/>
          </p:cNvGraphicFramePr>
          <p:nvPr/>
        </p:nvGraphicFramePr>
        <p:xfrm>
          <a:off x="6986588" y="2928938"/>
          <a:ext cx="2286000" cy="2176462"/>
        </p:xfrm>
        <a:graphic>
          <a:graphicData uri="http://schemas.openxmlformats.org/presentationml/2006/ole">
            <mc:AlternateContent xmlns:mc="http://schemas.openxmlformats.org/markup-compatibility/2006">
              <mc:Choice xmlns:v="urn:schemas-microsoft-com:vml" Requires="v">
                <p:oleObj spid="_x0000_s70660" name="Equation" r:id="rId1" imgW="609600" imgH="635000" progId="Equation.3">
                  <p:embed/>
                </p:oleObj>
              </mc:Choice>
              <mc:Fallback>
                <p:oleObj name="Equation" r:id="rId1" imgW="609600" imgH="635000" progId="Equation.3">
                  <p:embed/>
                  <p:pic>
                    <p:nvPicPr>
                      <p:cNvPr id="0" name="Picture 7065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86588" y="2928938"/>
                        <a:ext cx="2286000" cy="2176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34" name="Object 5"/>
          <p:cNvGraphicFramePr>
            <a:graphicFrameLocks noChangeAspect="1"/>
          </p:cNvGraphicFramePr>
          <p:nvPr/>
        </p:nvGraphicFramePr>
        <p:xfrm>
          <a:off x="4267201" y="3214688"/>
          <a:ext cx="1933575" cy="1395412"/>
        </p:xfrm>
        <a:graphic>
          <a:graphicData uri="http://schemas.openxmlformats.org/presentationml/2006/ole">
            <mc:AlternateContent xmlns:mc="http://schemas.openxmlformats.org/markup-compatibility/2006">
              <mc:Choice xmlns:v="urn:schemas-microsoft-com:vml" Requires="v">
                <p:oleObj spid="_x0000_s70661" name="Equation" r:id="rId3" imgW="584200" imgH="406400" progId="Equation.3">
                  <p:embed/>
                </p:oleObj>
              </mc:Choice>
              <mc:Fallback>
                <p:oleObj name="Equation" r:id="rId3" imgW="584200" imgH="406400" progId="Equation.3">
                  <p:embed/>
                  <p:pic>
                    <p:nvPicPr>
                      <p:cNvPr id="0" name="Picture 7066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67201" y="3214688"/>
                        <a:ext cx="1933575" cy="1395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9" name="Rectangle 2"/>
          <p:cNvSpPr>
            <a:spLocks noGrp="1" noChangeArrowheads="1"/>
          </p:cNvSpPr>
          <p:nvPr>
            <p:ph type="title"/>
          </p:nvPr>
        </p:nvSpPr>
        <p:spPr/>
        <p:txBody>
          <a:bodyPr/>
          <a:lstStyle/>
          <a:p>
            <a:pPr eaLnBrk="1" fontAlgn="auto" hangingPunct="1">
              <a:spcAft>
                <a:spcPts val="0"/>
              </a:spcAft>
              <a:defRPr/>
            </a:pPr>
            <a:r>
              <a:rPr lang="en-US" smtClean="0">
                <a:solidFill>
                  <a:schemeClr val="accent1">
                    <a:satMod val="150000"/>
                  </a:schemeClr>
                </a:solidFill>
              </a:rPr>
              <a:t>Another Linear Grammar</a:t>
            </a:r>
            <a:endParaRPr lang="en-US" smtClean="0">
              <a:solidFill>
                <a:schemeClr val="accent1">
                  <a:satMod val="150000"/>
                </a:schemeClr>
              </a:solidFill>
            </a:endParaRPr>
          </a:p>
        </p:txBody>
      </p:sp>
      <p:sp>
        <p:nvSpPr>
          <p:cNvPr id="23555" name="Rectangle 3"/>
          <p:cNvSpPr>
            <a:spLocks noGrp="1" noChangeArrowheads="1"/>
          </p:cNvSpPr>
          <p:nvPr>
            <p:ph idx="1"/>
          </p:nvPr>
        </p:nvSpPr>
        <p:spPr>
          <a:solidFill>
            <a:schemeClr val="tx1"/>
          </a:solidFill>
        </p:spPr>
        <p:txBody>
          <a:bodyPr/>
          <a:lstStyle/>
          <a:p>
            <a:pPr eaLnBrk="1" hangingPunct="1">
              <a:buFontTx/>
              <a:buNone/>
            </a:pPr>
            <a:endParaRPr lang="en-US" altLang="en-US" smtClean="0">
              <a:solidFill>
                <a:schemeClr val="bg1"/>
              </a:solidFill>
            </a:endParaRPr>
          </a:p>
          <a:p>
            <a:pPr eaLnBrk="1" hangingPunct="1">
              <a:buFontTx/>
              <a:buNone/>
            </a:pPr>
            <a:r>
              <a:rPr lang="en-US" altLang="en-US" smtClean="0">
                <a:solidFill>
                  <a:schemeClr val="bg1"/>
                </a:solidFill>
              </a:rPr>
              <a:t>Grammar: </a:t>
            </a:r>
            <a:endParaRPr lang="en-US" altLang="en-US" smtClean="0">
              <a:solidFill>
                <a:schemeClr val="bg1"/>
              </a:solidFill>
            </a:endParaRPr>
          </a:p>
        </p:txBody>
      </p:sp>
      <p:sp>
        <p:nvSpPr>
          <p:cNvPr id="23556"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a:buClrTx/>
              <a:buSzTx/>
              <a:buFontTx/>
              <a:buNone/>
            </a:pPr>
            <a:fld id="{12156349-EA3E-4ED1-90E9-09CE11745CE2}" type="slidenum">
              <a:rPr lang="en-US" altLang="en-US" sz="1200">
                <a:solidFill>
                  <a:srgbClr val="FFFFFF"/>
                </a:solidFill>
                <a:latin typeface="Arial" panose="020B0604020202020204" pitchFamily="34" charset="0"/>
              </a:rPr>
            </a:fld>
            <a:endParaRPr lang="en-US" altLang="en-US" sz="1200">
              <a:solidFill>
                <a:srgbClr val="FFFFFF"/>
              </a:solidFill>
              <a:latin typeface="Arial" panose="020B0604020202020204" pitchFamily="34" charset="0"/>
            </a:endParaRPr>
          </a:p>
        </p:txBody>
      </p:sp>
      <p:graphicFrame>
        <p:nvGraphicFramePr>
          <p:cNvPr id="23557" name="Object 0"/>
          <p:cNvGraphicFramePr>
            <a:graphicFrameLocks noChangeAspect="1"/>
          </p:cNvGraphicFramePr>
          <p:nvPr/>
        </p:nvGraphicFramePr>
        <p:xfrm>
          <a:off x="5410200" y="2254251"/>
          <a:ext cx="2078038" cy="1889125"/>
        </p:xfrm>
        <a:graphic>
          <a:graphicData uri="http://schemas.openxmlformats.org/presentationml/2006/ole">
            <mc:AlternateContent xmlns:mc="http://schemas.openxmlformats.org/markup-compatibility/2006">
              <mc:Choice xmlns:v="urn:schemas-microsoft-com:vml" Requires="v">
                <p:oleObj spid="_x0000_s71684" name="Equation" r:id="rId1" imgW="698500" imgH="635000" progId="Equation.3">
                  <p:embed/>
                </p:oleObj>
              </mc:Choice>
              <mc:Fallback>
                <p:oleObj name="Equation" r:id="rId1" imgW="698500" imgH="635000" progId="Equation.3">
                  <p:embed/>
                  <p:pic>
                    <p:nvPicPr>
                      <p:cNvPr id="0" name="Picture 7168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0200" y="2254251"/>
                        <a:ext cx="2078038" cy="1889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58" name="Object 2"/>
          <p:cNvGraphicFramePr>
            <a:graphicFrameLocks noChangeAspect="1"/>
          </p:cNvGraphicFramePr>
          <p:nvPr/>
        </p:nvGraphicFramePr>
        <p:xfrm>
          <a:off x="3271838" y="2297113"/>
          <a:ext cx="393700" cy="419100"/>
        </p:xfrm>
        <a:graphic>
          <a:graphicData uri="http://schemas.openxmlformats.org/presentationml/2006/ole">
            <mc:AlternateContent xmlns:mc="http://schemas.openxmlformats.org/markup-compatibility/2006">
              <mc:Choice xmlns:v="urn:schemas-microsoft-com:vml" Requires="v">
                <p:oleObj spid="_x0000_s71685" name="Equation" r:id="rId3" imgW="393700" imgH="419100" progId="Equation.3">
                  <p:embed/>
                </p:oleObj>
              </mc:Choice>
              <mc:Fallback>
                <p:oleObj name="Equation" r:id="rId3" imgW="393700" imgH="419100" progId="Equation.3">
                  <p:embed/>
                  <p:pic>
                    <p:nvPicPr>
                      <p:cNvPr id="0" name="Picture 7168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1838" y="2297113"/>
                        <a:ext cx="393700"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03" name="Rectangle 2"/>
          <p:cNvSpPr>
            <a:spLocks noGrp="1" noChangeArrowheads="1"/>
          </p:cNvSpPr>
          <p:nvPr>
            <p:ph type="title"/>
          </p:nvPr>
        </p:nvSpPr>
        <p:spPr/>
        <p:txBody>
          <a:bodyPr/>
          <a:lstStyle/>
          <a:p>
            <a:pPr eaLnBrk="1" fontAlgn="auto" hangingPunct="1">
              <a:spcAft>
                <a:spcPts val="0"/>
              </a:spcAft>
              <a:defRPr/>
            </a:pPr>
            <a:r>
              <a:rPr lang="en-US" dirty="0" smtClean="0">
                <a:solidFill>
                  <a:schemeClr val="accent1">
                    <a:satMod val="150000"/>
                  </a:schemeClr>
                </a:solidFill>
              </a:rPr>
              <a:t>Right-Linear Grammars (RLG)</a:t>
            </a:r>
            <a:endParaRPr lang="en-US" dirty="0" smtClean="0">
              <a:solidFill>
                <a:schemeClr val="accent1">
                  <a:satMod val="150000"/>
                </a:schemeClr>
              </a:solidFill>
            </a:endParaRPr>
          </a:p>
        </p:txBody>
      </p:sp>
      <p:sp>
        <p:nvSpPr>
          <p:cNvPr id="24579" name="Rectangle 3"/>
          <p:cNvSpPr>
            <a:spLocks noGrp="1" noChangeArrowheads="1"/>
          </p:cNvSpPr>
          <p:nvPr>
            <p:ph idx="1"/>
          </p:nvPr>
        </p:nvSpPr>
        <p:spPr>
          <a:solidFill>
            <a:schemeClr val="tx1"/>
          </a:solidFill>
        </p:spPr>
        <p:txBody>
          <a:bodyPr/>
          <a:lstStyle/>
          <a:p>
            <a:pPr eaLnBrk="1" hangingPunct="1">
              <a:buFontTx/>
              <a:buNone/>
            </a:pPr>
            <a:r>
              <a:rPr lang="en-US" altLang="en-US" smtClean="0">
                <a:solidFill>
                  <a:schemeClr val="bg1"/>
                </a:solidFill>
              </a:rPr>
              <a:t>All productions have the form:</a:t>
            </a:r>
            <a:endParaRPr lang="en-US" altLang="en-US" smtClean="0">
              <a:solidFill>
                <a:schemeClr val="bg1"/>
              </a:solidFill>
            </a:endParaRPr>
          </a:p>
          <a:p>
            <a:pPr eaLnBrk="1" hangingPunct="1">
              <a:buFontTx/>
              <a:buNone/>
            </a:pPr>
            <a:endParaRPr lang="en-US" altLang="en-US" smtClean="0">
              <a:solidFill>
                <a:schemeClr val="bg1"/>
              </a:solidFill>
            </a:endParaRPr>
          </a:p>
          <a:p>
            <a:pPr eaLnBrk="1" hangingPunct="1">
              <a:buFontTx/>
              <a:buNone/>
            </a:pPr>
            <a:endParaRPr lang="en-US" altLang="en-US" smtClean="0">
              <a:solidFill>
                <a:schemeClr val="bg1"/>
              </a:solidFill>
            </a:endParaRPr>
          </a:p>
          <a:p>
            <a:pPr eaLnBrk="1" hangingPunct="1">
              <a:buFontTx/>
              <a:buNone/>
            </a:pPr>
            <a:endParaRPr lang="en-US" altLang="en-US" smtClean="0">
              <a:solidFill>
                <a:schemeClr val="bg1"/>
              </a:solidFill>
            </a:endParaRPr>
          </a:p>
          <a:p>
            <a:pPr eaLnBrk="1" hangingPunct="1">
              <a:buFontTx/>
              <a:buNone/>
            </a:pPr>
            <a:endParaRPr lang="en-US" altLang="en-US" smtClean="0">
              <a:solidFill>
                <a:schemeClr val="bg1"/>
              </a:solidFill>
            </a:endParaRPr>
          </a:p>
          <a:p>
            <a:pPr eaLnBrk="1" hangingPunct="1">
              <a:buFontTx/>
              <a:buNone/>
            </a:pPr>
            <a:r>
              <a:rPr lang="en-US" altLang="en-US" smtClean="0">
                <a:solidFill>
                  <a:schemeClr val="bg1"/>
                </a:solidFill>
              </a:rPr>
              <a:t>Example:</a:t>
            </a:r>
            <a:endParaRPr lang="en-US" altLang="en-US" smtClean="0">
              <a:solidFill>
                <a:schemeClr val="bg1"/>
              </a:solidFill>
            </a:endParaRPr>
          </a:p>
          <a:p>
            <a:pPr eaLnBrk="1" hangingPunct="1">
              <a:buFontTx/>
              <a:buNone/>
            </a:pPr>
            <a:endParaRPr lang="en-US" altLang="en-US" smtClean="0">
              <a:solidFill>
                <a:schemeClr val="bg1"/>
              </a:solidFill>
            </a:endParaRPr>
          </a:p>
        </p:txBody>
      </p:sp>
      <p:sp>
        <p:nvSpPr>
          <p:cNvPr id="2458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a:buClrTx/>
              <a:buSzTx/>
              <a:buFontTx/>
              <a:buNone/>
            </a:pPr>
            <a:fld id="{A5410C6B-F294-49BE-B0B2-86D14B5EB27C}" type="slidenum">
              <a:rPr lang="en-US" altLang="en-US" sz="1200">
                <a:solidFill>
                  <a:srgbClr val="FFFFFF"/>
                </a:solidFill>
                <a:latin typeface="Arial" panose="020B0604020202020204" pitchFamily="34" charset="0"/>
              </a:rPr>
            </a:fld>
            <a:endParaRPr lang="en-US" altLang="en-US" sz="1200">
              <a:solidFill>
                <a:srgbClr val="FFFFFF"/>
              </a:solidFill>
              <a:latin typeface="Arial" panose="020B0604020202020204" pitchFamily="34" charset="0"/>
            </a:endParaRPr>
          </a:p>
        </p:txBody>
      </p:sp>
      <p:graphicFrame>
        <p:nvGraphicFramePr>
          <p:cNvPr id="24581" name="Object 4"/>
          <p:cNvGraphicFramePr>
            <a:graphicFrameLocks noChangeAspect="1"/>
          </p:cNvGraphicFramePr>
          <p:nvPr/>
        </p:nvGraphicFramePr>
        <p:xfrm>
          <a:off x="3200400" y="2286000"/>
          <a:ext cx="1638300" cy="419100"/>
        </p:xfrm>
        <a:graphic>
          <a:graphicData uri="http://schemas.openxmlformats.org/presentationml/2006/ole">
            <mc:AlternateContent xmlns:mc="http://schemas.openxmlformats.org/markup-compatibility/2006">
              <mc:Choice xmlns:v="urn:schemas-microsoft-com:vml" Requires="v">
                <p:oleObj spid="_x0000_s72709" name="Equation" r:id="rId1" imgW="1638300" imgH="419100" progId="Equation.3">
                  <p:embed/>
                </p:oleObj>
              </mc:Choice>
              <mc:Fallback>
                <p:oleObj name="Equation" r:id="rId1" imgW="1638300" imgH="419100" progId="Equation.3">
                  <p:embed/>
                  <p:pic>
                    <p:nvPicPr>
                      <p:cNvPr id="0" name="Picture 727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0" y="2286000"/>
                        <a:ext cx="1638300"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582" name="Object 5"/>
          <p:cNvGraphicFramePr>
            <a:graphicFrameLocks noChangeAspect="1"/>
          </p:cNvGraphicFramePr>
          <p:nvPr/>
        </p:nvGraphicFramePr>
        <p:xfrm>
          <a:off x="6272213" y="2286000"/>
          <a:ext cx="1333500" cy="419100"/>
        </p:xfrm>
        <a:graphic>
          <a:graphicData uri="http://schemas.openxmlformats.org/presentationml/2006/ole">
            <mc:AlternateContent xmlns:mc="http://schemas.openxmlformats.org/markup-compatibility/2006">
              <mc:Choice xmlns:v="urn:schemas-microsoft-com:vml" Requires="v">
                <p:oleObj spid="_x0000_s72710" name="Equation" r:id="rId3" imgW="1333500" imgH="419100" progId="Equation.3">
                  <p:embed/>
                </p:oleObj>
              </mc:Choice>
              <mc:Fallback>
                <p:oleObj name="Equation" r:id="rId3" imgW="1333500" imgH="419100" progId="Equation.3">
                  <p:embed/>
                  <p:pic>
                    <p:nvPicPr>
                      <p:cNvPr id="0" name="Picture 7270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72213" y="2286000"/>
                        <a:ext cx="1333500"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583" name="Text Box 6"/>
          <p:cNvSpPr txBox="1">
            <a:spLocks noChangeArrowheads="1"/>
          </p:cNvSpPr>
          <p:nvPr/>
        </p:nvSpPr>
        <p:spPr bwMode="auto">
          <a:xfrm>
            <a:off x="5200650" y="2286000"/>
            <a:ext cx="3898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US" altLang="en-US" sz="1800">
                <a:latin typeface="Arial" panose="020B0604020202020204" pitchFamily="34" charset="0"/>
              </a:rPr>
              <a:t>or</a:t>
            </a:r>
            <a:endParaRPr lang="en-US" altLang="en-US" sz="1800">
              <a:latin typeface="Arial" panose="020B0604020202020204" pitchFamily="34" charset="0"/>
            </a:endParaRPr>
          </a:p>
        </p:txBody>
      </p:sp>
      <p:graphicFrame>
        <p:nvGraphicFramePr>
          <p:cNvPr id="24584" name="Object 7"/>
          <p:cNvGraphicFramePr>
            <a:graphicFrameLocks noChangeAspect="1"/>
          </p:cNvGraphicFramePr>
          <p:nvPr/>
        </p:nvGraphicFramePr>
        <p:xfrm>
          <a:off x="3557588" y="4500563"/>
          <a:ext cx="1854200" cy="1193800"/>
        </p:xfrm>
        <a:graphic>
          <a:graphicData uri="http://schemas.openxmlformats.org/presentationml/2006/ole">
            <mc:AlternateContent xmlns:mc="http://schemas.openxmlformats.org/markup-compatibility/2006">
              <mc:Choice xmlns:v="urn:schemas-microsoft-com:vml" Requires="v">
                <p:oleObj spid="_x0000_s72711" name="Equation" r:id="rId5" imgW="1854200" imgH="1193800" progId="Equation.3">
                  <p:embed/>
                </p:oleObj>
              </mc:Choice>
              <mc:Fallback>
                <p:oleObj name="Equation" r:id="rId5" imgW="1854200" imgH="1193800" progId="Equation.3">
                  <p:embed/>
                  <p:pic>
                    <p:nvPicPr>
                      <p:cNvPr id="0" name="Picture 727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57588" y="4500563"/>
                        <a:ext cx="1854200" cy="1193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585" name="Line 8"/>
          <p:cNvSpPr>
            <a:spLocks noChangeShapeType="1"/>
          </p:cNvSpPr>
          <p:nvPr/>
        </p:nvSpPr>
        <p:spPr bwMode="auto">
          <a:xfrm flipH="1" flipV="1">
            <a:off x="7486650" y="2714626"/>
            <a:ext cx="357188" cy="1071563"/>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4586" name="Text Box 9"/>
          <p:cNvSpPr txBox="1">
            <a:spLocks noChangeArrowheads="1"/>
          </p:cNvSpPr>
          <p:nvPr/>
        </p:nvSpPr>
        <p:spPr bwMode="auto">
          <a:xfrm>
            <a:off x="7467600" y="3886201"/>
            <a:ext cx="14351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US" altLang="en-US" sz="2400">
                <a:latin typeface="Arial" panose="020B0604020202020204" pitchFamily="34" charset="0"/>
              </a:rPr>
              <a:t>string of </a:t>
            </a:r>
            <a:endParaRPr lang="en-US" altLang="en-US" sz="2400">
              <a:latin typeface="Arial" panose="020B0604020202020204" pitchFamily="34" charset="0"/>
            </a:endParaRPr>
          </a:p>
          <a:p>
            <a:pPr eaLnBrk="1" hangingPunct="1">
              <a:buClrTx/>
              <a:buSzTx/>
              <a:buFontTx/>
              <a:buNone/>
            </a:pPr>
            <a:r>
              <a:rPr lang="en-US" altLang="en-US" sz="2400">
                <a:latin typeface="Arial" panose="020B0604020202020204" pitchFamily="34" charset="0"/>
              </a:rPr>
              <a:t>terminals</a:t>
            </a:r>
            <a:endParaRPr lang="en-US" altLang="en-US" sz="2400">
              <a:latin typeface="Arial" panose="020B0604020202020204"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fontAlgn="auto" hangingPunct="1">
              <a:spcAft>
                <a:spcPts val="0"/>
              </a:spcAft>
              <a:defRPr/>
            </a:pPr>
            <a:r>
              <a:rPr lang="en-US">
                <a:solidFill>
                  <a:schemeClr val="accent1">
                    <a:satMod val="150000"/>
                  </a:schemeClr>
                </a:solidFill>
              </a:rPr>
              <a:t>Operations on languages</a:t>
            </a:r>
            <a:endParaRPr lang="en-US">
              <a:solidFill>
                <a:schemeClr val="accent1">
                  <a:satMod val="150000"/>
                </a:schemeClr>
              </a:solidFill>
            </a:endParaRPr>
          </a:p>
        </p:txBody>
      </p:sp>
      <p:sp>
        <p:nvSpPr>
          <p:cNvPr id="12291" name="Rectangle 3"/>
          <p:cNvSpPr>
            <a:spLocks noGrp="1" noChangeArrowheads="1"/>
          </p:cNvSpPr>
          <p:nvPr>
            <p:ph idx="1"/>
          </p:nvPr>
        </p:nvSpPr>
        <p:spPr>
          <a:xfrm>
            <a:off x="474663" y="1268413"/>
            <a:ext cx="10023475" cy="5056187"/>
          </a:xfrm>
        </p:spPr>
        <p:txBody>
          <a:bodyPr/>
          <a:lstStyle/>
          <a:p>
            <a:pPr eaLnBrk="1" hangingPunct="1"/>
            <a:r>
              <a:rPr lang="en-US" altLang="en-US" smtClean="0"/>
              <a:t>The </a:t>
            </a:r>
            <a:r>
              <a:rPr lang="en-US" altLang="en-US" u="sng" smtClean="0"/>
              <a:t>concatenation</a:t>
            </a:r>
            <a:r>
              <a:rPr lang="en-US" altLang="en-US" smtClean="0"/>
              <a:t> of languages </a:t>
            </a:r>
            <a:r>
              <a:rPr lang="en-US" altLang="en-US" i="1" smtClean="0">
                <a:latin typeface="Garamond" panose="02020404030301010803" pitchFamily="18" charset="0"/>
              </a:rPr>
              <a:t>L</a:t>
            </a:r>
            <a:r>
              <a:rPr lang="en-US" altLang="en-US" baseline="-25000" smtClean="0">
                <a:latin typeface="Garamond" panose="02020404030301010803" pitchFamily="18" charset="0"/>
              </a:rPr>
              <a:t>1</a:t>
            </a:r>
            <a:r>
              <a:rPr lang="en-US" altLang="en-US" smtClean="0"/>
              <a:t> and </a:t>
            </a:r>
            <a:r>
              <a:rPr lang="en-US" altLang="en-US" i="1" smtClean="0">
                <a:latin typeface="Garamond" panose="02020404030301010803" pitchFamily="18" charset="0"/>
              </a:rPr>
              <a:t>L</a:t>
            </a:r>
            <a:r>
              <a:rPr lang="en-US" altLang="en-US" baseline="-25000" smtClean="0">
                <a:latin typeface="Garamond" panose="02020404030301010803" pitchFamily="18" charset="0"/>
              </a:rPr>
              <a:t>2</a:t>
            </a:r>
            <a:r>
              <a:rPr lang="en-US" altLang="en-US" smtClean="0"/>
              <a:t> is</a:t>
            </a:r>
            <a:endParaRPr lang="en-US" altLang="en-US" smtClean="0"/>
          </a:p>
          <a:p>
            <a:pPr eaLnBrk="1" hangingPunct="1"/>
            <a:endParaRPr lang="en-US" altLang="en-US" smtClean="0"/>
          </a:p>
          <a:p>
            <a:pPr eaLnBrk="1" hangingPunct="1"/>
            <a:endParaRPr lang="en-US" altLang="en-US" smtClean="0"/>
          </a:p>
          <a:p>
            <a:pPr eaLnBrk="1" hangingPunct="1"/>
            <a:r>
              <a:rPr lang="en-US" altLang="en-US" smtClean="0"/>
              <a:t>Similarly, we write </a:t>
            </a:r>
            <a:r>
              <a:rPr lang="en-US" altLang="en-US" i="1" smtClean="0">
                <a:latin typeface="Garamond" panose="02020404030301010803" pitchFamily="18" charset="0"/>
              </a:rPr>
              <a:t>L</a:t>
            </a:r>
            <a:r>
              <a:rPr lang="en-US" altLang="en-US" i="1" baseline="30000" smtClean="0">
                <a:latin typeface="Garamond" panose="02020404030301010803" pitchFamily="18" charset="0"/>
              </a:rPr>
              <a:t>n</a:t>
            </a:r>
            <a:r>
              <a:rPr lang="en-US" altLang="en-US" smtClean="0"/>
              <a:t> for </a:t>
            </a:r>
            <a:r>
              <a:rPr lang="en-US" altLang="en-US" i="1" smtClean="0">
                <a:latin typeface="Garamond" panose="02020404030301010803" pitchFamily="18" charset="0"/>
              </a:rPr>
              <a:t>LL</a:t>
            </a:r>
            <a:r>
              <a:rPr lang="en-US" altLang="en-US" smtClean="0">
                <a:latin typeface="Garamond" panose="02020404030301010803" pitchFamily="18" charset="0"/>
              </a:rPr>
              <a:t>…</a:t>
            </a:r>
            <a:r>
              <a:rPr lang="en-US" altLang="en-US" i="1" smtClean="0">
                <a:latin typeface="Garamond" panose="02020404030301010803" pitchFamily="18" charset="0"/>
              </a:rPr>
              <a:t>L</a:t>
            </a:r>
            <a:r>
              <a:rPr lang="en-US" altLang="en-US" smtClean="0"/>
              <a:t> (</a:t>
            </a:r>
            <a:r>
              <a:rPr lang="en-US" altLang="en-US" i="1" smtClean="0">
                <a:latin typeface="Garamond" panose="02020404030301010803" pitchFamily="18" charset="0"/>
              </a:rPr>
              <a:t>n</a:t>
            </a:r>
            <a:r>
              <a:rPr lang="en-US" altLang="en-US" smtClean="0"/>
              <a:t> times)</a:t>
            </a:r>
            <a:endParaRPr lang="en-US" altLang="en-US" smtClean="0"/>
          </a:p>
          <a:p>
            <a:pPr eaLnBrk="1" hangingPunct="1"/>
            <a:r>
              <a:rPr lang="en-US" altLang="en-US" smtClean="0"/>
              <a:t>The </a:t>
            </a:r>
            <a:r>
              <a:rPr lang="en-US" altLang="en-US" u="sng" smtClean="0"/>
              <a:t>union</a:t>
            </a:r>
            <a:r>
              <a:rPr lang="en-US" altLang="en-US" smtClean="0"/>
              <a:t> of languages </a:t>
            </a:r>
            <a:r>
              <a:rPr lang="en-US" altLang="en-US" i="1" smtClean="0">
                <a:latin typeface="Garamond" panose="02020404030301010803" pitchFamily="18" charset="0"/>
              </a:rPr>
              <a:t>L</a:t>
            </a:r>
            <a:r>
              <a:rPr lang="en-US" altLang="en-US" baseline="-25000" smtClean="0">
                <a:latin typeface="Garamond" panose="02020404030301010803" pitchFamily="18" charset="0"/>
              </a:rPr>
              <a:t>1</a:t>
            </a:r>
            <a:r>
              <a:rPr lang="en-US" altLang="en-US" smtClean="0"/>
              <a:t> </a:t>
            </a:r>
            <a:r>
              <a:rPr lang="en-US" altLang="en-US" smtClean="0">
                <a:sym typeface="Symbol" panose="05050102010706020507" pitchFamily="18" charset="2"/>
              </a:rPr>
              <a:t></a:t>
            </a:r>
            <a:r>
              <a:rPr lang="en-US" altLang="en-US" smtClean="0"/>
              <a:t> </a:t>
            </a:r>
            <a:r>
              <a:rPr lang="en-US" altLang="en-US" i="1" smtClean="0">
                <a:latin typeface="Garamond" panose="02020404030301010803" pitchFamily="18" charset="0"/>
              </a:rPr>
              <a:t>L</a:t>
            </a:r>
            <a:r>
              <a:rPr lang="en-US" altLang="en-US" baseline="-25000" smtClean="0">
                <a:latin typeface="Garamond" panose="02020404030301010803" pitchFamily="18" charset="0"/>
              </a:rPr>
              <a:t>2 </a:t>
            </a:r>
            <a:r>
              <a:rPr lang="en-US" altLang="en-US" smtClean="0"/>
              <a:t>is the set of all strings that are in </a:t>
            </a:r>
            <a:r>
              <a:rPr lang="en-US" altLang="en-US" i="1" smtClean="0">
                <a:latin typeface="Garamond" panose="02020404030301010803" pitchFamily="18" charset="0"/>
              </a:rPr>
              <a:t>L</a:t>
            </a:r>
            <a:r>
              <a:rPr lang="en-US" altLang="en-US" baseline="-25000" smtClean="0">
                <a:latin typeface="Garamond" panose="02020404030301010803" pitchFamily="18" charset="0"/>
              </a:rPr>
              <a:t>1</a:t>
            </a:r>
            <a:r>
              <a:rPr lang="en-US" altLang="en-US" smtClean="0"/>
              <a:t> or in </a:t>
            </a:r>
            <a:r>
              <a:rPr lang="en-US" altLang="en-US" i="1" smtClean="0">
                <a:latin typeface="Garamond" panose="02020404030301010803" pitchFamily="18" charset="0"/>
              </a:rPr>
              <a:t>L</a:t>
            </a:r>
            <a:r>
              <a:rPr lang="en-US" altLang="en-US" baseline="-25000" smtClean="0">
                <a:latin typeface="Garamond" panose="02020404030301010803" pitchFamily="18" charset="0"/>
              </a:rPr>
              <a:t>2</a:t>
            </a:r>
            <a:endParaRPr lang="en-US" altLang="en-US" baseline="-25000" smtClean="0">
              <a:latin typeface="Garamond" panose="02020404030301010803" pitchFamily="18" charset="0"/>
            </a:endParaRPr>
          </a:p>
          <a:p>
            <a:pPr eaLnBrk="1" hangingPunct="1"/>
            <a:endParaRPr lang="en-US" altLang="en-US" baseline="-25000" smtClean="0">
              <a:latin typeface="Garamond" panose="02020404030301010803" pitchFamily="18" charset="0"/>
            </a:endParaRPr>
          </a:p>
          <a:p>
            <a:pPr eaLnBrk="1" hangingPunct="1"/>
            <a:r>
              <a:rPr lang="en-US" altLang="en-US" smtClean="0"/>
              <a:t>Example</a:t>
            </a:r>
            <a:r>
              <a:rPr lang="en-US" altLang="en-US" smtClean="0">
                <a:solidFill>
                  <a:schemeClr val="accent2"/>
                </a:solidFill>
              </a:rPr>
              <a:t>:</a:t>
            </a:r>
            <a:r>
              <a:rPr lang="en-US" altLang="en-US" smtClean="0"/>
              <a:t> </a:t>
            </a:r>
            <a:r>
              <a:rPr lang="en-US" altLang="en-US" i="1" smtClean="0">
                <a:latin typeface="Garamond" panose="02020404030301010803" pitchFamily="18" charset="0"/>
              </a:rPr>
              <a:t>L</a:t>
            </a:r>
            <a:r>
              <a:rPr lang="en-US" altLang="en-US" baseline="-25000" smtClean="0">
                <a:latin typeface="Garamond" panose="02020404030301010803" pitchFamily="18" charset="0"/>
              </a:rPr>
              <a:t>1</a:t>
            </a:r>
            <a:r>
              <a:rPr lang="en-US" altLang="en-US" smtClean="0">
                <a:latin typeface="Garamond" panose="02020404030301010803" pitchFamily="18" charset="0"/>
              </a:rPr>
              <a:t> = {01, 0}, </a:t>
            </a:r>
            <a:r>
              <a:rPr lang="en-US" altLang="en-US" i="1" smtClean="0">
                <a:latin typeface="Garamond" panose="02020404030301010803" pitchFamily="18" charset="0"/>
              </a:rPr>
              <a:t>L</a:t>
            </a:r>
            <a:r>
              <a:rPr lang="en-US" altLang="en-US" baseline="-25000" smtClean="0">
                <a:latin typeface="Garamond" panose="02020404030301010803" pitchFamily="18" charset="0"/>
              </a:rPr>
              <a:t>2</a:t>
            </a:r>
            <a:r>
              <a:rPr lang="en-US" altLang="en-US" smtClean="0">
                <a:latin typeface="Garamond" panose="02020404030301010803" pitchFamily="18" charset="0"/>
              </a:rPr>
              <a:t> = {</a:t>
            </a:r>
            <a:r>
              <a:rPr lang="en-US" altLang="en-US" smtClean="0">
                <a:latin typeface="Symbol" panose="05050102010706020507" pitchFamily="18" charset="2"/>
              </a:rPr>
              <a:t>e</a:t>
            </a:r>
            <a:r>
              <a:rPr lang="en-US" altLang="en-US" smtClean="0">
                <a:latin typeface="Garamond" panose="02020404030301010803" pitchFamily="18" charset="0"/>
              </a:rPr>
              <a:t>, 1, 11, 111, …}.</a:t>
            </a:r>
            <a:r>
              <a:rPr lang="en-US" altLang="en-US" smtClean="0"/>
              <a:t> </a:t>
            </a:r>
            <a:br>
              <a:rPr lang="en-US" altLang="en-US" smtClean="0"/>
            </a:br>
            <a:r>
              <a:rPr lang="en-US" altLang="en-US" smtClean="0"/>
              <a:t>What is</a:t>
            </a:r>
            <a:r>
              <a:rPr lang="en-US" altLang="en-US" smtClean="0">
                <a:latin typeface="Garamond" panose="02020404030301010803" pitchFamily="18" charset="0"/>
              </a:rPr>
              <a:t> </a:t>
            </a:r>
            <a:r>
              <a:rPr lang="en-US" altLang="en-US" i="1" smtClean="0">
                <a:latin typeface="Garamond" panose="02020404030301010803" pitchFamily="18" charset="0"/>
              </a:rPr>
              <a:t>L</a:t>
            </a:r>
            <a:r>
              <a:rPr lang="en-US" altLang="en-US" baseline="-25000" smtClean="0">
                <a:latin typeface="Garamond" panose="02020404030301010803" pitchFamily="18" charset="0"/>
              </a:rPr>
              <a:t>1</a:t>
            </a:r>
            <a:r>
              <a:rPr lang="en-US" altLang="en-US" i="1" smtClean="0">
                <a:latin typeface="Garamond" panose="02020404030301010803" pitchFamily="18" charset="0"/>
              </a:rPr>
              <a:t>L</a:t>
            </a:r>
            <a:r>
              <a:rPr lang="en-US" altLang="en-US" baseline="-25000" smtClean="0">
                <a:latin typeface="Garamond" panose="02020404030301010803" pitchFamily="18" charset="0"/>
              </a:rPr>
              <a:t>2</a:t>
            </a:r>
            <a:r>
              <a:rPr lang="en-US" altLang="en-US" smtClean="0"/>
              <a:t>  and </a:t>
            </a:r>
            <a:r>
              <a:rPr lang="en-US" altLang="en-US" i="1" smtClean="0">
                <a:latin typeface="Garamond" panose="02020404030301010803" pitchFamily="18" charset="0"/>
              </a:rPr>
              <a:t>L</a:t>
            </a:r>
            <a:r>
              <a:rPr lang="en-US" altLang="en-US" baseline="-25000" smtClean="0">
                <a:latin typeface="Garamond" panose="02020404030301010803" pitchFamily="18" charset="0"/>
              </a:rPr>
              <a:t>1</a:t>
            </a:r>
            <a:r>
              <a:rPr lang="en-US" altLang="en-US" smtClean="0"/>
              <a:t> </a:t>
            </a:r>
            <a:r>
              <a:rPr lang="en-US" altLang="en-US" smtClean="0">
                <a:sym typeface="Symbol" panose="05050102010706020507" pitchFamily="18" charset="2"/>
              </a:rPr>
              <a:t></a:t>
            </a:r>
            <a:r>
              <a:rPr lang="en-US" altLang="en-US" smtClean="0"/>
              <a:t> </a:t>
            </a:r>
            <a:r>
              <a:rPr lang="en-US" altLang="en-US" i="1" smtClean="0">
                <a:latin typeface="Garamond" panose="02020404030301010803" pitchFamily="18" charset="0"/>
              </a:rPr>
              <a:t>L</a:t>
            </a:r>
            <a:r>
              <a:rPr lang="en-US" altLang="en-US" baseline="-25000" smtClean="0">
                <a:latin typeface="Garamond" panose="02020404030301010803" pitchFamily="18" charset="0"/>
              </a:rPr>
              <a:t>2</a:t>
            </a:r>
            <a:r>
              <a:rPr lang="en-US" altLang="en-US" smtClean="0"/>
              <a:t>?</a:t>
            </a:r>
            <a:endParaRPr lang="en-US" altLang="en-US" smtClean="0"/>
          </a:p>
        </p:txBody>
      </p:sp>
      <p:sp>
        <p:nvSpPr>
          <p:cNvPr id="12292" name="Text Box 4"/>
          <p:cNvSpPr txBox="1">
            <a:spLocks noChangeArrowheads="1"/>
          </p:cNvSpPr>
          <p:nvPr/>
        </p:nvSpPr>
        <p:spPr bwMode="auto">
          <a:xfrm>
            <a:off x="1828800" y="2057400"/>
            <a:ext cx="7680325" cy="5191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Gill Sans MT" panose="020B0502020104020203" pitchFamily="34" charset="0"/>
              </a:defRPr>
            </a:lvl1pPr>
            <a:lvl2pPr marL="742950" indent="-285750">
              <a:defRPr sz="2400">
                <a:solidFill>
                  <a:schemeClr val="tx1"/>
                </a:solidFill>
                <a:latin typeface="Gill Sans MT" panose="020B0502020104020203" pitchFamily="34" charset="0"/>
              </a:defRPr>
            </a:lvl2pPr>
            <a:lvl3pPr marL="1143000" indent="-228600">
              <a:defRPr sz="2400">
                <a:solidFill>
                  <a:schemeClr val="tx1"/>
                </a:solidFill>
                <a:latin typeface="Gill Sans MT" panose="020B0502020104020203" pitchFamily="34" charset="0"/>
              </a:defRPr>
            </a:lvl3pPr>
            <a:lvl4pPr marL="1600200" indent="-228600">
              <a:defRPr sz="2400">
                <a:solidFill>
                  <a:schemeClr val="tx1"/>
                </a:solidFill>
                <a:latin typeface="Gill Sans MT" panose="020B0502020104020203" pitchFamily="34" charset="0"/>
              </a:defRPr>
            </a:lvl4pPr>
            <a:lvl5pPr marL="2057400" indent="-228600">
              <a:defRPr sz="2400">
                <a:solidFill>
                  <a:schemeClr val="tx1"/>
                </a:solidFill>
                <a:latin typeface="Gill Sans MT" panose="020B0502020104020203" pitchFamily="34" charset="0"/>
              </a:defRPr>
            </a:lvl5pPr>
            <a:lvl6pPr marL="2514600" indent="-228600" eaLnBrk="0" fontAlgn="base" hangingPunct="0">
              <a:spcBef>
                <a:spcPct val="0"/>
              </a:spcBef>
              <a:spcAft>
                <a:spcPct val="0"/>
              </a:spcAft>
              <a:defRPr sz="2400">
                <a:solidFill>
                  <a:schemeClr val="tx1"/>
                </a:solidFill>
                <a:latin typeface="Gill Sans MT" panose="020B0502020104020203" pitchFamily="34" charset="0"/>
              </a:defRPr>
            </a:lvl6pPr>
            <a:lvl7pPr marL="2971800" indent="-228600" eaLnBrk="0" fontAlgn="base" hangingPunct="0">
              <a:spcBef>
                <a:spcPct val="0"/>
              </a:spcBef>
              <a:spcAft>
                <a:spcPct val="0"/>
              </a:spcAft>
              <a:defRPr sz="2400">
                <a:solidFill>
                  <a:schemeClr val="tx1"/>
                </a:solidFill>
                <a:latin typeface="Gill Sans MT" panose="020B0502020104020203" pitchFamily="34" charset="0"/>
              </a:defRPr>
            </a:lvl7pPr>
            <a:lvl8pPr marL="3429000" indent="-228600" eaLnBrk="0" fontAlgn="base" hangingPunct="0">
              <a:spcBef>
                <a:spcPct val="0"/>
              </a:spcBef>
              <a:spcAft>
                <a:spcPct val="0"/>
              </a:spcAft>
              <a:defRPr sz="2400">
                <a:solidFill>
                  <a:schemeClr val="tx1"/>
                </a:solidFill>
                <a:latin typeface="Gill Sans MT" panose="020B0502020104020203" pitchFamily="34" charset="0"/>
              </a:defRPr>
            </a:lvl8pPr>
            <a:lvl9pPr marL="3886200" indent="-228600" eaLnBrk="0" fontAlgn="base" hangingPunct="0">
              <a:spcBef>
                <a:spcPct val="0"/>
              </a:spcBef>
              <a:spcAft>
                <a:spcPct val="0"/>
              </a:spcAft>
              <a:defRPr sz="2400">
                <a:solidFill>
                  <a:schemeClr val="tx1"/>
                </a:solidFill>
                <a:latin typeface="Gill Sans MT" panose="020B0502020104020203" pitchFamily="34" charset="0"/>
              </a:defRPr>
            </a:lvl9pPr>
          </a:lstStyle>
          <a:p>
            <a:pPr algn="ctr">
              <a:spcBef>
                <a:spcPct val="50000"/>
              </a:spcBef>
            </a:pPr>
            <a:r>
              <a:rPr lang="en-US" altLang="en-US" sz="2800" i="1">
                <a:latin typeface="Garamond" panose="02020404030301010803" pitchFamily="18" charset="0"/>
              </a:rPr>
              <a:t>L</a:t>
            </a:r>
            <a:r>
              <a:rPr lang="en-US" altLang="en-US" sz="2800" baseline="-25000">
                <a:latin typeface="Garamond" panose="02020404030301010803" pitchFamily="18" charset="0"/>
              </a:rPr>
              <a:t>1</a:t>
            </a:r>
            <a:r>
              <a:rPr lang="en-US" altLang="en-US" sz="2800" i="1">
                <a:latin typeface="Garamond" panose="02020404030301010803" pitchFamily="18" charset="0"/>
              </a:rPr>
              <a:t>L</a:t>
            </a:r>
            <a:r>
              <a:rPr lang="en-US" altLang="en-US" sz="2800" baseline="-25000">
                <a:latin typeface="Garamond" panose="02020404030301010803" pitchFamily="18" charset="0"/>
              </a:rPr>
              <a:t>2</a:t>
            </a:r>
            <a:r>
              <a:rPr lang="en-US" altLang="en-US" sz="2800">
                <a:latin typeface="Garamond" panose="02020404030301010803" pitchFamily="18" charset="0"/>
              </a:rPr>
              <a:t> = {st: s </a:t>
            </a:r>
            <a:r>
              <a:rPr lang="en-US" altLang="en-US" sz="2800">
                <a:latin typeface="Garamond" panose="02020404030301010803" pitchFamily="18" charset="0"/>
                <a:sym typeface="Symbol" panose="05050102010706020507" pitchFamily="18" charset="2"/>
              </a:rPr>
              <a:t></a:t>
            </a:r>
            <a:r>
              <a:rPr lang="en-US" altLang="en-US" sz="2800">
                <a:latin typeface="Garamond" panose="02020404030301010803" pitchFamily="18" charset="0"/>
              </a:rPr>
              <a:t> </a:t>
            </a:r>
            <a:r>
              <a:rPr lang="en-US" altLang="en-US" sz="2800" i="1">
                <a:latin typeface="Garamond" panose="02020404030301010803" pitchFamily="18" charset="0"/>
              </a:rPr>
              <a:t>L</a:t>
            </a:r>
            <a:r>
              <a:rPr lang="en-US" altLang="en-US" sz="2800" baseline="-25000">
                <a:latin typeface="Garamond" panose="02020404030301010803" pitchFamily="18" charset="0"/>
              </a:rPr>
              <a:t>1</a:t>
            </a:r>
            <a:r>
              <a:rPr lang="en-US" altLang="en-US" sz="2800">
                <a:latin typeface="Garamond" panose="02020404030301010803" pitchFamily="18" charset="0"/>
              </a:rPr>
              <a:t>, t </a:t>
            </a:r>
            <a:r>
              <a:rPr lang="en-US" altLang="en-US">
                <a:sym typeface="Symbol" panose="05050102010706020507" pitchFamily="18" charset="2"/>
              </a:rPr>
              <a:t></a:t>
            </a:r>
            <a:r>
              <a:rPr lang="en-US" altLang="en-US" sz="2800">
                <a:latin typeface="Garamond" panose="02020404030301010803" pitchFamily="18" charset="0"/>
              </a:rPr>
              <a:t> </a:t>
            </a:r>
            <a:r>
              <a:rPr lang="en-US" altLang="en-US" sz="2800" i="1">
                <a:latin typeface="Garamond" panose="02020404030301010803" pitchFamily="18" charset="0"/>
              </a:rPr>
              <a:t>L</a:t>
            </a:r>
            <a:r>
              <a:rPr lang="en-US" altLang="en-US" sz="2800" baseline="-25000">
                <a:latin typeface="Garamond" panose="02020404030301010803" pitchFamily="18" charset="0"/>
              </a:rPr>
              <a:t>2</a:t>
            </a:r>
            <a:r>
              <a:rPr lang="en-US" altLang="en-US" sz="2800">
                <a:latin typeface="Garamond" panose="02020404030301010803" pitchFamily="18" charset="0"/>
              </a:rPr>
              <a:t>}</a:t>
            </a:r>
            <a:endParaRPr lang="en-US" altLang="en-US" sz="2800">
              <a:latin typeface="Garamond" panose="02020404030301010803" pitchFamily="18" charset="0"/>
            </a:endParaRPr>
          </a:p>
        </p:txBody>
      </p:sp>
      <p:sp>
        <p:nvSpPr>
          <p:cNvPr id="12293"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Gill Sans MT" panose="020B0502020104020203" pitchFamily="34" charset="0"/>
              </a:defRPr>
            </a:lvl1pPr>
            <a:lvl2pPr marL="742950" indent="-285750">
              <a:defRPr sz="2400">
                <a:solidFill>
                  <a:schemeClr val="tx1"/>
                </a:solidFill>
                <a:latin typeface="Gill Sans MT" panose="020B0502020104020203" pitchFamily="34" charset="0"/>
              </a:defRPr>
            </a:lvl2pPr>
            <a:lvl3pPr marL="1143000" indent="-228600">
              <a:defRPr sz="2400">
                <a:solidFill>
                  <a:schemeClr val="tx1"/>
                </a:solidFill>
                <a:latin typeface="Gill Sans MT" panose="020B0502020104020203" pitchFamily="34" charset="0"/>
              </a:defRPr>
            </a:lvl3pPr>
            <a:lvl4pPr marL="1600200" indent="-228600">
              <a:defRPr sz="2400">
                <a:solidFill>
                  <a:schemeClr val="tx1"/>
                </a:solidFill>
                <a:latin typeface="Gill Sans MT" panose="020B0502020104020203" pitchFamily="34" charset="0"/>
              </a:defRPr>
            </a:lvl4pPr>
            <a:lvl5pPr marL="2057400" indent="-228600">
              <a:defRPr sz="2400">
                <a:solidFill>
                  <a:schemeClr val="tx1"/>
                </a:solidFill>
                <a:latin typeface="Gill Sans MT" panose="020B0502020104020203" pitchFamily="34" charset="0"/>
              </a:defRPr>
            </a:lvl5pPr>
            <a:lvl6pPr marL="2514600" indent="-228600" eaLnBrk="0" fontAlgn="base" hangingPunct="0">
              <a:spcBef>
                <a:spcPct val="0"/>
              </a:spcBef>
              <a:spcAft>
                <a:spcPct val="0"/>
              </a:spcAft>
              <a:defRPr sz="2400">
                <a:solidFill>
                  <a:schemeClr val="tx1"/>
                </a:solidFill>
                <a:latin typeface="Gill Sans MT" panose="020B0502020104020203" pitchFamily="34" charset="0"/>
              </a:defRPr>
            </a:lvl6pPr>
            <a:lvl7pPr marL="2971800" indent="-228600" eaLnBrk="0" fontAlgn="base" hangingPunct="0">
              <a:spcBef>
                <a:spcPct val="0"/>
              </a:spcBef>
              <a:spcAft>
                <a:spcPct val="0"/>
              </a:spcAft>
              <a:defRPr sz="2400">
                <a:solidFill>
                  <a:schemeClr val="tx1"/>
                </a:solidFill>
                <a:latin typeface="Gill Sans MT" panose="020B0502020104020203" pitchFamily="34" charset="0"/>
              </a:defRPr>
            </a:lvl7pPr>
            <a:lvl8pPr marL="3429000" indent="-228600" eaLnBrk="0" fontAlgn="base" hangingPunct="0">
              <a:spcBef>
                <a:spcPct val="0"/>
              </a:spcBef>
              <a:spcAft>
                <a:spcPct val="0"/>
              </a:spcAft>
              <a:defRPr sz="2400">
                <a:solidFill>
                  <a:schemeClr val="tx1"/>
                </a:solidFill>
                <a:latin typeface="Gill Sans MT" panose="020B0502020104020203" pitchFamily="34" charset="0"/>
              </a:defRPr>
            </a:lvl8pPr>
            <a:lvl9pPr marL="3886200" indent="-228600" eaLnBrk="0" fontAlgn="base" hangingPunct="0">
              <a:spcBef>
                <a:spcPct val="0"/>
              </a:spcBef>
              <a:spcAft>
                <a:spcPct val="0"/>
              </a:spcAft>
              <a:defRPr sz="2400">
                <a:solidFill>
                  <a:schemeClr val="tx1"/>
                </a:solidFill>
                <a:latin typeface="Gill Sans MT" panose="020B0502020104020203" pitchFamily="34" charset="0"/>
              </a:defRPr>
            </a:lvl9pPr>
          </a:lstStyle>
          <a:p>
            <a:fld id="{2B9231B0-65EC-4180-AC09-E97FE958C9B9}" type="slidenum">
              <a:rPr lang="en-US" altLang="en-US" sz="1200" smtClean="0">
                <a:solidFill>
                  <a:srgbClr val="FFFFFF"/>
                </a:solidFill>
              </a:rPr>
            </a:fld>
            <a:endParaRPr lang="en-US" altLang="en-US" sz="1200" smtClean="0">
              <a:solidFill>
                <a:srgbClr val="FFFFFF"/>
              </a:solidFill>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7" name="Rectangle 2"/>
          <p:cNvSpPr>
            <a:spLocks noGrp="1" noChangeArrowheads="1"/>
          </p:cNvSpPr>
          <p:nvPr>
            <p:ph type="title"/>
          </p:nvPr>
        </p:nvSpPr>
        <p:spPr/>
        <p:txBody>
          <a:bodyPr/>
          <a:lstStyle/>
          <a:p>
            <a:pPr eaLnBrk="1" fontAlgn="auto" hangingPunct="1">
              <a:spcAft>
                <a:spcPts val="0"/>
              </a:spcAft>
              <a:defRPr/>
            </a:pPr>
            <a:r>
              <a:rPr lang="en-US" dirty="0" smtClean="0">
                <a:solidFill>
                  <a:schemeClr val="accent1">
                    <a:satMod val="150000"/>
                  </a:schemeClr>
                </a:solidFill>
              </a:rPr>
              <a:t>Left-Linear Grammars (LLG)</a:t>
            </a:r>
            <a:endParaRPr lang="en-US" dirty="0" smtClean="0">
              <a:solidFill>
                <a:schemeClr val="accent1">
                  <a:satMod val="150000"/>
                </a:schemeClr>
              </a:solidFill>
            </a:endParaRPr>
          </a:p>
        </p:txBody>
      </p:sp>
      <p:sp>
        <p:nvSpPr>
          <p:cNvPr id="25603" name="Rectangle 3"/>
          <p:cNvSpPr>
            <a:spLocks noGrp="1" noChangeArrowheads="1"/>
          </p:cNvSpPr>
          <p:nvPr>
            <p:ph idx="1"/>
          </p:nvPr>
        </p:nvSpPr>
        <p:spPr>
          <a:solidFill>
            <a:schemeClr val="tx1"/>
          </a:solidFill>
        </p:spPr>
        <p:txBody>
          <a:bodyPr/>
          <a:lstStyle/>
          <a:p>
            <a:pPr eaLnBrk="1" hangingPunct="1">
              <a:buFontTx/>
              <a:buNone/>
            </a:pPr>
            <a:r>
              <a:rPr lang="en-US" altLang="en-US" smtClean="0">
                <a:solidFill>
                  <a:schemeClr val="bg1"/>
                </a:solidFill>
              </a:rPr>
              <a:t>All productions have the form:</a:t>
            </a:r>
            <a:endParaRPr lang="en-US" altLang="en-US" smtClean="0">
              <a:solidFill>
                <a:schemeClr val="bg1"/>
              </a:solidFill>
            </a:endParaRPr>
          </a:p>
          <a:p>
            <a:pPr eaLnBrk="1" hangingPunct="1">
              <a:buFontTx/>
              <a:buNone/>
            </a:pPr>
            <a:endParaRPr lang="en-US" altLang="en-US" smtClean="0">
              <a:solidFill>
                <a:schemeClr val="bg1"/>
              </a:solidFill>
            </a:endParaRPr>
          </a:p>
          <a:p>
            <a:pPr eaLnBrk="1" hangingPunct="1">
              <a:buFontTx/>
              <a:buNone/>
            </a:pPr>
            <a:endParaRPr lang="en-US" altLang="en-US" smtClean="0">
              <a:solidFill>
                <a:schemeClr val="bg1"/>
              </a:solidFill>
            </a:endParaRPr>
          </a:p>
          <a:p>
            <a:pPr eaLnBrk="1" hangingPunct="1">
              <a:buFontTx/>
              <a:buNone/>
            </a:pPr>
            <a:endParaRPr lang="en-US" altLang="en-US" smtClean="0">
              <a:solidFill>
                <a:schemeClr val="bg1"/>
              </a:solidFill>
            </a:endParaRPr>
          </a:p>
          <a:p>
            <a:pPr eaLnBrk="1" hangingPunct="1">
              <a:buFont typeface="Wingdings 2" panose="05020102010507070707" pitchFamily="18" charset="2"/>
              <a:buNone/>
            </a:pPr>
            <a:r>
              <a:rPr lang="en-US" altLang="en-US" smtClean="0">
                <a:solidFill>
                  <a:schemeClr val="bg1"/>
                </a:solidFill>
              </a:rPr>
              <a:t>Example:</a:t>
            </a:r>
            <a:endParaRPr lang="en-US" altLang="en-US" smtClean="0">
              <a:solidFill>
                <a:schemeClr val="bg1"/>
              </a:solidFill>
            </a:endParaRPr>
          </a:p>
          <a:p>
            <a:pPr eaLnBrk="1" hangingPunct="1">
              <a:buFontTx/>
              <a:buNone/>
            </a:pPr>
            <a:endParaRPr lang="en-US" altLang="en-US" smtClean="0">
              <a:solidFill>
                <a:schemeClr val="bg1"/>
              </a:solidFill>
            </a:endParaRPr>
          </a:p>
        </p:txBody>
      </p:sp>
      <p:sp>
        <p:nvSpPr>
          <p:cNvPr id="25604"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a:buClrTx/>
              <a:buSzTx/>
              <a:buFontTx/>
              <a:buNone/>
            </a:pPr>
            <a:fld id="{ABF7F15A-0F2E-46B8-80C2-2776F6DC1B4D}" type="slidenum">
              <a:rPr lang="en-US" altLang="en-US" sz="1200">
                <a:solidFill>
                  <a:srgbClr val="FFFFFF"/>
                </a:solidFill>
                <a:latin typeface="Arial" panose="020B0604020202020204" pitchFamily="34" charset="0"/>
              </a:rPr>
            </a:fld>
            <a:endParaRPr lang="en-US" altLang="en-US" sz="1200">
              <a:solidFill>
                <a:srgbClr val="FFFFFF"/>
              </a:solidFill>
              <a:latin typeface="Arial" panose="020B0604020202020204" pitchFamily="34" charset="0"/>
            </a:endParaRPr>
          </a:p>
        </p:txBody>
      </p:sp>
      <p:graphicFrame>
        <p:nvGraphicFramePr>
          <p:cNvPr id="25605" name="Object 4"/>
          <p:cNvGraphicFramePr>
            <a:graphicFrameLocks noChangeAspect="1"/>
          </p:cNvGraphicFramePr>
          <p:nvPr/>
        </p:nvGraphicFramePr>
        <p:xfrm>
          <a:off x="2914650" y="2500313"/>
          <a:ext cx="1638300" cy="419100"/>
        </p:xfrm>
        <a:graphic>
          <a:graphicData uri="http://schemas.openxmlformats.org/presentationml/2006/ole">
            <mc:AlternateContent xmlns:mc="http://schemas.openxmlformats.org/markup-compatibility/2006">
              <mc:Choice xmlns:v="urn:schemas-microsoft-com:vml" Requires="v">
                <p:oleObj spid="_x0000_s73733" name="Equation" r:id="rId1" imgW="1638300" imgH="419100" progId="Equation.3">
                  <p:embed/>
                </p:oleObj>
              </mc:Choice>
              <mc:Fallback>
                <p:oleObj name="Equation" r:id="rId1" imgW="1638300" imgH="419100" progId="Equation.3">
                  <p:embed/>
                  <p:pic>
                    <p:nvPicPr>
                      <p:cNvPr id="0" name="Picture 7373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4650" y="2500313"/>
                        <a:ext cx="1638300"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06" name="Object 7"/>
          <p:cNvGraphicFramePr>
            <a:graphicFrameLocks noChangeAspect="1"/>
          </p:cNvGraphicFramePr>
          <p:nvPr/>
        </p:nvGraphicFramePr>
        <p:xfrm>
          <a:off x="3429000" y="3886200"/>
          <a:ext cx="2540000" cy="1955800"/>
        </p:xfrm>
        <a:graphic>
          <a:graphicData uri="http://schemas.openxmlformats.org/presentationml/2006/ole">
            <mc:AlternateContent xmlns:mc="http://schemas.openxmlformats.org/markup-compatibility/2006">
              <mc:Choice xmlns:v="urn:schemas-microsoft-com:vml" Requires="v">
                <p:oleObj spid="_x0000_s73734" name="Equation" r:id="rId3" imgW="2540000" imgH="1955800" progId="Equation.3">
                  <p:embed/>
                </p:oleObj>
              </mc:Choice>
              <mc:Fallback>
                <p:oleObj name="Equation" r:id="rId3" imgW="2540000" imgH="1955800" progId="Equation.3">
                  <p:embed/>
                  <p:pic>
                    <p:nvPicPr>
                      <p:cNvPr id="0" name="Picture 7373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9000" y="3886200"/>
                        <a:ext cx="2540000" cy="195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07" name="Object 8"/>
          <p:cNvGraphicFramePr>
            <a:graphicFrameLocks noChangeAspect="1"/>
          </p:cNvGraphicFramePr>
          <p:nvPr/>
        </p:nvGraphicFramePr>
        <p:xfrm>
          <a:off x="5772150" y="2500313"/>
          <a:ext cx="1333500" cy="419100"/>
        </p:xfrm>
        <a:graphic>
          <a:graphicData uri="http://schemas.openxmlformats.org/presentationml/2006/ole">
            <mc:AlternateContent xmlns:mc="http://schemas.openxmlformats.org/markup-compatibility/2006">
              <mc:Choice xmlns:v="urn:schemas-microsoft-com:vml" Requires="v">
                <p:oleObj spid="_x0000_s73735" name="Equation" r:id="rId5" imgW="1333500" imgH="419100" progId="Equation.3">
                  <p:embed/>
                </p:oleObj>
              </mc:Choice>
              <mc:Fallback>
                <p:oleObj name="Equation" r:id="rId5" imgW="1333500" imgH="419100" progId="Equation.3">
                  <p:embed/>
                  <p:pic>
                    <p:nvPicPr>
                      <p:cNvPr id="0" name="Picture 7373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72150" y="2500313"/>
                        <a:ext cx="1333500"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608" name="Text Box 9"/>
          <p:cNvSpPr txBox="1">
            <a:spLocks noChangeArrowheads="1"/>
          </p:cNvSpPr>
          <p:nvPr/>
        </p:nvSpPr>
        <p:spPr bwMode="auto">
          <a:xfrm>
            <a:off x="4914900" y="2571750"/>
            <a:ext cx="3898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US" altLang="en-US" sz="1800">
                <a:latin typeface="Arial" panose="020B0604020202020204" pitchFamily="34" charset="0"/>
              </a:rPr>
              <a:t>or</a:t>
            </a:r>
            <a:endParaRPr lang="en-US" altLang="en-US" sz="1800">
              <a:latin typeface="Arial" panose="020B0604020202020204" pitchFamily="34" charset="0"/>
            </a:endParaRPr>
          </a:p>
        </p:txBody>
      </p:sp>
      <p:sp>
        <p:nvSpPr>
          <p:cNvPr id="25609" name="Line 10"/>
          <p:cNvSpPr>
            <a:spLocks noChangeShapeType="1"/>
          </p:cNvSpPr>
          <p:nvPr/>
        </p:nvSpPr>
        <p:spPr bwMode="auto">
          <a:xfrm flipH="1" flipV="1">
            <a:off x="6986588" y="2928938"/>
            <a:ext cx="571500" cy="785812"/>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5610" name="Text Box 11"/>
          <p:cNvSpPr txBox="1">
            <a:spLocks noChangeArrowheads="1"/>
          </p:cNvSpPr>
          <p:nvPr/>
        </p:nvSpPr>
        <p:spPr bwMode="auto">
          <a:xfrm>
            <a:off x="7467600" y="3886201"/>
            <a:ext cx="14351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US" altLang="en-US" sz="2400">
                <a:latin typeface="Arial" panose="020B0604020202020204" pitchFamily="34" charset="0"/>
              </a:rPr>
              <a:t>string of </a:t>
            </a:r>
            <a:endParaRPr lang="en-US" altLang="en-US" sz="2400">
              <a:latin typeface="Arial" panose="020B0604020202020204" pitchFamily="34" charset="0"/>
            </a:endParaRPr>
          </a:p>
          <a:p>
            <a:pPr eaLnBrk="1" hangingPunct="1">
              <a:buClrTx/>
              <a:buSzTx/>
              <a:buFontTx/>
              <a:buNone/>
            </a:pPr>
            <a:r>
              <a:rPr lang="en-US" altLang="en-US" sz="2400">
                <a:latin typeface="Arial" panose="020B0604020202020204" pitchFamily="34" charset="0"/>
              </a:rPr>
              <a:t>terminals</a:t>
            </a:r>
            <a:endParaRPr lang="en-US" altLang="en-US" sz="2400">
              <a:latin typeface="Arial" panose="020B0604020202020204" pitchFamily="34" charset="0"/>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52" name="Rectangle 2"/>
          <p:cNvSpPr>
            <a:spLocks noGrp="1" noChangeArrowheads="1"/>
          </p:cNvSpPr>
          <p:nvPr>
            <p:ph type="title"/>
          </p:nvPr>
        </p:nvSpPr>
        <p:spPr/>
        <p:txBody>
          <a:bodyPr/>
          <a:lstStyle/>
          <a:p>
            <a:pPr eaLnBrk="1" fontAlgn="auto" hangingPunct="1">
              <a:spcAft>
                <a:spcPts val="0"/>
              </a:spcAft>
              <a:defRPr/>
            </a:pPr>
            <a:r>
              <a:rPr lang="en-US" smtClean="0">
                <a:solidFill>
                  <a:schemeClr val="accent1">
                    <a:satMod val="150000"/>
                  </a:schemeClr>
                </a:solidFill>
              </a:rPr>
              <a:t>Regular Grammars</a:t>
            </a:r>
            <a:endParaRPr lang="en-US" smtClean="0">
              <a:solidFill>
                <a:schemeClr val="accent1">
                  <a:satMod val="150000"/>
                </a:schemeClr>
              </a:solidFill>
            </a:endParaRPr>
          </a:p>
        </p:txBody>
      </p:sp>
      <p:sp>
        <p:nvSpPr>
          <p:cNvPr id="26627" name="Rectangle 3"/>
          <p:cNvSpPr>
            <a:spLocks noGrp="1" noChangeArrowheads="1"/>
          </p:cNvSpPr>
          <p:nvPr>
            <p:ph idx="1"/>
          </p:nvPr>
        </p:nvSpPr>
        <p:spPr>
          <a:solidFill>
            <a:schemeClr val="tx1"/>
          </a:solidFill>
        </p:spPr>
        <p:txBody>
          <a:bodyPr/>
          <a:lstStyle/>
          <a:p>
            <a:pPr eaLnBrk="1" hangingPunct="1">
              <a:buFontTx/>
              <a:buNone/>
            </a:pPr>
            <a:r>
              <a:rPr lang="en-US" altLang="en-US" smtClean="0">
                <a:solidFill>
                  <a:schemeClr val="bg1"/>
                </a:solidFill>
              </a:rPr>
              <a:t>A </a:t>
            </a:r>
            <a:r>
              <a:rPr lang="en-US" altLang="en-US" b="1" smtClean="0">
                <a:solidFill>
                  <a:schemeClr val="bg1"/>
                </a:solidFill>
              </a:rPr>
              <a:t>regular grammar </a:t>
            </a:r>
            <a:r>
              <a:rPr lang="en-US" altLang="en-US" smtClean="0">
                <a:solidFill>
                  <a:schemeClr val="bg1"/>
                </a:solidFill>
              </a:rPr>
              <a:t>is any </a:t>
            </a:r>
            <a:endParaRPr lang="en-US" altLang="en-US" smtClean="0">
              <a:solidFill>
                <a:schemeClr val="bg1"/>
              </a:solidFill>
            </a:endParaRPr>
          </a:p>
          <a:p>
            <a:pPr eaLnBrk="1" hangingPunct="1">
              <a:buFontTx/>
              <a:buNone/>
            </a:pPr>
            <a:r>
              <a:rPr lang="en-US" altLang="en-US" smtClean="0">
                <a:solidFill>
                  <a:schemeClr val="bg1"/>
                </a:solidFill>
              </a:rPr>
              <a:t>right-linear or left-linear grammar</a:t>
            </a:r>
            <a:endParaRPr lang="en-US" altLang="en-US" smtClean="0">
              <a:solidFill>
                <a:schemeClr val="bg1"/>
              </a:solidFill>
            </a:endParaRPr>
          </a:p>
          <a:p>
            <a:pPr eaLnBrk="1" hangingPunct="1">
              <a:buFontTx/>
              <a:buNone/>
            </a:pPr>
            <a:endParaRPr lang="en-US" altLang="en-US" smtClean="0">
              <a:solidFill>
                <a:schemeClr val="bg1"/>
              </a:solidFill>
            </a:endParaRPr>
          </a:p>
          <a:p>
            <a:pPr eaLnBrk="1" hangingPunct="1">
              <a:buFontTx/>
              <a:buNone/>
            </a:pPr>
            <a:r>
              <a:rPr lang="en-US" altLang="en-US" smtClean="0">
                <a:solidFill>
                  <a:schemeClr val="bg1"/>
                </a:solidFill>
              </a:rPr>
              <a:t>Examples:</a:t>
            </a:r>
            <a:endParaRPr lang="en-US" altLang="en-US" smtClean="0">
              <a:solidFill>
                <a:schemeClr val="bg1"/>
              </a:solidFill>
            </a:endParaRPr>
          </a:p>
          <a:p>
            <a:pPr eaLnBrk="1" hangingPunct="1">
              <a:buFontTx/>
              <a:buNone/>
            </a:pPr>
            <a:endParaRPr lang="en-US" altLang="en-US" smtClean="0">
              <a:solidFill>
                <a:schemeClr val="bg1"/>
              </a:solidFill>
            </a:endParaRPr>
          </a:p>
        </p:txBody>
      </p:sp>
      <p:sp>
        <p:nvSpPr>
          <p:cNvPr id="26628"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a:buClrTx/>
              <a:buSzTx/>
              <a:buFontTx/>
              <a:buNone/>
            </a:pPr>
            <a:fld id="{46E0A1CF-3E01-4CF1-9E82-E563C009D80A}" type="slidenum">
              <a:rPr lang="en-US" altLang="en-US" sz="1200">
                <a:solidFill>
                  <a:srgbClr val="FFFFFF"/>
                </a:solidFill>
                <a:latin typeface="Arial" panose="020B0604020202020204" pitchFamily="34" charset="0"/>
              </a:rPr>
            </a:fld>
            <a:endParaRPr lang="en-US" altLang="en-US" sz="1200">
              <a:solidFill>
                <a:srgbClr val="FFFFFF"/>
              </a:solidFill>
              <a:latin typeface="Arial" panose="020B0604020202020204" pitchFamily="34" charset="0"/>
            </a:endParaRPr>
          </a:p>
        </p:txBody>
      </p:sp>
      <p:graphicFrame>
        <p:nvGraphicFramePr>
          <p:cNvPr id="26629" name="Object 0"/>
          <p:cNvGraphicFramePr>
            <a:graphicFrameLocks noChangeAspect="1"/>
          </p:cNvGraphicFramePr>
          <p:nvPr/>
        </p:nvGraphicFramePr>
        <p:xfrm>
          <a:off x="2667000" y="4343400"/>
          <a:ext cx="1854200" cy="1193800"/>
        </p:xfrm>
        <a:graphic>
          <a:graphicData uri="http://schemas.openxmlformats.org/presentationml/2006/ole">
            <mc:AlternateContent xmlns:mc="http://schemas.openxmlformats.org/markup-compatibility/2006">
              <mc:Choice xmlns:v="urn:schemas-microsoft-com:vml" Requires="v">
                <p:oleObj spid="_x0000_s74758" name="Equation" r:id="rId1" imgW="1854200" imgH="1193800" progId="Equation.3">
                  <p:embed/>
                </p:oleObj>
              </mc:Choice>
              <mc:Fallback>
                <p:oleObj name="Equation" r:id="rId1" imgW="1854200" imgH="1193800" progId="Equation.3">
                  <p:embed/>
                  <p:pic>
                    <p:nvPicPr>
                      <p:cNvPr id="0" name="Picture 7475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4343400"/>
                        <a:ext cx="1854200" cy="1193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30" name="Object 1"/>
          <p:cNvGraphicFramePr>
            <a:graphicFrameLocks noChangeAspect="1"/>
          </p:cNvGraphicFramePr>
          <p:nvPr/>
        </p:nvGraphicFramePr>
        <p:xfrm>
          <a:off x="7048500" y="4267200"/>
          <a:ext cx="2540000" cy="1955800"/>
        </p:xfrm>
        <a:graphic>
          <a:graphicData uri="http://schemas.openxmlformats.org/presentationml/2006/ole">
            <mc:AlternateContent xmlns:mc="http://schemas.openxmlformats.org/markup-compatibility/2006">
              <mc:Choice xmlns:v="urn:schemas-microsoft-com:vml" Requires="v">
                <p:oleObj spid="_x0000_s74759" name="Equation" r:id="rId3" imgW="2540000" imgH="1955800" progId="Equation.3">
                  <p:embed/>
                </p:oleObj>
              </mc:Choice>
              <mc:Fallback>
                <p:oleObj name="Equation" r:id="rId3" imgW="2540000" imgH="1955800" progId="Equation.3">
                  <p:embed/>
                  <p:pic>
                    <p:nvPicPr>
                      <p:cNvPr id="0" name="Picture 7475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48500" y="4267200"/>
                        <a:ext cx="2540000" cy="195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31" name="Object 2"/>
          <p:cNvGraphicFramePr>
            <a:graphicFrameLocks noChangeAspect="1"/>
          </p:cNvGraphicFramePr>
          <p:nvPr/>
        </p:nvGraphicFramePr>
        <p:xfrm>
          <a:off x="3124200" y="3352800"/>
          <a:ext cx="495300" cy="571500"/>
        </p:xfrm>
        <a:graphic>
          <a:graphicData uri="http://schemas.openxmlformats.org/presentationml/2006/ole">
            <mc:AlternateContent xmlns:mc="http://schemas.openxmlformats.org/markup-compatibility/2006">
              <mc:Choice xmlns:v="urn:schemas-microsoft-com:vml" Requires="v">
                <p:oleObj spid="_x0000_s74760" name="Equation" r:id="rId5" imgW="495300" imgH="571500" progId="Equation.3">
                  <p:embed/>
                </p:oleObj>
              </mc:Choice>
              <mc:Fallback>
                <p:oleObj name="Equation" r:id="rId5" imgW="495300" imgH="571500" progId="Equation.3">
                  <p:embed/>
                  <p:pic>
                    <p:nvPicPr>
                      <p:cNvPr id="0" name="Picture 7475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24200" y="3352800"/>
                        <a:ext cx="495300" cy="571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32" name="Object 3"/>
          <p:cNvGraphicFramePr>
            <a:graphicFrameLocks noChangeAspect="1"/>
          </p:cNvGraphicFramePr>
          <p:nvPr/>
        </p:nvGraphicFramePr>
        <p:xfrm>
          <a:off x="7620000" y="3352800"/>
          <a:ext cx="571500" cy="571500"/>
        </p:xfrm>
        <a:graphic>
          <a:graphicData uri="http://schemas.openxmlformats.org/presentationml/2006/ole">
            <mc:AlternateContent xmlns:mc="http://schemas.openxmlformats.org/markup-compatibility/2006">
              <mc:Choice xmlns:v="urn:schemas-microsoft-com:vml" Requires="v">
                <p:oleObj spid="_x0000_s74761" name="Equation" r:id="rId7" imgW="571500" imgH="571500" progId="Equation.3">
                  <p:embed/>
                </p:oleObj>
              </mc:Choice>
              <mc:Fallback>
                <p:oleObj name="Equation" r:id="rId7" imgW="571500" imgH="571500" progId="Equation.3">
                  <p:embed/>
                  <p:pic>
                    <p:nvPicPr>
                      <p:cNvPr id="0" name="Picture 7476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20000" y="3352800"/>
                        <a:ext cx="571500" cy="571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5058" name="Text Box 2"/>
          <p:cNvSpPr txBox="1">
            <a:spLocks noChangeArrowheads="1"/>
          </p:cNvSpPr>
          <p:nvPr/>
        </p:nvSpPr>
        <p:spPr bwMode="auto">
          <a:xfrm>
            <a:off x="1271589" y="1350963"/>
            <a:ext cx="8332787" cy="4184650"/>
          </a:xfrm>
          <a:prstGeom prst="rect">
            <a:avLst/>
          </a:prstGeom>
          <a:noFill/>
          <a:ln w="9525">
            <a:noFill/>
            <a:miter lim="800000"/>
          </a:ln>
          <a:effectLst/>
        </p:spPr>
        <p:txBody>
          <a:bodyPr>
            <a:spAutoFit/>
          </a:bodyPr>
          <a:lstStyle/>
          <a:p>
            <a:pPr eaLnBrk="1" hangingPunct="1">
              <a:spcBef>
                <a:spcPct val="50000"/>
              </a:spcBef>
              <a:defRPr/>
            </a:pPr>
            <a:r>
              <a:rPr lang="en-US" altLang="zh-TW" sz="2800" dirty="0">
                <a:latin typeface="+mn-lt"/>
              </a:rPr>
              <a:t>The language generated by a regular grammar </a:t>
            </a:r>
            <a:endParaRPr lang="en-US" altLang="zh-TW" sz="2800" dirty="0">
              <a:latin typeface="+mn-lt"/>
            </a:endParaRPr>
          </a:p>
          <a:p>
            <a:pPr eaLnBrk="1" hangingPunct="1">
              <a:spcBef>
                <a:spcPct val="50000"/>
              </a:spcBef>
              <a:defRPr/>
            </a:pPr>
            <a:r>
              <a:rPr lang="en-US" altLang="zh-TW" sz="2800" dirty="0">
                <a:latin typeface="+mn-lt"/>
              </a:rPr>
              <a:t>G = (V, T, P, S) is denoted by L(G).</a:t>
            </a:r>
            <a:endParaRPr lang="en-US" altLang="zh-TW" sz="2800" dirty="0">
              <a:latin typeface="+mn-lt"/>
            </a:endParaRPr>
          </a:p>
          <a:p>
            <a:pPr eaLnBrk="1" hangingPunct="1">
              <a:spcBef>
                <a:spcPct val="50000"/>
              </a:spcBef>
              <a:defRPr/>
            </a:pPr>
            <a:r>
              <a:rPr lang="en-US" altLang="zh-TW" sz="2800" b="1" dirty="0">
                <a:latin typeface="+mn-lt"/>
              </a:rPr>
              <a:t>Example:</a:t>
            </a:r>
            <a:r>
              <a:rPr lang="en-US" altLang="zh-TW" sz="2800" dirty="0">
                <a:latin typeface="+mn-lt"/>
              </a:rPr>
              <a:t> Find L(G) for G = (V, T, P, S), where V = {S, A, B}, T = {0, 1} and P contains the following productions:</a:t>
            </a:r>
            <a:endParaRPr lang="en-US" altLang="zh-TW" sz="2800" dirty="0">
              <a:latin typeface="+mn-lt"/>
            </a:endParaRPr>
          </a:p>
          <a:p>
            <a:pPr eaLnBrk="1" hangingPunct="1">
              <a:spcBef>
                <a:spcPct val="50000"/>
              </a:spcBef>
              <a:defRPr/>
            </a:pPr>
            <a:r>
              <a:rPr lang="en-US" altLang="zh-TW" sz="2800" dirty="0">
                <a:latin typeface="+mn-lt"/>
              </a:rPr>
              <a:t>S </a:t>
            </a:r>
            <a:r>
              <a:rPr lang="en-US" altLang="zh-TW" sz="2800" dirty="0">
                <a:latin typeface="+mn-lt"/>
                <a:sym typeface="Symbol" panose="05050102010706020507" pitchFamily="18" charset="2"/>
              </a:rPr>
              <a:t> 0A | 1B | 1</a:t>
            </a:r>
            <a:endParaRPr lang="en-US" altLang="zh-TW" sz="2800" dirty="0">
              <a:latin typeface="+mn-lt"/>
              <a:sym typeface="Symbol" panose="05050102010706020507" pitchFamily="18" charset="2"/>
            </a:endParaRPr>
          </a:p>
          <a:p>
            <a:pPr eaLnBrk="1" hangingPunct="1">
              <a:spcBef>
                <a:spcPct val="50000"/>
              </a:spcBef>
              <a:defRPr/>
            </a:pPr>
            <a:r>
              <a:rPr lang="en-US" altLang="zh-TW" sz="2800" dirty="0">
                <a:latin typeface="+mn-lt"/>
              </a:rPr>
              <a:t>A </a:t>
            </a:r>
            <a:r>
              <a:rPr lang="en-US" altLang="zh-TW" sz="2800" dirty="0">
                <a:latin typeface="+mn-lt"/>
                <a:sym typeface="Symbol" panose="05050102010706020507" pitchFamily="18" charset="2"/>
              </a:rPr>
              <a:t> 0S | 1B | 1</a:t>
            </a:r>
            <a:endParaRPr lang="en-US" altLang="zh-TW" sz="2800" dirty="0">
              <a:latin typeface="+mn-lt"/>
              <a:sym typeface="Symbol" panose="05050102010706020507" pitchFamily="18" charset="2"/>
            </a:endParaRPr>
          </a:p>
          <a:p>
            <a:pPr eaLnBrk="1" hangingPunct="1">
              <a:spcBef>
                <a:spcPct val="50000"/>
              </a:spcBef>
              <a:defRPr/>
            </a:pPr>
            <a:r>
              <a:rPr lang="en-US" altLang="zh-TW" sz="2800" dirty="0">
                <a:latin typeface="+mn-lt"/>
              </a:rPr>
              <a:t>B </a:t>
            </a:r>
            <a:r>
              <a:rPr lang="en-US" altLang="zh-TW" sz="2800" dirty="0">
                <a:latin typeface="+mn-lt"/>
                <a:sym typeface="Symbol" panose="05050102010706020507" pitchFamily="18" charset="2"/>
              </a:rPr>
              <a:t> 0B | 1A | 0</a:t>
            </a:r>
            <a:endParaRPr lang="en-US" altLang="zh-TW" sz="2800" dirty="0">
              <a:latin typeface="+mn-lt"/>
              <a:sym typeface="Symbol" panose="05050102010706020507" pitchFamily="18" charset="2"/>
            </a:endParaRPr>
          </a:p>
        </p:txBody>
      </p:sp>
      <p:sp>
        <p:nvSpPr>
          <p:cNvPr id="11" name="Text Box 2"/>
          <p:cNvSpPr txBox="1">
            <a:spLocks noChangeArrowheads="1"/>
          </p:cNvSpPr>
          <p:nvPr/>
        </p:nvSpPr>
        <p:spPr bwMode="auto">
          <a:xfrm>
            <a:off x="1403351" y="236539"/>
            <a:ext cx="8297863" cy="784225"/>
          </a:xfrm>
          <a:prstGeom prst="rect">
            <a:avLst/>
          </a:prstGeom>
          <a:noFill/>
          <a:ln w="9525">
            <a:noFill/>
            <a:miter lim="800000"/>
          </a:ln>
          <a:effectLst/>
        </p:spPr>
        <p:txBody>
          <a:bodyPr>
            <a:spAutoFit/>
          </a:bodyPr>
          <a:lstStyle/>
          <a:p>
            <a:pPr eaLnBrk="1" hangingPunct="1">
              <a:defRPr/>
            </a:pPr>
            <a:r>
              <a:rPr lang="en-US" altLang="zh-TW" sz="4500" b="1" dirty="0">
                <a:solidFill>
                  <a:schemeClr val="accent1">
                    <a:satMod val="150000"/>
                  </a:schemeClr>
                </a:solidFill>
                <a:latin typeface="+mj-lt"/>
                <a:ea typeface="+mj-ea"/>
                <a:cs typeface="+mj-cs"/>
              </a:rPr>
              <a:t>Language of a Regular Grammar</a:t>
            </a:r>
            <a:endParaRPr lang="en-US" altLang="zh-TW" sz="4500" b="1" dirty="0">
              <a:solidFill>
                <a:schemeClr val="accent1">
                  <a:satMod val="150000"/>
                </a:schemeClr>
              </a:solidFill>
              <a:latin typeface="+mj-lt"/>
              <a:ea typeface="+mj-ea"/>
              <a:cs typeface="+mj-cs"/>
            </a:endParaRPr>
          </a:p>
        </p:txBody>
      </p:sp>
      <p:sp>
        <p:nvSpPr>
          <p:cNvPr id="27652" name="Slide Number Placeholder 1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a:buClrTx/>
              <a:buSzTx/>
              <a:buFontTx/>
              <a:buNone/>
            </a:pPr>
            <a:fld id="{D4262A10-C6AD-474F-975C-F11E115BB092}" type="slidenum">
              <a:rPr lang="el-GR" altLang="en-US" sz="1200">
                <a:solidFill>
                  <a:srgbClr val="FFFFFF"/>
                </a:solidFill>
                <a:latin typeface="Arial" panose="020B0604020202020204" pitchFamily="34" charset="0"/>
              </a:rPr>
            </a:fld>
            <a:endParaRPr lang="el-GR" altLang="en-US" sz="1200">
              <a:solidFill>
                <a:srgbClr val="FFFFFF"/>
              </a:solidFill>
              <a:latin typeface="Arial" panose="020B0604020202020204" pitchFamily="34" charset="0"/>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1343025" y="1214438"/>
            <a:ext cx="8001000" cy="5478462"/>
          </a:xfrm>
          <a:prstGeom prst="rect">
            <a:avLst/>
          </a:prstGeom>
        </p:spPr>
        <p:txBody>
          <a:bodyPr>
            <a:spAutoFit/>
          </a:bodyPr>
          <a:lstStyle/>
          <a:p>
            <a:pPr eaLnBrk="1" hangingPunct="1">
              <a:spcBef>
                <a:spcPts val="0"/>
              </a:spcBef>
              <a:defRPr/>
            </a:pPr>
            <a:r>
              <a:rPr lang="en-US" altLang="zh-TW" sz="2800" b="1" dirty="0">
                <a:latin typeface="+mn-lt"/>
              </a:rPr>
              <a:t>Solution: </a:t>
            </a:r>
            <a:r>
              <a:rPr lang="en-US" altLang="zh-TW" sz="2800" dirty="0">
                <a:latin typeface="+mn-lt"/>
              </a:rPr>
              <a:t>The set generated by a regular grammar G is Produced by applying the production rules until all the variables are reduced to terminals.</a:t>
            </a:r>
            <a:endParaRPr lang="en-US" altLang="zh-TW" sz="2800" dirty="0">
              <a:latin typeface="+mn-lt"/>
            </a:endParaRPr>
          </a:p>
          <a:p>
            <a:pPr eaLnBrk="1" hangingPunct="1">
              <a:spcBef>
                <a:spcPct val="50000"/>
              </a:spcBef>
              <a:defRPr/>
            </a:pPr>
            <a:r>
              <a:rPr lang="en-US" altLang="zh-TW" sz="2800" dirty="0">
                <a:latin typeface="+mn-lt"/>
              </a:rPr>
              <a:t>P: </a:t>
            </a:r>
            <a:r>
              <a:rPr lang="en-US" altLang="zh-TW" b="1" dirty="0">
                <a:latin typeface="Arial" panose="020B0604020202020204" pitchFamily="34" charset="0"/>
              </a:rPr>
              <a:t>S</a:t>
            </a:r>
            <a:r>
              <a:rPr lang="en-US" altLang="zh-TW" dirty="0">
                <a:latin typeface="Arial" panose="020B0604020202020204" pitchFamily="34" charset="0"/>
              </a:rPr>
              <a:t> </a:t>
            </a:r>
            <a:r>
              <a:rPr lang="en-US" altLang="zh-TW" dirty="0">
                <a:latin typeface="Arial" panose="020B0604020202020204" pitchFamily="34" charset="0"/>
                <a:sym typeface="Symbol" panose="05050102010706020507" pitchFamily="18" charset="2"/>
              </a:rPr>
              <a:t> 0A | 1B | 1,  </a:t>
            </a:r>
            <a:r>
              <a:rPr lang="en-US" altLang="zh-TW" b="1" dirty="0">
                <a:latin typeface="Arial" panose="020B0604020202020204" pitchFamily="34" charset="0"/>
              </a:rPr>
              <a:t>A</a:t>
            </a:r>
            <a:r>
              <a:rPr lang="en-US" altLang="zh-TW" dirty="0">
                <a:latin typeface="Arial" panose="020B0604020202020204" pitchFamily="34" charset="0"/>
              </a:rPr>
              <a:t> </a:t>
            </a:r>
            <a:r>
              <a:rPr lang="en-US" altLang="zh-TW" dirty="0">
                <a:latin typeface="Arial" panose="020B0604020202020204" pitchFamily="34" charset="0"/>
                <a:sym typeface="Symbol" panose="05050102010706020507" pitchFamily="18" charset="2"/>
              </a:rPr>
              <a:t> 0S | 1B | 1,  </a:t>
            </a:r>
            <a:r>
              <a:rPr lang="en-US" altLang="zh-TW" b="1" dirty="0">
                <a:latin typeface="Arial" panose="020B0604020202020204" pitchFamily="34" charset="0"/>
              </a:rPr>
              <a:t>B</a:t>
            </a:r>
            <a:r>
              <a:rPr lang="en-US" altLang="zh-TW" dirty="0">
                <a:latin typeface="Arial" panose="020B0604020202020204" pitchFamily="34" charset="0"/>
              </a:rPr>
              <a:t> </a:t>
            </a:r>
            <a:r>
              <a:rPr lang="en-US" altLang="zh-TW" dirty="0">
                <a:latin typeface="Arial" panose="020B0604020202020204" pitchFamily="34" charset="0"/>
                <a:sym typeface="Symbol" panose="05050102010706020507" pitchFamily="18" charset="2"/>
              </a:rPr>
              <a:t> 0B | 1A | 0</a:t>
            </a:r>
            <a:endParaRPr lang="en-US" altLang="zh-TW" dirty="0">
              <a:latin typeface="Arial" panose="020B0604020202020204" pitchFamily="34" charset="0"/>
              <a:sym typeface="Symbol" panose="05050102010706020507" pitchFamily="18" charset="2"/>
            </a:endParaRPr>
          </a:p>
          <a:p>
            <a:pPr eaLnBrk="1" hangingPunct="1">
              <a:spcBef>
                <a:spcPts val="0"/>
              </a:spcBef>
              <a:defRPr/>
            </a:pPr>
            <a:endParaRPr lang="en-US" altLang="zh-TW" sz="2800" dirty="0">
              <a:latin typeface="+mn-lt"/>
            </a:endParaRPr>
          </a:p>
          <a:p>
            <a:pPr eaLnBrk="1" hangingPunct="1">
              <a:spcBef>
                <a:spcPts val="0"/>
              </a:spcBef>
              <a:defRPr/>
            </a:pPr>
            <a:endParaRPr lang="en-US" altLang="zh-TW" sz="2800" dirty="0">
              <a:latin typeface="+mn-lt"/>
            </a:endParaRPr>
          </a:p>
          <a:p>
            <a:pPr eaLnBrk="1" hangingPunct="1">
              <a:spcBef>
                <a:spcPts val="0"/>
              </a:spcBef>
              <a:defRPr/>
            </a:pPr>
            <a:endParaRPr lang="en-US" altLang="zh-TW" sz="2800" dirty="0">
              <a:latin typeface="+mn-lt"/>
            </a:endParaRPr>
          </a:p>
          <a:p>
            <a:pPr eaLnBrk="1" hangingPunct="1">
              <a:spcBef>
                <a:spcPts val="0"/>
              </a:spcBef>
              <a:defRPr/>
            </a:pPr>
            <a:endParaRPr lang="en-US" altLang="zh-TW" sz="2800" dirty="0">
              <a:latin typeface="+mn-lt"/>
            </a:endParaRPr>
          </a:p>
          <a:p>
            <a:pPr eaLnBrk="1" hangingPunct="1">
              <a:spcBef>
                <a:spcPts val="0"/>
              </a:spcBef>
              <a:defRPr/>
            </a:pPr>
            <a:endParaRPr lang="en-US" altLang="zh-TW" sz="2800" dirty="0">
              <a:latin typeface="+mn-lt"/>
            </a:endParaRPr>
          </a:p>
          <a:p>
            <a:pPr eaLnBrk="1" hangingPunct="1">
              <a:spcBef>
                <a:spcPts val="0"/>
              </a:spcBef>
              <a:defRPr/>
            </a:pPr>
            <a:endParaRPr lang="en-US" altLang="zh-TW" sz="2800" dirty="0">
              <a:latin typeface="+mn-lt"/>
            </a:endParaRPr>
          </a:p>
          <a:p>
            <a:pPr eaLnBrk="1" hangingPunct="1">
              <a:spcBef>
                <a:spcPts val="0"/>
              </a:spcBef>
              <a:defRPr/>
            </a:pPr>
            <a:endParaRPr lang="en-US" altLang="zh-TW" sz="2800" dirty="0">
              <a:latin typeface="+mn-lt"/>
            </a:endParaRPr>
          </a:p>
          <a:p>
            <a:pPr eaLnBrk="1" hangingPunct="1">
              <a:spcBef>
                <a:spcPts val="0"/>
              </a:spcBef>
              <a:defRPr/>
            </a:pPr>
            <a:r>
              <a:rPr lang="zh-TW" altLang="zh-TW" sz="2800" dirty="0">
                <a:latin typeface="+mn-lt"/>
              </a:rPr>
              <a:t>{</a:t>
            </a:r>
            <a:r>
              <a:rPr lang="zh-TW" altLang="zh-TW" sz="2800" dirty="0">
                <a:latin typeface="+mn-lt"/>
                <a:sym typeface="Symbol" panose="05050102010706020507" pitchFamily="18" charset="2"/>
              </a:rPr>
              <a:t>  </a:t>
            </a:r>
            <a:r>
              <a:rPr lang="zh-TW" altLang="zh-TW" sz="2800" dirty="0">
                <a:latin typeface="+mn-lt"/>
              </a:rPr>
              <a:t>{0, 1}* | </a:t>
            </a:r>
            <a:r>
              <a:rPr lang="zh-TW" altLang="zh-TW" sz="2800" dirty="0">
                <a:latin typeface="+mn-lt"/>
                <a:sym typeface="Symbol" panose="05050102010706020507" pitchFamily="18" charset="2"/>
              </a:rPr>
              <a:t> </a:t>
            </a:r>
            <a:r>
              <a:rPr lang="en-US" altLang="zh-TW" sz="2800" dirty="0">
                <a:latin typeface="+mn-lt"/>
                <a:sym typeface="Symbol" panose="05050102010706020507" pitchFamily="18" charset="2"/>
              </a:rPr>
              <a:t>has odd number of 1’s</a:t>
            </a:r>
            <a:r>
              <a:rPr lang="en-US" altLang="zh-TW" sz="2800" dirty="0">
                <a:latin typeface="+mn-lt"/>
              </a:rPr>
              <a:t>}.</a:t>
            </a:r>
            <a:endParaRPr lang="en-US" altLang="zh-TW" sz="2800" dirty="0">
              <a:latin typeface="+mn-lt"/>
            </a:endParaRPr>
          </a:p>
        </p:txBody>
      </p:sp>
      <p:sp>
        <p:nvSpPr>
          <p:cNvPr id="3" name="TextBox 2"/>
          <p:cNvSpPr txBox="1"/>
          <p:nvPr/>
        </p:nvSpPr>
        <p:spPr>
          <a:xfrm>
            <a:off x="4414838" y="3822700"/>
            <a:ext cx="1928812" cy="1384300"/>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pPr eaLnBrk="1" hangingPunct="1">
              <a:defRPr/>
            </a:pPr>
            <a:r>
              <a:rPr lang="en-US" altLang="zh-TW" sz="2800" dirty="0"/>
              <a:t>S </a:t>
            </a:r>
            <a:r>
              <a:rPr lang="en-US" altLang="zh-TW" sz="2800" dirty="0">
                <a:sym typeface="Symbol" panose="05050102010706020507" pitchFamily="18" charset="2"/>
              </a:rPr>
              <a:t> 1B</a:t>
            </a:r>
            <a:endParaRPr lang="en-US" altLang="zh-TW" sz="2800" dirty="0">
              <a:sym typeface="Symbol" panose="05050102010706020507" pitchFamily="18" charset="2"/>
            </a:endParaRPr>
          </a:p>
          <a:p>
            <a:pPr eaLnBrk="1" hangingPunct="1">
              <a:defRPr/>
            </a:pPr>
            <a:r>
              <a:rPr lang="en-US" altLang="zh-TW" sz="2800" dirty="0"/>
              <a:t>   </a:t>
            </a:r>
            <a:r>
              <a:rPr lang="en-US" altLang="zh-TW" sz="2800" dirty="0">
                <a:sym typeface="Symbol" panose="05050102010706020507" pitchFamily="18" charset="2"/>
              </a:rPr>
              <a:t> 10B</a:t>
            </a:r>
            <a:endParaRPr lang="en-US" altLang="zh-TW" sz="2800" dirty="0">
              <a:sym typeface="Symbol" panose="05050102010706020507" pitchFamily="18" charset="2"/>
            </a:endParaRPr>
          </a:p>
          <a:p>
            <a:pPr eaLnBrk="1" hangingPunct="1">
              <a:defRPr/>
            </a:pPr>
            <a:r>
              <a:rPr lang="en-US" altLang="zh-TW" sz="2800" dirty="0">
                <a:sym typeface="Symbol" panose="05050102010706020507" pitchFamily="18" charset="2"/>
              </a:rPr>
              <a:t>    </a:t>
            </a:r>
            <a:r>
              <a:rPr lang="en-US" altLang="zh-TW" sz="2800" u="sng" dirty="0">
                <a:sym typeface="Symbol" panose="05050102010706020507" pitchFamily="18" charset="2"/>
              </a:rPr>
              <a:t>100</a:t>
            </a:r>
            <a:endParaRPr lang="en-US" sz="2800" u="sng" dirty="0"/>
          </a:p>
        </p:txBody>
      </p:sp>
      <p:sp>
        <p:nvSpPr>
          <p:cNvPr id="4" name="TextBox 3"/>
          <p:cNvSpPr txBox="1"/>
          <p:nvPr/>
        </p:nvSpPr>
        <p:spPr>
          <a:xfrm>
            <a:off x="6772276" y="3822700"/>
            <a:ext cx="1928813" cy="954088"/>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pPr eaLnBrk="1" hangingPunct="1">
              <a:defRPr/>
            </a:pPr>
            <a:r>
              <a:rPr lang="en-US" altLang="zh-TW" sz="2800" dirty="0"/>
              <a:t>S </a:t>
            </a:r>
            <a:r>
              <a:rPr lang="en-US" altLang="zh-TW" sz="2800" dirty="0">
                <a:sym typeface="Symbol" panose="05050102010706020507" pitchFamily="18" charset="2"/>
              </a:rPr>
              <a:t> 0A</a:t>
            </a:r>
            <a:endParaRPr lang="en-US" altLang="zh-TW" sz="2800" dirty="0">
              <a:sym typeface="Symbol" panose="05050102010706020507" pitchFamily="18" charset="2"/>
            </a:endParaRPr>
          </a:p>
          <a:p>
            <a:pPr eaLnBrk="1" hangingPunct="1">
              <a:defRPr/>
            </a:pPr>
            <a:r>
              <a:rPr lang="en-US" altLang="zh-TW" sz="2800" dirty="0"/>
              <a:t>   </a:t>
            </a:r>
            <a:r>
              <a:rPr lang="en-US" altLang="zh-TW" sz="2800" dirty="0">
                <a:sym typeface="Symbol" panose="05050102010706020507" pitchFamily="18" charset="2"/>
              </a:rPr>
              <a:t> </a:t>
            </a:r>
            <a:r>
              <a:rPr lang="en-US" altLang="zh-TW" sz="2800" u="sng" dirty="0">
                <a:sym typeface="Symbol" panose="05050102010706020507" pitchFamily="18" charset="2"/>
              </a:rPr>
              <a:t>01</a:t>
            </a:r>
            <a:r>
              <a:rPr lang="en-US" altLang="zh-TW" sz="2800" dirty="0">
                <a:sym typeface="Symbol" panose="05050102010706020507" pitchFamily="18" charset="2"/>
              </a:rPr>
              <a:t>   </a:t>
            </a:r>
            <a:endParaRPr lang="en-US" sz="2800" dirty="0"/>
          </a:p>
        </p:txBody>
      </p:sp>
      <p:sp>
        <p:nvSpPr>
          <p:cNvPr id="5" name="TextBox 4"/>
          <p:cNvSpPr txBox="1"/>
          <p:nvPr/>
        </p:nvSpPr>
        <p:spPr>
          <a:xfrm>
            <a:off x="1985963" y="3822701"/>
            <a:ext cx="1928812" cy="2246313"/>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pPr eaLnBrk="1" hangingPunct="1">
              <a:spcBef>
                <a:spcPts val="0"/>
              </a:spcBef>
              <a:defRPr/>
            </a:pPr>
            <a:r>
              <a:rPr lang="en-US" altLang="zh-TW" sz="2800" dirty="0"/>
              <a:t>S </a:t>
            </a:r>
            <a:r>
              <a:rPr lang="en-US" altLang="zh-TW" sz="2800" dirty="0">
                <a:sym typeface="Symbol" panose="05050102010706020507" pitchFamily="18" charset="2"/>
              </a:rPr>
              <a:t> 0</a:t>
            </a:r>
            <a:r>
              <a:rPr lang="en-US" altLang="zh-TW" sz="2800" b="1" dirty="0">
                <a:sym typeface="Symbol" panose="05050102010706020507" pitchFamily="18" charset="2"/>
              </a:rPr>
              <a:t>A</a:t>
            </a:r>
            <a:endParaRPr lang="en-US" altLang="zh-TW" sz="2800" b="1" dirty="0">
              <a:sym typeface="Symbol" panose="05050102010706020507" pitchFamily="18" charset="2"/>
            </a:endParaRPr>
          </a:p>
          <a:p>
            <a:pPr eaLnBrk="1" hangingPunct="1">
              <a:spcBef>
                <a:spcPts val="0"/>
              </a:spcBef>
              <a:defRPr/>
            </a:pPr>
            <a:r>
              <a:rPr lang="en-US" altLang="zh-TW" sz="2800" dirty="0"/>
              <a:t>   </a:t>
            </a:r>
            <a:r>
              <a:rPr lang="en-US" altLang="zh-TW" sz="2800" dirty="0">
                <a:sym typeface="Symbol" panose="05050102010706020507" pitchFamily="18" charset="2"/>
              </a:rPr>
              <a:t> 01</a:t>
            </a:r>
            <a:r>
              <a:rPr lang="en-US" altLang="zh-TW" sz="2800" b="1" dirty="0">
                <a:sym typeface="Symbol" panose="05050102010706020507" pitchFamily="18" charset="2"/>
              </a:rPr>
              <a:t>B</a:t>
            </a:r>
            <a:endParaRPr lang="en-US" altLang="zh-TW" sz="2800" b="1" dirty="0">
              <a:sym typeface="Symbol" panose="05050102010706020507" pitchFamily="18" charset="2"/>
            </a:endParaRPr>
          </a:p>
          <a:p>
            <a:pPr eaLnBrk="1" hangingPunct="1">
              <a:spcBef>
                <a:spcPts val="0"/>
              </a:spcBef>
              <a:defRPr/>
            </a:pPr>
            <a:r>
              <a:rPr lang="en-US" altLang="zh-TW" sz="2800" dirty="0"/>
              <a:t>   </a:t>
            </a:r>
            <a:r>
              <a:rPr lang="en-US" altLang="zh-TW" sz="2800" dirty="0">
                <a:sym typeface="Symbol" panose="05050102010706020507" pitchFamily="18" charset="2"/>
              </a:rPr>
              <a:t> 010B</a:t>
            </a:r>
            <a:endParaRPr lang="en-US" altLang="zh-TW" sz="2800" dirty="0">
              <a:sym typeface="Symbol" panose="05050102010706020507" pitchFamily="18" charset="2"/>
            </a:endParaRPr>
          </a:p>
          <a:p>
            <a:pPr eaLnBrk="1" hangingPunct="1">
              <a:spcBef>
                <a:spcPts val="0"/>
              </a:spcBef>
              <a:defRPr/>
            </a:pPr>
            <a:r>
              <a:rPr lang="en-US" altLang="zh-TW" sz="2800" dirty="0"/>
              <a:t>   </a:t>
            </a:r>
            <a:r>
              <a:rPr lang="en-US" altLang="zh-TW" sz="2800" dirty="0">
                <a:sym typeface="Symbol" panose="05050102010706020507" pitchFamily="18" charset="2"/>
              </a:rPr>
              <a:t> 0101</a:t>
            </a:r>
            <a:r>
              <a:rPr lang="en-US" altLang="zh-TW" sz="2800" b="1" dirty="0">
                <a:sym typeface="Symbol" panose="05050102010706020507" pitchFamily="18" charset="2"/>
              </a:rPr>
              <a:t>A</a:t>
            </a:r>
            <a:endParaRPr lang="en-US" altLang="zh-TW" sz="2800" b="1" dirty="0">
              <a:sym typeface="Symbol" panose="05050102010706020507" pitchFamily="18" charset="2"/>
            </a:endParaRPr>
          </a:p>
          <a:p>
            <a:pPr eaLnBrk="1" hangingPunct="1">
              <a:spcBef>
                <a:spcPts val="0"/>
              </a:spcBef>
              <a:defRPr/>
            </a:pPr>
            <a:r>
              <a:rPr lang="en-US" altLang="zh-TW" sz="2800" dirty="0"/>
              <a:t>   </a:t>
            </a:r>
            <a:r>
              <a:rPr lang="en-US" altLang="zh-TW" sz="2800" dirty="0">
                <a:sym typeface="Symbol" panose="05050102010706020507" pitchFamily="18" charset="2"/>
              </a:rPr>
              <a:t> </a:t>
            </a:r>
            <a:r>
              <a:rPr lang="en-US" altLang="zh-TW" sz="2800" u="sng" dirty="0">
                <a:sym typeface="Symbol" panose="05050102010706020507" pitchFamily="18" charset="2"/>
              </a:rPr>
              <a:t>01011</a:t>
            </a:r>
            <a:endParaRPr lang="en-US" altLang="zh-TW" sz="2800" u="sng" dirty="0">
              <a:sym typeface="Symbol" panose="05050102010706020507" pitchFamily="18" charset="2"/>
            </a:endParaRPr>
          </a:p>
        </p:txBody>
      </p:sp>
      <p:sp>
        <p:nvSpPr>
          <p:cNvPr id="28678"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a:buClrTx/>
              <a:buSzTx/>
              <a:buFontTx/>
              <a:buNone/>
            </a:pPr>
            <a:fld id="{DA715774-F4AD-4650-B2A4-4DC4D6455775}" type="slidenum">
              <a:rPr lang="el-GR" altLang="en-US" sz="1200">
                <a:solidFill>
                  <a:srgbClr val="FFFFFF"/>
                </a:solidFill>
                <a:latin typeface="Arial" panose="020B0604020202020204" pitchFamily="34" charset="0"/>
              </a:rPr>
            </a:fld>
            <a:endParaRPr lang="el-GR" altLang="en-US" sz="1200">
              <a:solidFill>
                <a:srgbClr val="FFFFFF"/>
              </a:solidFill>
              <a:latin typeface="Arial" panose="020B0604020202020204" pitchFamily="34" charset="0"/>
            </a:endParaRPr>
          </a:p>
        </p:txBody>
      </p:sp>
      <p:sp>
        <p:nvSpPr>
          <p:cNvPr id="9" name="Text Box 2"/>
          <p:cNvSpPr txBox="1">
            <a:spLocks noChangeArrowheads="1"/>
          </p:cNvSpPr>
          <p:nvPr/>
        </p:nvSpPr>
        <p:spPr bwMode="auto">
          <a:xfrm>
            <a:off x="1403351" y="236539"/>
            <a:ext cx="8297863" cy="784225"/>
          </a:xfrm>
          <a:prstGeom prst="rect">
            <a:avLst/>
          </a:prstGeom>
          <a:noFill/>
          <a:ln w="9525">
            <a:noFill/>
            <a:miter lim="800000"/>
          </a:ln>
          <a:effectLst/>
        </p:spPr>
        <p:txBody>
          <a:bodyPr>
            <a:spAutoFit/>
          </a:bodyPr>
          <a:lstStyle/>
          <a:p>
            <a:pPr eaLnBrk="1" hangingPunct="1">
              <a:defRPr/>
            </a:pPr>
            <a:r>
              <a:rPr lang="en-US" altLang="zh-TW" sz="4500" b="1" dirty="0">
                <a:solidFill>
                  <a:schemeClr val="accent1">
                    <a:satMod val="150000"/>
                  </a:schemeClr>
                </a:solidFill>
                <a:latin typeface="+mj-lt"/>
                <a:ea typeface="+mj-ea"/>
                <a:cs typeface="+mj-cs"/>
              </a:rPr>
              <a:t>Language of a Regular Grammar</a:t>
            </a:r>
            <a:endParaRPr lang="en-US" altLang="zh-TW" sz="4500" b="1" dirty="0">
              <a:solidFill>
                <a:schemeClr val="accent1">
                  <a:satMod val="150000"/>
                </a:schemeClr>
              </a:solidFill>
              <a:latin typeface="+mj-lt"/>
              <a:ea typeface="+mj-ea"/>
              <a:cs typeface="+mj-cs"/>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eaLnBrk="1" fontAlgn="auto" hangingPunct="1">
              <a:spcAft>
                <a:spcPts val="0"/>
              </a:spcAft>
              <a:defRPr/>
            </a:pPr>
            <a:r>
              <a:rPr lang="en-US" smtClean="0">
                <a:solidFill>
                  <a:schemeClr val="accent1">
                    <a:satMod val="150000"/>
                  </a:schemeClr>
                </a:solidFill>
              </a:rPr>
              <a:t>Example</a:t>
            </a:r>
            <a:endParaRPr lang="el-GR" smtClean="0">
              <a:solidFill>
                <a:schemeClr val="accent1">
                  <a:satMod val="150000"/>
                </a:schemeClr>
              </a:solidFill>
            </a:endParaRPr>
          </a:p>
        </p:txBody>
      </p:sp>
      <p:sp>
        <p:nvSpPr>
          <p:cNvPr id="29699" name="Content Placeholder 2"/>
          <p:cNvSpPr>
            <a:spLocks noGrp="1"/>
          </p:cNvSpPr>
          <p:nvPr>
            <p:ph idx="1"/>
          </p:nvPr>
        </p:nvSpPr>
        <p:spPr/>
        <p:txBody>
          <a:bodyPr/>
          <a:lstStyle/>
          <a:p>
            <a:pPr eaLnBrk="1" hangingPunct="1">
              <a:buFont typeface="Arial" panose="020B0604020202020204" pitchFamily="34" charset="0"/>
              <a:buNone/>
            </a:pPr>
            <a:r>
              <a:rPr lang="en-US" altLang="en-US" smtClean="0"/>
              <a:t>S → aS | bA</a:t>
            </a:r>
            <a:endParaRPr lang="en-US" altLang="en-US" smtClean="0"/>
          </a:p>
          <a:p>
            <a:pPr eaLnBrk="1" hangingPunct="1">
              <a:buFont typeface="Arial" panose="020B0604020202020204" pitchFamily="34" charset="0"/>
              <a:buNone/>
            </a:pPr>
            <a:r>
              <a:rPr lang="en-US" altLang="en-US" smtClean="0"/>
              <a:t>A → cA | </a:t>
            </a:r>
            <a:r>
              <a:rPr lang="el-GR" altLang="en-US" smtClean="0"/>
              <a:t>ε</a:t>
            </a:r>
            <a:endParaRPr lang="el-GR" altLang="en-US" smtClean="0"/>
          </a:p>
          <a:p>
            <a:pPr eaLnBrk="1" hangingPunct="1">
              <a:buFont typeface="Arial" panose="020B0604020202020204" pitchFamily="34" charset="0"/>
              <a:buNone/>
            </a:pPr>
            <a:endParaRPr lang="el-GR" altLang="en-US" smtClean="0"/>
          </a:p>
          <a:p>
            <a:pPr eaLnBrk="1" hangingPunct="1">
              <a:buFont typeface="Arial" panose="020B0604020202020204" pitchFamily="34" charset="0"/>
              <a:buNone/>
            </a:pPr>
            <a:r>
              <a:rPr lang="en-US" altLang="en-US" smtClean="0"/>
              <a:t>This grammar produces the language produced by the regular expression a</a:t>
            </a:r>
            <a:r>
              <a:rPr lang="en-US" altLang="en-US" baseline="30000" smtClean="0"/>
              <a:t>*</a:t>
            </a:r>
            <a:r>
              <a:rPr lang="en-US" altLang="en-US" smtClean="0"/>
              <a:t>bc</a:t>
            </a:r>
            <a:r>
              <a:rPr lang="en-US" altLang="en-US" baseline="30000" smtClean="0"/>
              <a:t>*</a:t>
            </a:r>
            <a:endParaRPr lang="en-US" altLang="en-US" baseline="30000" smtClean="0"/>
          </a:p>
          <a:p>
            <a:pPr eaLnBrk="1" hangingPunct="1">
              <a:buFont typeface="Arial" panose="020B0604020202020204" pitchFamily="34" charset="0"/>
              <a:buNone/>
            </a:pPr>
            <a:endParaRPr lang="en-US" altLang="en-US" baseline="30000" smtClean="0"/>
          </a:p>
          <a:p>
            <a:pPr eaLnBrk="1" hangingPunct="1">
              <a:buFont typeface="Arial" panose="020B0604020202020204" pitchFamily="34" charset="0"/>
              <a:buNone/>
            </a:pPr>
            <a:r>
              <a:rPr lang="en-US" altLang="en-US" smtClean="0"/>
              <a:t>S → aS → aaS → … → a…aS →a…abA →a…abcA </a:t>
            </a:r>
            <a:endParaRPr lang="en-US" altLang="en-US" smtClean="0"/>
          </a:p>
          <a:p>
            <a:pPr eaLnBrk="1" hangingPunct="1">
              <a:buFont typeface="Arial" panose="020B0604020202020204" pitchFamily="34" charset="0"/>
              <a:buNone/>
            </a:pPr>
            <a:r>
              <a:rPr lang="en-US" altLang="en-US" smtClean="0"/>
              <a:t>   → a…abccA → … → a…abc…c</a:t>
            </a:r>
            <a:endParaRPr lang="el-GR" altLang="en-US" smtClean="0"/>
          </a:p>
        </p:txBody>
      </p:sp>
      <p:sp>
        <p:nvSpPr>
          <p:cNvPr id="29700"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a:buClrTx/>
              <a:buSzTx/>
              <a:buFontTx/>
              <a:buNone/>
            </a:pPr>
            <a:fld id="{A81BD30A-ABEA-4719-8D05-BF93A40EB4B8}" type="slidenum">
              <a:rPr lang="el-GR" altLang="en-US" sz="1200">
                <a:solidFill>
                  <a:srgbClr val="FFFFFF"/>
                </a:solidFill>
                <a:latin typeface="Arial" panose="020B0604020202020204" pitchFamily="34" charset="0"/>
              </a:rPr>
            </a:fld>
            <a:endParaRPr lang="el-GR" altLang="en-US" sz="1200">
              <a:solidFill>
                <a:srgbClr val="FFFFFF"/>
              </a:solidFill>
              <a:latin typeface="Arial" panose="020B0604020202020204" pitchFamily="34" charset="0"/>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fontAlgn="auto" hangingPunct="1">
              <a:spcAft>
                <a:spcPts val="0"/>
              </a:spcAft>
              <a:defRPr/>
            </a:pPr>
            <a:r>
              <a:rPr lang="en-US" dirty="0" smtClean="0">
                <a:solidFill>
                  <a:schemeClr val="accent1">
                    <a:satMod val="150000"/>
                  </a:schemeClr>
                </a:solidFill>
              </a:rPr>
              <a:t>Reg. Grammars Vs  Reg. Languages</a:t>
            </a:r>
            <a:endParaRPr lang="el-GR" dirty="0" smtClean="0">
              <a:solidFill>
                <a:schemeClr val="accent1">
                  <a:satMod val="150000"/>
                </a:schemeClr>
              </a:solidFill>
            </a:endParaRPr>
          </a:p>
        </p:txBody>
      </p:sp>
      <p:sp>
        <p:nvSpPr>
          <p:cNvPr id="3" name="Content Placeholder 2"/>
          <p:cNvSpPr>
            <a:spLocks noGrp="1"/>
          </p:cNvSpPr>
          <p:nvPr>
            <p:ph idx="1"/>
          </p:nvPr>
        </p:nvSpPr>
        <p:spPr/>
        <p:txBody>
          <a:bodyPr rtlCol="0">
            <a:normAutofit/>
          </a:bodyPr>
          <a:lstStyle/>
          <a:p>
            <a:pPr marL="438785" indent="-320040" eaLnBrk="1" fontAlgn="auto" hangingPunct="1">
              <a:spcBef>
                <a:spcPts val="0"/>
              </a:spcBef>
              <a:spcAft>
                <a:spcPts val="0"/>
              </a:spcAft>
              <a:buNone/>
              <a:defRPr/>
            </a:pPr>
            <a:r>
              <a:rPr lang="en-US" dirty="0" smtClean="0"/>
              <a:t>Right Linear Grammars are equivalent to </a:t>
            </a:r>
            <a:r>
              <a:rPr lang="el-GR" dirty="0" smtClean="0"/>
              <a:t>ε</a:t>
            </a:r>
            <a:r>
              <a:rPr lang="en-US" dirty="0" smtClean="0"/>
              <a:t>NFA</a:t>
            </a:r>
            <a:endParaRPr lang="en-US" dirty="0" smtClean="0"/>
          </a:p>
          <a:p>
            <a:pPr marL="438785" indent="-320040" eaLnBrk="1" fontAlgn="auto" hangingPunct="1">
              <a:spcBef>
                <a:spcPts val="0"/>
              </a:spcBef>
              <a:spcAft>
                <a:spcPts val="0"/>
              </a:spcAft>
              <a:buNone/>
              <a:defRPr/>
            </a:pPr>
            <a:r>
              <a:rPr lang="en-US" dirty="0" smtClean="0"/>
              <a:t>Two directions:</a:t>
            </a:r>
            <a:endParaRPr lang="en-US" dirty="0" smtClean="0"/>
          </a:p>
          <a:p>
            <a:pPr marL="514350" indent="-514350" eaLnBrk="1" fontAlgn="auto" hangingPunct="1">
              <a:spcBef>
                <a:spcPts val="0"/>
              </a:spcBef>
              <a:spcAft>
                <a:spcPts val="0"/>
              </a:spcAft>
              <a:buFont typeface="+mj-lt"/>
              <a:buAutoNum type="arabicPeriod"/>
              <a:defRPr/>
            </a:pPr>
            <a:r>
              <a:rPr lang="en-US" dirty="0" smtClean="0"/>
              <a:t>Given a Right Linear grammar, we can construct an </a:t>
            </a:r>
            <a:r>
              <a:rPr lang="el-GR" dirty="0" smtClean="0"/>
              <a:t>ε</a:t>
            </a:r>
            <a:r>
              <a:rPr lang="en-US" dirty="0" smtClean="0"/>
              <a:t>NFA that recognizes the same language with the Right Linear grammar.</a:t>
            </a:r>
            <a:endParaRPr lang="en-US" dirty="0" smtClean="0"/>
          </a:p>
          <a:p>
            <a:pPr marL="514350" indent="-514350" eaLnBrk="1" fontAlgn="auto" hangingPunct="1">
              <a:spcBef>
                <a:spcPts val="0"/>
              </a:spcBef>
              <a:spcAft>
                <a:spcPts val="0"/>
              </a:spcAft>
              <a:buFont typeface="+mj-lt"/>
              <a:buAutoNum type="arabicPeriod"/>
              <a:defRPr/>
            </a:pPr>
            <a:endParaRPr lang="en-US" dirty="0" smtClean="0"/>
          </a:p>
          <a:p>
            <a:pPr marL="514350" indent="-514350" eaLnBrk="1" fontAlgn="auto" hangingPunct="1">
              <a:spcBef>
                <a:spcPts val="0"/>
              </a:spcBef>
              <a:spcAft>
                <a:spcPts val="0"/>
              </a:spcAft>
              <a:buFont typeface="+mj-lt"/>
              <a:buAutoNum type="arabicPeriod"/>
              <a:defRPr/>
            </a:pPr>
            <a:r>
              <a:rPr lang="en-US" dirty="0" smtClean="0"/>
              <a:t>Given an </a:t>
            </a:r>
            <a:r>
              <a:rPr lang="el-GR" dirty="0" smtClean="0"/>
              <a:t>ε</a:t>
            </a:r>
            <a:r>
              <a:rPr lang="en-US" dirty="0" smtClean="0"/>
              <a:t>NFA, we can construct a Right Linear grammar that describes the same language with the </a:t>
            </a:r>
            <a:r>
              <a:rPr lang="el-GR" dirty="0" smtClean="0"/>
              <a:t>ε</a:t>
            </a:r>
            <a:r>
              <a:rPr lang="en-US" dirty="0" smtClean="0"/>
              <a:t>NFA.</a:t>
            </a:r>
            <a:endParaRPr lang="el-GR" dirty="0" smtClean="0"/>
          </a:p>
        </p:txBody>
      </p:sp>
      <p:sp>
        <p:nvSpPr>
          <p:cNvPr id="3072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a:buClrTx/>
              <a:buSzTx/>
              <a:buFontTx/>
              <a:buNone/>
            </a:pPr>
            <a:fld id="{FC5CFD0E-BB99-4637-AAB6-92B1A990017A}" type="slidenum">
              <a:rPr lang="el-GR" altLang="en-US" sz="1200">
                <a:solidFill>
                  <a:srgbClr val="FFFFFF"/>
                </a:solidFill>
                <a:latin typeface="Arial" panose="020B0604020202020204" pitchFamily="34" charset="0"/>
              </a:rPr>
            </a:fld>
            <a:endParaRPr lang="el-GR" altLang="en-US" sz="1200">
              <a:solidFill>
                <a:srgbClr val="FFFFFF"/>
              </a:solidFill>
              <a:latin typeface="Arial" panose="020B0604020202020204" pitchFamily="34" charset="0"/>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eaLnBrk="1" fontAlgn="auto" hangingPunct="1">
              <a:spcAft>
                <a:spcPts val="0"/>
              </a:spcAft>
              <a:defRPr/>
            </a:pPr>
            <a:r>
              <a:rPr lang="en-US" dirty="0" smtClean="0">
                <a:solidFill>
                  <a:schemeClr val="accent1">
                    <a:satMod val="150000"/>
                  </a:schemeClr>
                </a:solidFill>
              </a:rPr>
              <a:t>1. RLG→ </a:t>
            </a:r>
            <a:r>
              <a:rPr lang="el-GR" dirty="0" smtClean="0">
                <a:solidFill>
                  <a:schemeClr val="accent1">
                    <a:satMod val="150000"/>
                  </a:schemeClr>
                </a:solidFill>
              </a:rPr>
              <a:t>ε</a:t>
            </a:r>
            <a:r>
              <a:rPr lang="en-US" dirty="0" smtClean="0">
                <a:solidFill>
                  <a:schemeClr val="accent1">
                    <a:satMod val="150000"/>
                  </a:schemeClr>
                </a:solidFill>
              </a:rPr>
              <a:t>NFA</a:t>
            </a:r>
            <a:endParaRPr lang="el-GR" dirty="0" smtClean="0">
              <a:solidFill>
                <a:schemeClr val="accent1">
                  <a:satMod val="150000"/>
                </a:schemeClr>
              </a:solidFill>
            </a:endParaRPr>
          </a:p>
        </p:txBody>
      </p:sp>
      <p:sp>
        <p:nvSpPr>
          <p:cNvPr id="31747" name="Content Placeholder 2"/>
          <p:cNvSpPr>
            <a:spLocks noGrp="1"/>
          </p:cNvSpPr>
          <p:nvPr>
            <p:ph idx="1"/>
          </p:nvPr>
        </p:nvSpPr>
        <p:spPr/>
        <p:txBody>
          <a:bodyPr/>
          <a:lstStyle/>
          <a:p>
            <a:pPr eaLnBrk="1" hangingPunct="1">
              <a:buFont typeface="Wingdings 2" panose="05020102010507070707" pitchFamily="18" charset="2"/>
              <a:buNone/>
            </a:pPr>
            <a:r>
              <a:rPr lang="en-US" altLang="en-US" smtClean="0"/>
              <a:t>Suppose that we have a right linear grammar    (V, </a:t>
            </a:r>
            <a:r>
              <a:rPr lang="el-GR" altLang="en-US" smtClean="0"/>
              <a:t>Σ, </a:t>
            </a:r>
            <a:r>
              <a:rPr lang="en-US" altLang="en-US" smtClean="0"/>
              <a:t>P, S). construct an </a:t>
            </a:r>
            <a:r>
              <a:rPr lang="el-GR" altLang="en-US" smtClean="0"/>
              <a:t>ε</a:t>
            </a:r>
            <a:r>
              <a:rPr lang="en-US" altLang="en-US" smtClean="0"/>
              <a:t>NFA</a:t>
            </a:r>
            <a:r>
              <a:rPr lang="el-GR" altLang="en-US" smtClean="0"/>
              <a:t> (</a:t>
            </a:r>
            <a:r>
              <a:rPr lang="en-US" altLang="en-US" smtClean="0"/>
              <a:t>Q, </a:t>
            </a:r>
            <a:r>
              <a:rPr lang="el-GR" altLang="en-US" smtClean="0"/>
              <a:t>Σ, δ, </a:t>
            </a:r>
            <a:r>
              <a:rPr lang="en-US" altLang="en-US" smtClean="0"/>
              <a:t>S, </a:t>
            </a:r>
            <a:r>
              <a:rPr lang="el-GR" altLang="en-US" smtClean="0"/>
              <a:t>{</a:t>
            </a:r>
            <a:r>
              <a:rPr lang="en-US" altLang="en-US" smtClean="0"/>
              <a:t>f</a:t>
            </a:r>
            <a:r>
              <a:rPr lang="el-GR" altLang="en-US" smtClean="0"/>
              <a:t>}).</a:t>
            </a:r>
            <a:endParaRPr lang="el-GR" altLang="en-US" smtClean="0"/>
          </a:p>
          <a:p>
            <a:pPr eaLnBrk="1" hangingPunct="1"/>
            <a:r>
              <a:rPr lang="en-US" altLang="en-US" smtClean="0"/>
              <a:t>The set of states Q will be the set VU{f</a:t>
            </a:r>
            <a:r>
              <a:rPr lang="el-GR" altLang="en-US" smtClean="0"/>
              <a:t>}</a:t>
            </a:r>
            <a:r>
              <a:rPr lang="en-US" altLang="en-US" smtClean="0"/>
              <a:t>, where f is a new symbol denoting the final state</a:t>
            </a:r>
            <a:endParaRPr lang="en-US" altLang="en-US" smtClean="0"/>
          </a:p>
          <a:p>
            <a:pPr eaLnBrk="1" hangingPunct="1"/>
            <a:r>
              <a:rPr lang="en-US" altLang="en-US" smtClean="0"/>
              <a:t>Productions in P have three possible forms:</a:t>
            </a:r>
            <a:endParaRPr lang="en-US" altLang="en-US" smtClean="0"/>
          </a:p>
          <a:p>
            <a:pPr lvl="1" eaLnBrk="1" hangingPunct="1"/>
            <a:r>
              <a:rPr lang="en-US" altLang="en-US" smtClean="0"/>
              <a:t>A → </a:t>
            </a:r>
            <a:r>
              <a:rPr lang="el-GR" altLang="en-US" smtClean="0"/>
              <a:t>ε : </a:t>
            </a:r>
            <a:r>
              <a:rPr lang="en-US" altLang="en-US" smtClean="0"/>
              <a:t>add the transition </a:t>
            </a:r>
            <a:r>
              <a:rPr lang="el-GR" altLang="en-US" smtClean="0"/>
              <a:t>δ(Α,ε) </a:t>
            </a:r>
            <a:r>
              <a:rPr lang="en-US" altLang="en-US" smtClean="0"/>
              <a:t>= f</a:t>
            </a:r>
            <a:endParaRPr lang="en-US" altLang="en-US" smtClean="0"/>
          </a:p>
          <a:p>
            <a:pPr lvl="1" eaLnBrk="1" hangingPunct="1"/>
            <a:r>
              <a:rPr lang="en-US" altLang="en-US" smtClean="0"/>
              <a:t>A → a : add the transition </a:t>
            </a:r>
            <a:r>
              <a:rPr lang="el-GR" altLang="en-US" smtClean="0"/>
              <a:t>δ(</a:t>
            </a:r>
            <a:r>
              <a:rPr lang="en-US" altLang="en-US" smtClean="0"/>
              <a:t>A</a:t>
            </a:r>
            <a:r>
              <a:rPr lang="el-GR" altLang="en-US" smtClean="0"/>
              <a:t>,</a:t>
            </a:r>
            <a:r>
              <a:rPr lang="en-US" altLang="en-US" smtClean="0"/>
              <a:t>a) = f</a:t>
            </a:r>
            <a:endParaRPr lang="en-US" altLang="en-US" smtClean="0"/>
          </a:p>
          <a:p>
            <a:pPr lvl="1" eaLnBrk="1" hangingPunct="1"/>
            <a:r>
              <a:rPr lang="en-US" altLang="en-US" smtClean="0"/>
              <a:t>A → aB : add the transition </a:t>
            </a:r>
            <a:r>
              <a:rPr lang="el-GR" altLang="en-US" smtClean="0"/>
              <a:t>δ(Α,</a:t>
            </a:r>
            <a:r>
              <a:rPr lang="en-US" altLang="en-US" smtClean="0"/>
              <a:t>a) = B</a:t>
            </a:r>
            <a:endParaRPr lang="el-GR" altLang="en-US" smtClean="0"/>
          </a:p>
          <a:p>
            <a:pPr eaLnBrk="1" hangingPunct="1"/>
            <a:endParaRPr lang="el-GR" altLang="en-US" smtClean="0"/>
          </a:p>
        </p:txBody>
      </p:sp>
      <p:sp>
        <p:nvSpPr>
          <p:cNvPr id="3174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a:buClrTx/>
              <a:buSzTx/>
              <a:buFontTx/>
              <a:buNone/>
            </a:pPr>
            <a:fld id="{2ADBD961-53EB-4D66-8211-C4040B7CA335}" type="slidenum">
              <a:rPr lang="el-GR" altLang="en-US" sz="1200">
                <a:solidFill>
                  <a:srgbClr val="FFFFFF"/>
                </a:solidFill>
                <a:latin typeface="Arial" panose="020B0604020202020204" pitchFamily="34" charset="0"/>
              </a:rPr>
            </a:fld>
            <a:endParaRPr lang="el-GR" altLang="en-US" sz="1200">
              <a:solidFill>
                <a:srgbClr val="FFFFFF"/>
              </a:solidFill>
              <a:latin typeface="Arial" panose="020B0604020202020204" pitchFamily="34" charset="0"/>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fontAlgn="auto" hangingPunct="1">
              <a:spcAft>
                <a:spcPts val="0"/>
              </a:spcAft>
              <a:defRPr/>
            </a:pPr>
            <a:r>
              <a:rPr lang="en-US" dirty="0" smtClean="0">
                <a:solidFill>
                  <a:schemeClr val="accent1">
                    <a:satMod val="150000"/>
                  </a:schemeClr>
                </a:solidFill>
              </a:rPr>
              <a:t>2. </a:t>
            </a:r>
            <a:r>
              <a:rPr lang="el-GR" dirty="0" smtClean="0">
                <a:solidFill>
                  <a:schemeClr val="accent1">
                    <a:satMod val="150000"/>
                  </a:schemeClr>
                </a:solidFill>
              </a:rPr>
              <a:t>ε</a:t>
            </a:r>
            <a:r>
              <a:rPr lang="en-US" dirty="0" smtClean="0">
                <a:solidFill>
                  <a:schemeClr val="accent1">
                    <a:satMod val="150000"/>
                  </a:schemeClr>
                </a:solidFill>
              </a:rPr>
              <a:t>NFA</a:t>
            </a:r>
            <a:r>
              <a:rPr lang="el-GR" dirty="0" smtClean="0">
                <a:solidFill>
                  <a:schemeClr val="accent1">
                    <a:satMod val="150000"/>
                  </a:schemeClr>
                </a:solidFill>
              </a:rPr>
              <a:t> </a:t>
            </a:r>
            <a:r>
              <a:rPr lang="en-US" dirty="0" smtClean="0">
                <a:solidFill>
                  <a:schemeClr val="accent1">
                    <a:satMod val="150000"/>
                  </a:schemeClr>
                </a:solidFill>
              </a:rPr>
              <a:t>→ RLG</a:t>
            </a:r>
            <a:endParaRPr lang="el-GR" dirty="0" smtClean="0">
              <a:solidFill>
                <a:schemeClr val="accent1">
                  <a:satMod val="150000"/>
                </a:schemeClr>
              </a:solidFill>
            </a:endParaRPr>
          </a:p>
        </p:txBody>
      </p:sp>
      <p:sp>
        <p:nvSpPr>
          <p:cNvPr id="32771" name="Content Placeholder 2"/>
          <p:cNvSpPr>
            <a:spLocks noGrp="1"/>
          </p:cNvSpPr>
          <p:nvPr>
            <p:ph idx="1"/>
          </p:nvPr>
        </p:nvSpPr>
        <p:spPr/>
        <p:txBody>
          <a:bodyPr/>
          <a:lstStyle/>
          <a:p>
            <a:pPr eaLnBrk="1" hangingPunct="1">
              <a:buFont typeface="Wingdings 2" panose="05020102010507070707" pitchFamily="18" charset="2"/>
              <a:buNone/>
            </a:pPr>
            <a:r>
              <a:rPr lang="en-US" altLang="en-US" smtClean="0"/>
              <a:t>Suppose that We have an </a:t>
            </a:r>
            <a:r>
              <a:rPr lang="el-GR" altLang="en-US" smtClean="0"/>
              <a:t>ε</a:t>
            </a:r>
            <a:r>
              <a:rPr lang="en-US" altLang="en-US" smtClean="0"/>
              <a:t>NFA</a:t>
            </a:r>
            <a:r>
              <a:rPr lang="el-GR" altLang="en-US" smtClean="0"/>
              <a:t> </a:t>
            </a:r>
            <a:r>
              <a:rPr lang="en-US" altLang="en-US" smtClean="0"/>
              <a:t>(Q, </a:t>
            </a:r>
            <a:r>
              <a:rPr lang="el-GR" altLang="en-US" smtClean="0"/>
              <a:t>Σ,</a:t>
            </a:r>
            <a:r>
              <a:rPr lang="en-US" altLang="en-US" smtClean="0"/>
              <a:t> </a:t>
            </a:r>
            <a:r>
              <a:rPr lang="el-GR" altLang="en-US" smtClean="0"/>
              <a:t>δ, </a:t>
            </a:r>
            <a:r>
              <a:rPr lang="en-US" altLang="en-US" smtClean="0"/>
              <a:t>q</a:t>
            </a:r>
            <a:r>
              <a:rPr lang="en-US" altLang="en-US" baseline="-25000" smtClean="0"/>
              <a:t>0</a:t>
            </a:r>
            <a:r>
              <a:rPr lang="en-US" altLang="en-US" smtClean="0"/>
              <a:t>, F,). construct a right linear grammar (Q, </a:t>
            </a:r>
            <a:r>
              <a:rPr lang="el-GR" altLang="en-US" smtClean="0"/>
              <a:t>Σ, </a:t>
            </a:r>
            <a:r>
              <a:rPr lang="en-US" altLang="en-US" smtClean="0"/>
              <a:t>P, q</a:t>
            </a:r>
            <a:r>
              <a:rPr lang="en-US" altLang="en-US" baseline="-25000" smtClean="0"/>
              <a:t>0</a:t>
            </a:r>
            <a:r>
              <a:rPr lang="en-US" altLang="en-US" smtClean="0"/>
              <a:t>).</a:t>
            </a:r>
            <a:endParaRPr lang="en-US" altLang="en-US" smtClean="0"/>
          </a:p>
          <a:p>
            <a:pPr eaLnBrk="1" hangingPunct="1"/>
            <a:r>
              <a:rPr lang="en-US" altLang="en-US" smtClean="0"/>
              <a:t>For each transition </a:t>
            </a:r>
            <a:r>
              <a:rPr lang="el-GR" altLang="en-US" smtClean="0"/>
              <a:t>δ(</a:t>
            </a:r>
            <a:r>
              <a:rPr lang="en-US" altLang="en-US" smtClean="0"/>
              <a:t>q</a:t>
            </a:r>
            <a:r>
              <a:rPr lang="en-US" altLang="en-US" baseline="-25000" smtClean="0"/>
              <a:t>i</a:t>
            </a:r>
            <a:r>
              <a:rPr lang="en-US" altLang="en-US" smtClean="0"/>
              <a:t> ,a) = q</a:t>
            </a:r>
            <a:r>
              <a:rPr lang="en-US" altLang="en-US" baseline="-25000" smtClean="0"/>
              <a:t>j</a:t>
            </a:r>
            <a:r>
              <a:rPr lang="en-US" altLang="en-US" smtClean="0"/>
              <a:t>, construct the rule q</a:t>
            </a:r>
            <a:r>
              <a:rPr lang="en-US" altLang="en-US" baseline="-25000" smtClean="0"/>
              <a:t>i</a:t>
            </a:r>
            <a:r>
              <a:rPr lang="en-US" altLang="en-US" smtClean="0"/>
              <a:t> → aq</a:t>
            </a:r>
            <a:r>
              <a:rPr lang="en-US" altLang="en-US" baseline="-25000" smtClean="0"/>
              <a:t>j</a:t>
            </a:r>
            <a:r>
              <a:rPr lang="en-US" altLang="en-US" smtClean="0"/>
              <a:t> in P. </a:t>
            </a:r>
            <a:endParaRPr lang="en-US" altLang="en-US" smtClean="0"/>
          </a:p>
          <a:p>
            <a:pPr eaLnBrk="1" hangingPunct="1"/>
            <a:endParaRPr lang="en-US" altLang="en-US" smtClean="0"/>
          </a:p>
          <a:p>
            <a:pPr eaLnBrk="1" hangingPunct="1"/>
            <a:r>
              <a:rPr lang="en-US" altLang="en-US" smtClean="0"/>
              <a:t>Furthermore, for every state q</a:t>
            </a:r>
            <a:r>
              <a:rPr lang="en-US" altLang="en-US" baseline="-25000" smtClean="0"/>
              <a:t>i</a:t>
            </a:r>
            <a:r>
              <a:rPr lang="en-US" altLang="en-US" smtClean="0"/>
              <a:t> in F, add the rule q</a:t>
            </a:r>
            <a:r>
              <a:rPr lang="en-US" altLang="en-US" baseline="-25000" smtClean="0"/>
              <a:t>i</a:t>
            </a:r>
            <a:r>
              <a:rPr lang="en-US" altLang="en-US" smtClean="0"/>
              <a:t> → </a:t>
            </a:r>
            <a:r>
              <a:rPr lang="el-GR" altLang="en-US" smtClean="0"/>
              <a:t>ε</a:t>
            </a:r>
            <a:r>
              <a:rPr lang="en-US" altLang="en-US" smtClean="0"/>
              <a:t> in P.</a:t>
            </a:r>
            <a:endParaRPr lang="el-GR" altLang="en-US" smtClean="0"/>
          </a:p>
        </p:txBody>
      </p:sp>
      <p:sp>
        <p:nvSpPr>
          <p:cNvPr id="3277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a:buClrTx/>
              <a:buSzTx/>
              <a:buFontTx/>
              <a:buNone/>
            </a:pPr>
            <a:fld id="{5BD6BA0E-4CD9-4AE7-A55E-8292A7297B79}" type="slidenum">
              <a:rPr lang="el-GR" altLang="en-US" sz="1200">
                <a:solidFill>
                  <a:srgbClr val="FFFFFF"/>
                </a:solidFill>
                <a:latin typeface="Arial" panose="020B0604020202020204" pitchFamily="34" charset="0"/>
              </a:rPr>
            </a:fld>
            <a:endParaRPr lang="el-GR" altLang="en-US" sz="1200">
              <a:solidFill>
                <a:srgbClr val="FFFFFF"/>
              </a:solidFill>
              <a:latin typeface="Arial" panose="020B0604020202020204" pitchFamily="34" charset="0"/>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fontAlgn="auto" hangingPunct="1">
              <a:spcAft>
                <a:spcPts val="0"/>
              </a:spcAft>
              <a:defRPr/>
            </a:pPr>
            <a:r>
              <a:rPr lang="en-US" smtClean="0">
                <a:solidFill>
                  <a:schemeClr val="accent1">
                    <a:satMod val="150000"/>
                  </a:schemeClr>
                </a:solidFill>
              </a:rPr>
              <a:t>Examples</a:t>
            </a:r>
            <a:endParaRPr lang="el-GR" smtClean="0">
              <a:solidFill>
                <a:schemeClr val="accent1">
                  <a:satMod val="150000"/>
                </a:schemeClr>
              </a:solidFill>
            </a:endParaRPr>
          </a:p>
        </p:txBody>
      </p:sp>
      <p:sp>
        <p:nvSpPr>
          <p:cNvPr id="33795" name="Content Placeholder 2"/>
          <p:cNvSpPr>
            <a:spLocks noGrp="1"/>
          </p:cNvSpPr>
          <p:nvPr>
            <p:ph idx="1"/>
          </p:nvPr>
        </p:nvSpPr>
        <p:spPr>
          <a:xfrm>
            <a:off x="1371600" y="1600200"/>
            <a:ext cx="8229600" cy="3543300"/>
          </a:xfrm>
        </p:spPr>
        <p:txBody>
          <a:bodyPr/>
          <a:lstStyle/>
          <a:p>
            <a:pPr marL="514350" indent="-514350" eaLnBrk="1" hangingPunct="1">
              <a:buFont typeface="Arial" panose="020B0604020202020204" pitchFamily="34" charset="0"/>
              <a:buAutoNum type="arabicParenR"/>
            </a:pPr>
            <a:r>
              <a:rPr lang="en-US" altLang="en-US" smtClean="0"/>
              <a:t>Transform the following Right Linear grammar into an equivalent </a:t>
            </a:r>
            <a:r>
              <a:rPr lang="el-GR" altLang="en-US" smtClean="0"/>
              <a:t>ε</a:t>
            </a:r>
            <a:r>
              <a:rPr lang="en-US" altLang="en-US" smtClean="0"/>
              <a:t>NFA</a:t>
            </a:r>
            <a:r>
              <a:rPr lang="el-GR" altLang="en-US" smtClean="0"/>
              <a:t>.</a:t>
            </a:r>
            <a:endParaRPr lang="el-GR" altLang="en-US" smtClean="0"/>
          </a:p>
          <a:p>
            <a:pPr marL="514350" indent="-514350" eaLnBrk="1" hangingPunct="1">
              <a:buNone/>
            </a:pPr>
            <a:r>
              <a:rPr lang="en-US" altLang="en-US" smtClean="0"/>
              <a:t>S → aS |bA</a:t>
            </a:r>
            <a:endParaRPr lang="en-US" altLang="en-US" smtClean="0"/>
          </a:p>
          <a:p>
            <a:pPr marL="514350" indent="-514350" eaLnBrk="1" hangingPunct="1">
              <a:buNone/>
            </a:pPr>
            <a:r>
              <a:rPr lang="en-US" altLang="en-US" smtClean="0"/>
              <a:t>A → cA | </a:t>
            </a:r>
            <a:r>
              <a:rPr lang="el-GR" altLang="en-US" smtClean="0"/>
              <a:t>ε</a:t>
            </a:r>
            <a:endParaRPr lang="el-GR" altLang="en-US" smtClean="0"/>
          </a:p>
          <a:p>
            <a:pPr marL="514350" indent="-514350" eaLnBrk="1" hangingPunct="1">
              <a:buNone/>
            </a:pPr>
            <a:endParaRPr lang="el-GR" altLang="en-US" smtClean="0"/>
          </a:p>
          <a:p>
            <a:pPr marL="514350" indent="-514350" eaLnBrk="1" hangingPunct="1">
              <a:buNone/>
            </a:pPr>
            <a:r>
              <a:rPr lang="en-US" altLang="en-US" smtClean="0"/>
              <a:t>Solution:</a:t>
            </a:r>
            <a:endParaRPr lang="el-GR" altLang="en-US" smtClean="0"/>
          </a:p>
        </p:txBody>
      </p:sp>
      <p:sp>
        <p:nvSpPr>
          <p:cNvPr id="33796" name="Slide Number Placeholder 1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a:buClrTx/>
              <a:buSzTx/>
              <a:buFontTx/>
              <a:buNone/>
            </a:pPr>
            <a:fld id="{4ACEF3D6-4AED-4E0D-8ECF-F6002F263234}" type="slidenum">
              <a:rPr lang="el-GR" altLang="en-US" sz="1200">
                <a:solidFill>
                  <a:srgbClr val="FFFFFF"/>
                </a:solidFill>
                <a:latin typeface="Arial" panose="020B0604020202020204" pitchFamily="34" charset="0"/>
              </a:rPr>
            </a:fld>
            <a:endParaRPr lang="el-GR" altLang="en-US" sz="1200">
              <a:solidFill>
                <a:srgbClr val="FFFFFF"/>
              </a:solidFill>
              <a:latin typeface="Arial" panose="020B0604020202020204" pitchFamily="34" charset="0"/>
            </a:endParaRPr>
          </a:p>
        </p:txBody>
      </p:sp>
      <p:grpSp>
        <p:nvGrpSpPr>
          <p:cNvPr id="3" name="Group 2"/>
          <p:cNvGrpSpPr/>
          <p:nvPr/>
        </p:nvGrpSpPr>
        <p:grpSpPr bwMode="auto">
          <a:xfrm>
            <a:off x="2894014" y="5013325"/>
            <a:ext cx="4086225" cy="1201738"/>
            <a:chOff x="3222079" y="5013176"/>
            <a:chExt cx="4086225" cy="1201887"/>
          </a:xfrm>
        </p:grpSpPr>
        <p:sp>
          <p:nvSpPr>
            <p:cNvPr id="33798" name="Rectangle 18"/>
            <p:cNvSpPr>
              <a:spLocks noChangeArrowheads="1"/>
            </p:cNvSpPr>
            <p:nvPr/>
          </p:nvSpPr>
          <p:spPr bwMode="auto">
            <a:xfrm>
              <a:off x="4163442" y="5013176"/>
              <a:ext cx="3365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US" altLang="en-US" sz="2400" b="1">
                  <a:latin typeface="Calibri" panose="020F0502020204030204" charset="0"/>
                </a:rPr>
                <a:t>a</a:t>
              </a:r>
              <a:endParaRPr lang="el-GR" altLang="en-US" sz="2400" b="1">
                <a:latin typeface="Calibri" panose="020F0502020204030204" charset="0"/>
              </a:endParaRPr>
            </a:p>
          </p:txBody>
        </p:sp>
        <p:grpSp>
          <p:nvGrpSpPr>
            <p:cNvPr id="33799" name="Group 1"/>
            <p:cNvGrpSpPr/>
            <p:nvPr/>
          </p:nvGrpSpPr>
          <p:grpSpPr bwMode="auto">
            <a:xfrm>
              <a:off x="3222079" y="5072063"/>
              <a:ext cx="4086225" cy="1143000"/>
              <a:chOff x="1785938" y="5072063"/>
              <a:chExt cx="3714750" cy="1143000"/>
            </a:xfrm>
          </p:grpSpPr>
          <p:sp>
            <p:nvSpPr>
              <p:cNvPr id="4" name="Oval 3"/>
              <p:cNvSpPr/>
              <p:nvPr/>
            </p:nvSpPr>
            <p:spPr>
              <a:xfrm>
                <a:off x="2500313" y="5643492"/>
                <a:ext cx="571500" cy="571571"/>
              </a:xfrm>
              <a:prstGeom prst="ellipse">
                <a:avLst/>
              </a:prstGeom>
              <a:solidFill>
                <a:schemeClr val="bg1"/>
              </a:solidFill>
              <a:ln>
                <a:solidFill>
                  <a:schemeClr val="tx1"/>
                </a:solidFill>
              </a:ln>
            </p:spPr>
            <p:style>
              <a:lnRef idx="1">
                <a:schemeClr val="dk1"/>
              </a:lnRef>
              <a:fillRef idx="2">
                <a:schemeClr val="dk1"/>
              </a:fillRef>
              <a:effectRef idx="1">
                <a:schemeClr val="dk1"/>
              </a:effectRef>
              <a:fontRef idx="minor">
                <a:schemeClr val="dk1"/>
              </a:fontRef>
            </p:style>
            <p:txBody>
              <a:bodyPr anchor="ctr"/>
              <a:lstStyle/>
              <a:p>
                <a:pPr algn="ctr" eaLnBrk="1" fontAlgn="auto" hangingPunct="1">
                  <a:spcBef>
                    <a:spcPts val="0"/>
                  </a:spcBef>
                  <a:spcAft>
                    <a:spcPts val="0"/>
                  </a:spcAft>
                  <a:defRPr/>
                </a:pPr>
                <a:r>
                  <a:rPr lang="en-US" b="1" dirty="0">
                    <a:solidFill>
                      <a:schemeClr val="tx1"/>
                    </a:solidFill>
                  </a:rPr>
                  <a:t>S</a:t>
                </a:r>
                <a:endParaRPr lang="el-GR" b="1" dirty="0">
                  <a:solidFill>
                    <a:schemeClr val="tx1"/>
                  </a:solidFill>
                </a:endParaRPr>
              </a:p>
            </p:txBody>
          </p:sp>
          <p:sp>
            <p:nvSpPr>
              <p:cNvPr id="5" name="Oval 4"/>
              <p:cNvSpPr/>
              <p:nvPr/>
            </p:nvSpPr>
            <p:spPr>
              <a:xfrm>
                <a:off x="3714029" y="5643492"/>
                <a:ext cx="571500" cy="571571"/>
              </a:xfrm>
              <a:prstGeom prst="ellipse">
                <a:avLst/>
              </a:prstGeom>
              <a:solidFill>
                <a:schemeClr val="bg1"/>
              </a:solidFill>
              <a:ln>
                <a:solidFill>
                  <a:schemeClr val="tx1"/>
                </a:solidFill>
              </a:ln>
            </p:spPr>
            <p:style>
              <a:lnRef idx="1">
                <a:schemeClr val="dk1"/>
              </a:lnRef>
              <a:fillRef idx="2">
                <a:schemeClr val="dk1"/>
              </a:fillRef>
              <a:effectRef idx="1">
                <a:schemeClr val="dk1"/>
              </a:effectRef>
              <a:fontRef idx="minor">
                <a:schemeClr val="dk1"/>
              </a:fontRef>
            </p:style>
            <p:txBody>
              <a:bodyPr anchor="ctr"/>
              <a:lstStyle/>
              <a:p>
                <a:pPr algn="ctr" eaLnBrk="1" fontAlgn="auto" hangingPunct="1">
                  <a:spcBef>
                    <a:spcPts val="0"/>
                  </a:spcBef>
                  <a:spcAft>
                    <a:spcPts val="0"/>
                  </a:spcAft>
                  <a:defRPr/>
                </a:pPr>
                <a:r>
                  <a:rPr lang="el-GR" b="1" dirty="0">
                    <a:solidFill>
                      <a:schemeClr val="tx1"/>
                    </a:solidFill>
                  </a:rPr>
                  <a:t>Α</a:t>
                </a:r>
                <a:endParaRPr lang="el-GR" b="1" dirty="0">
                  <a:solidFill>
                    <a:schemeClr val="tx1"/>
                  </a:solidFill>
                </a:endParaRPr>
              </a:p>
            </p:txBody>
          </p:sp>
          <p:sp>
            <p:nvSpPr>
              <p:cNvPr id="6" name="Oval 5"/>
              <p:cNvSpPr/>
              <p:nvPr/>
            </p:nvSpPr>
            <p:spPr bwMode="auto">
              <a:xfrm>
                <a:off x="4929188" y="5643492"/>
                <a:ext cx="571500" cy="571571"/>
              </a:xfrm>
              <a:prstGeom prst="ellipse">
                <a:avLst/>
              </a:prstGeom>
              <a:solidFill>
                <a:schemeClr val="bg1"/>
              </a:solidFill>
              <a:ln>
                <a:solidFill>
                  <a:schemeClr val="tx1"/>
                </a:solidFill>
              </a:ln>
            </p:spPr>
            <p:style>
              <a:lnRef idx="1">
                <a:schemeClr val="dk1"/>
              </a:lnRef>
              <a:fillRef idx="2">
                <a:schemeClr val="dk1"/>
              </a:fillRef>
              <a:effectRef idx="1">
                <a:schemeClr val="dk1"/>
              </a:effectRef>
              <a:fontRef idx="minor">
                <a:schemeClr val="dk1"/>
              </a:fontRef>
            </p:style>
            <p:txBody>
              <a:bodyPr anchor="ctr"/>
              <a:lstStyle/>
              <a:p>
                <a:pPr algn="ctr" eaLnBrk="1" fontAlgn="auto" hangingPunct="1">
                  <a:spcBef>
                    <a:spcPts val="0"/>
                  </a:spcBef>
                  <a:spcAft>
                    <a:spcPts val="0"/>
                  </a:spcAft>
                  <a:defRPr/>
                </a:pPr>
                <a:endParaRPr lang="el-GR" b="1" dirty="0">
                  <a:solidFill>
                    <a:schemeClr val="tx1"/>
                  </a:solidFill>
                </a:endParaRPr>
              </a:p>
            </p:txBody>
          </p:sp>
          <p:sp>
            <p:nvSpPr>
              <p:cNvPr id="7" name="Oval 6"/>
              <p:cNvSpPr/>
              <p:nvPr/>
            </p:nvSpPr>
            <p:spPr bwMode="auto">
              <a:xfrm>
                <a:off x="4999903" y="5714938"/>
                <a:ext cx="419966" cy="419152"/>
              </a:xfrm>
              <a:prstGeom prst="ellipse">
                <a:avLst/>
              </a:prstGeom>
              <a:solidFill>
                <a:schemeClr val="bg1"/>
              </a:solidFill>
              <a:ln>
                <a:solidFill>
                  <a:schemeClr val="tx1"/>
                </a:solidFill>
              </a:ln>
            </p:spPr>
            <p:style>
              <a:lnRef idx="1">
                <a:schemeClr val="dk1"/>
              </a:lnRef>
              <a:fillRef idx="2">
                <a:schemeClr val="dk1"/>
              </a:fillRef>
              <a:effectRef idx="1">
                <a:schemeClr val="dk1"/>
              </a:effectRef>
              <a:fontRef idx="minor">
                <a:schemeClr val="dk1"/>
              </a:fontRef>
            </p:style>
            <p:txBody>
              <a:bodyPr anchor="ctr"/>
              <a:lstStyle/>
              <a:p>
                <a:pPr algn="ctr" eaLnBrk="1" fontAlgn="auto" hangingPunct="1">
                  <a:spcBef>
                    <a:spcPts val="0"/>
                  </a:spcBef>
                  <a:spcAft>
                    <a:spcPts val="0"/>
                  </a:spcAft>
                  <a:defRPr/>
                </a:pPr>
                <a:r>
                  <a:rPr lang="en-US" b="1" dirty="0">
                    <a:solidFill>
                      <a:schemeClr val="tx1"/>
                    </a:solidFill>
                  </a:rPr>
                  <a:t>f</a:t>
                </a:r>
                <a:endParaRPr lang="el-GR" b="1" dirty="0">
                  <a:solidFill>
                    <a:schemeClr val="tx1"/>
                  </a:solidFill>
                </a:endParaRPr>
              </a:p>
            </p:txBody>
          </p:sp>
          <p:cxnSp>
            <p:nvCxnSpPr>
              <p:cNvPr id="10" name="Straight Arrow Connector 9"/>
              <p:cNvCxnSpPr>
                <a:stCxn id="4" idx="6"/>
                <a:endCxn id="5" idx="2"/>
              </p:cNvCxnSpPr>
              <p:nvPr/>
            </p:nvCxnSpPr>
            <p:spPr>
              <a:xfrm>
                <a:off x="3071813" y="5929277"/>
                <a:ext cx="642216" cy="15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5" idx="6"/>
              </p:cNvCxnSpPr>
              <p:nvPr/>
            </p:nvCxnSpPr>
            <p:spPr>
              <a:xfrm>
                <a:off x="4285529" y="5929277"/>
                <a:ext cx="643659" cy="15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Curved Connector 13"/>
              <p:cNvCxnSpPr>
                <a:stCxn id="4" idx="1"/>
                <a:endCxn id="4" idx="7"/>
              </p:cNvCxnSpPr>
              <p:nvPr/>
            </p:nvCxnSpPr>
            <p:spPr>
              <a:xfrm rot="5400000" flipH="1" flipV="1">
                <a:off x="2785990" y="5524079"/>
                <a:ext cx="1587" cy="405535"/>
              </a:xfrm>
              <a:prstGeom prst="curvedConnector3">
                <a:avLst>
                  <a:gd name="adj1" fmla="val 1966593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Curved Connector 14"/>
              <p:cNvCxnSpPr>
                <a:stCxn id="5" idx="1"/>
                <a:endCxn id="5" idx="7"/>
              </p:cNvCxnSpPr>
              <p:nvPr/>
            </p:nvCxnSpPr>
            <p:spPr>
              <a:xfrm rot="5400000" flipH="1" flipV="1">
                <a:off x="4000428" y="5524801"/>
                <a:ext cx="1587" cy="404091"/>
              </a:xfrm>
              <a:prstGeom prst="curvedConnector3">
                <a:avLst>
                  <a:gd name="adj1" fmla="val 1966593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3808" name="Rectangle 17"/>
              <p:cNvSpPr>
                <a:spLocks noChangeArrowheads="1"/>
              </p:cNvSpPr>
              <p:nvPr/>
            </p:nvSpPr>
            <p:spPr bwMode="auto">
              <a:xfrm>
                <a:off x="3857625" y="5072063"/>
                <a:ext cx="284460" cy="461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US" altLang="en-US" sz="2400" b="1">
                    <a:latin typeface="Calibri" panose="020F0502020204030204" charset="0"/>
                  </a:rPr>
                  <a:t>c</a:t>
                </a:r>
                <a:endParaRPr lang="el-GR" altLang="en-US" sz="2400" b="1">
                  <a:latin typeface="Calibri" panose="020F0502020204030204" charset="0"/>
                </a:endParaRPr>
              </a:p>
            </p:txBody>
          </p:sp>
          <p:sp>
            <p:nvSpPr>
              <p:cNvPr id="33809" name="Rectangle 19"/>
              <p:cNvSpPr>
                <a:spLocks noChangeArrowheads="1"/>
              </p:cNvSpPr>
              <p:nvPr/>
            </p:nvSpPr>
            <p:spPr bwMode="auto">
              <a:xfrm>
                <a:off x="3217863" y="5559425"/>
                <a:ext cx="317978" cy="461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US" altLang="en-US" sz="2400" b="1">
                    <a:latin typeface="Calibri" panose="020F0502020204030204" charset="0"/>
                  </a:rPr>
                  <a:t>b</a:t>
                </a:r>
                <a:endParaRPr lang="el-GR" altLang="en-US" sz="2400" b="1">
                  <a:latin typeface="Calibri" panose="020F0502020204030204" charset="0"/>
                </a:endParaRPr>
              </a:p>
            </p:txBody>
          </p:sp>
          <p:sp>
            <p:nvSpPr>
              <p:cNvPr id="33810" name="Rectangle 20"/>
              <p:cNvSpPr>
                <a:spLocks noChangeArrowheads="1"/>
              </p:cNvSpPr>
              <p:nvPr/>
            </p:nvSpPr>
            <p:spPr bwMode="auto">
              <a:xfrm>
                <a:off x="4432300" y="5559425"/>
                <a:ext cx="296118" cy="461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l-GR" altLang="en-US" sz="2400" b="1">
                    <a:latin typeface="Calibri" panose="020F0502020204030204" charset="0"/>
                  </a:rPr>
                  <a:t>ε</a:t>
                </a:r>
                <a:endParaRPr lang="el-GR" altLang="en-US" sz="2400" b="1">
                  <a:latin typeface="Calibri" panose="020F0502020204030204" charset="0"/>
                </a:endParaRPr>
              </a:p>
            </p:txBody>
          </p:sp>
          <p:cxnSp>
            <p:nvCxnSpPr>
              <p:cNvPr id="23" name="Straight Arrow Connector 22"/>
              <p:cNvCxnSpPr/>
              <p:nvPr/>
            </p:nvCxnSpPr>
            <p:spPr>
              <a:xfrm>
                <a:off x="1785938" y="5929277"/>
                <a:ext cx="642215" cy="15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eaLnBrk="1" fontAlgn="auto" hangingPunct="1">
              <a:spcAft>
                <a:spcPts val="0"/>
              </a:spcAft>
              <a:defRPr/>
            </a:pPr>
            <a:r>
              <a:rPr lang="en-US" smtClean="0">
                <a:solidFill>
                  <a:schemeClr val="accent1">
                    <a:satMod val="150000"/>
                  </a:schemeClr>
                </a:solidFill>
              </a:rPr>
              <a:t>Examples</a:t>
            </a:r>
            <a:endParaRPr lang="el-GR" smtClean="0">
              <a:solidFill>
                <a:schemeClr val="accent1">
                  <a:satMod val="150000"/>
                </a:schemeClr>
              </a:solidFill>
            </a:endParaRPr>
          </a:p>
        </p:txBody>
      </p:sp>
      <p:sp>
        <p:nvSpPr>
          <p:cNvPr id="9219" name="Content Placeholder 2"/>
          <p:cNvSpPr>
            <a:spLocks noGrp="1"/>
          </p:cNvSpPr>
          <p:nvPr>
            <p:ph idx="1"/>
          </p:nvPr>
        </p:nvSpPr>
        <p:spPr>
          <a:xfrm>
            <a:off x="1371600" y="1600200"/>
            <a:ext cx="8229600" cy="4686300"/>
          </a:xfrm>
        </p:spPr>
        <p:txBody>
          <a:bodyPr/>
          <a:lstStyle/>
          <a:p>
            <a:pPr eaLnBrk="1" hangingPunct="1">
              <a:buFont typeface="Arial" panose="020B0604020202020204" pitchFamily="34" charset="0"/>
              <a:buNone/>
            </a:pPr>
            <a:r>
              <a:rPr lang="en-US" altLang="en-US" smtClean="0"/>
              <a:t>2) Transform the following DFA to a right linear grammar</a:t>
            </a:r>
            <a:endParaRPr lang="en-US" altLang="en-US" smtClean="0"/>
          </a:p>
          <a:p>
            <a:pPr eaLnBrk="1" hangingPunct="1">
              <a:buFont typeface="Arial" panose="020B0604020202020204" pitchFamily="34" charset="0"/>
              <a:buNone/>
            </a:pPr>
            <a:endParaRPr lang="en-US" altLang="en-US" smtClean="0"/>
          </a:p>
          <a:p>
            <a:pPr eaLnBrk="1" hangingPunct="1">
              <a:buFont typeface="Arial" panose="020B0604020202020204" pitchFamily="34" charset="0"/>
              <a:buNone/>
            </a:pPr>
            <a:endParaRPr lang="en-US" altLang="en-US" smtClean="0"/>
          </a:p>
          <a:p>
            <a:pPr eaLnBrk="1" hangingPunct="1">
              <a:buFont typeface="Arial" panose="020B0604020202020204" pitchFamily="34" charset="0"/>
              <a:buNone/>
            </a:pPr>
            <a:endParaRPr lang="en-US" altLang="en-US" smtClean="0"/>
          </a:p>
          <a:p>
            <a:pPr eaLnBrk="1" hangingPunct="1">
              <a:buFont typeface="Arial" panose="020B0604020202020204" pitchFamily="34" charset="0"/>
              <a:buNone/>
            </a:pPr>
            <a:r>
              <a:rPr lang="en-US" altLang="en-US" smtClean="0"/>
              <a:t>Solution:</a:t>
            </a:r>
            <a:endParaRPr lang="en-US" altLang="en-US" smtClean="0"/>
          </a:p>
          <a:p>
            <a:pPr eaLnBrk="1" hangingPunct="1">
              <a:buFont typeface="Arial" panose="020B0604020202020204" pitchFamily="34" charset="0"/>
              <a:buNone/>
            </a:pPr>
            <a:r>
              <a:rPr lang="en-US" altLang="en-US" smtClean="0"/>
              <a:t>Q</a:t>
            </a:r>
            <a:r>
              <a:rPr lang="en-US" altLang="en-US" baseline="-25000" smtClean="0"/>
              <a:t>0</a:t>
            </a:r>
            <a:r>
              <a:rPr lang="en-US" altLang="en-US" smtClean="0"/>
              <a:t> → aQ</a:t>
            </a:r>
            <a:r>
              <a:rPr lang="en-US" altLang="en-US" baseline="-25000" smtClean="0"/>
              <a:t>1</a:t>
            </a:r>
            <a:r>
              <a:rPr lang="en-US" altLang="en-US" smtClean="0"/>
              <a:t> | bQ</a:t>
            </a:r>
            <a:r>
              <a:rPr lang="en-US" altLang="en-US" baseline="-25000" smtClean="0"/>
              <a:t>0</a:t>
            </a:r>
            <a:endParaRPr lang="en-US" altLang="en-US" baseline="-25000" smtClean="0"/>
          </a:p>
          <a:p>
            <a:pPr eaLnBrk="1" hangingPunct="1">
              <a:buFont typeface="Arial" panose="020B0604020202020204" pitchFamily="34" charset="0"/>
              <a:buNone/>
            </a:pPr>
            <a:r>
              <a:rPr lang="en-US" altLang="en-US" smtClean="0"/>
              <a:t>Q</a:t>
            </a:r>
            <a:r>
              <a:rPr lang="en-US" altLang="en-US" baseline="-25000" smtClean="0"/>
              <a:t>1</a:t>
            </a:r>
            <a:r>
              <a:rPr lang="en-US" altLang="en-US" smtClean="0"/>
              <a:t> → aQ</a:t>
            </a:r>
            <a:r>
              <a:rPr lang="en-US" altLang="en-US" baseline="-25000" smtClean="0"/>
              <a:t>1</a:t>
            </a:r>
            <a:r>
              <a:rPr lang="en-US" altLang="en-US" smtClean="0"/>
              <a:t> |bQ</a:t>
            </a:r>
            <a:r>
              <a:rPr lang="en-US" altLang="en-US" baseline="-25000" smtClean="0"/>
              <a:t>0</a:t>
            </a:r>
            <a:r>
              <a:rPr lang="en-US" altLang="en-US" smtClean="0"/>
              <a:t> | </a:t>
            </a:r>
            <a:r>
              <a:rPr lang="el-GR" altLang="en-US" smtClean="0"/>
              <a:t>ε</a:t>
            </a:r>
            <a:endParaRPr lang="el-GR" altLang="en-US" smtClean="0"/>
          </a:p>
        </p:txBody>
      </p:sp>
      <p:sp>
        <p:nvSpPr>
          <p:cNvPr id="34820" name="Slide Number Placeholder 1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a:buClrTx/>
              <a:buSzTx/>
              <a:buFontTx/>
              <a:buNone/>
            </a:pPr>
            <a:fld id="{447646D6-120C-4097-9328-B81614E0F534}" type="slidenum">
              <a:rPr lang="el-GR" altLang="en-US" sz="1200">
                <a:solidFill>
                  <a:srgbClr val="FFFFFF"/>
                </a:solidFill>
                <a:latin typeface="Arial" panose="020B0604020202020204" pitchFamily="34" charset="0"/>
              </a:rPr>
            </a:fld>
            <a:endParaRPr lang="el-GR" altLang="en-US" sz="1200">
              <a:solidFill>
                <a:srgbClr val="FFFFFF"/>
              </a:solidFill>
              <a:latin typeface="Arial" panose="020B0604020202020204" pitchFamily="34" charset="0"/>
            </a:endParaRPr>
          </a:p>
        </p:txBody>
      </p:sp>
      <p:grpSp>
        <p:nvGrpSpPr>
          <p:cNvPr id="2" name="Group 46"/>
          <p:cNvGrpSpPr/>
          <p:nvPr/>
        </p:nvGrpSpPr>
        <p:grpSpPr bwMode="auto">
          <a:xfrm>
            <a:off x="6986598" y="3143248"/>
            <a:ext cx="704850" cy="704850"/>
            <a:chOff x="3143240" y="5357826"/>
            <a:chExt cx="704856" cy="704856"/>
          </a:xfrm>
          <a:noFill/>
        </p:grpSpPr>
        <p:sp>
          <p:nvSpPr>
            <p:cNvPr id="48" name="Oval 47"/>
            <p:cNvSpPr/>
            <p:nvPr/>
          </p:nvSpPr>
          <p:spPr>
            <a:xfrm>
              <a:off x="3143240" y="5357826"/>
              <a:ext cx="704856" cy="704856"/>
            </a:xfrm>
            <a:prstGeom prst="ellipse">
              <a:avLst/>
            </a:prstGeom>
            <a:solidFill>
              <a:schemeClr val="bg1"/>
            </a:solidFill>
            <a:ln>
              <a:solidFill>
                <a:schemeClr val="tx1"/>
              </a:solidFill>
            </a:ln>
          </p:spPr>
          <p:style>
            <a:lnRef idx="1">
              <a:schemeClr val="dk1"/>
            </a:lnRef>
            <a:fillRef idx="2">
              <a:schemeClr val="dk1"/>
            </a:fillRef>
            <a:effectRef idx="1">
              <a:schemeClr val="dk1"/>
            </a:effectRef>
            <a:fontRef idx="minor">
              <a:schemeClr val="dk1"/>
            </a:fontRef>
          </p:style>
          <p:txBody>
            <a:bodyPr anchor="ctr"/>
            <a:lstStyle/>
            <a:p>
              <a:pPr algn="ctr" eaLnBrk="1" fontAlgn="auto" hangingPunct="1">
                <a:spcBef>
                  <a:spcPts val="0"/>
                </a:spcBef>
                <a:spcAft>
                  <a:spcPts val="0"/>
                </a:spcAft>
                <a:defRPr/>
              </a:pPr>
              <a:endParaRPr lang="el-GR" sz="2000" baseline="-25000" dirty="0">
                <a:solidFill>
                  <a:schemeClr val="tx1"/>
                </a:solidFill>
              </a:endParaRPr>
            </a:p>
          </p:txBody>
        </p:sp>
        <p:sp>
          <p:nvSpPr>
            <p:cNvPr id="49" name="Oval 48"/>
            <p:cNvSpPr/>
            <p:nvPr/>
          </p:nvSpPr>
          <p:spPr>
            <a:xfrm>
              <a:off x="3214679" y="5429264"/>
              <a:ext cx="571505" cy="571505"/>
            </a:xfrm>
            <a:prstGeom prst="ellipse">
              <a:avLst/>
            </a:prstGeom>
            <a:solidFill>
              <a:schemeClr val="bg1"/>
            </a:solidFill>
            <a:ln>
              <a:solidFill>
                <a:schemeClr val="tx1"/>
              </a:solidFill>
            </a:ln>
          </p:spPr>
          <p:style>
            <a:lnRef idx="1">
              <a:schemeClr val="dk1"/>
            </a:lnRef>
            <a:fillRef idx="2">
              <a:schemeClr val="dk1"/>
            </a:fillRef>
            <a:effectRef idx="1">
              <a:schemeClr val="dk1"/>
            </a:effectRef>
            <a:fontRef idx="minor">
              <a:schemeClr val="dk1"/>
            </a:fontRef>
          </p:style>
          <p:txBody>
            <a:bodyPr anchor="ctr"/>
            <a:lstStyle/>
            <a:p>
              <a:pPr algn="ctr" eaLnBrk="1" fontAlgn="auto" hangingPunct="1">
                <a:spcBef>
                  <a:spcPts val="0"/>
                </a:spcBef>
                <a:spcAft>
                  <a:spcPts val="0"/>
                </a:spcAft>
                <a:defRPr/>
              </a:pPr>
              <a:r>
                <a:rPr lang="en-US" sz="2000" dirty="0">
                  <a:solidFill>
                    <a:schemeClr val="tx1"/>
                  </a:solidFill>
                </a:rPr>
                <a:t>q</a:t>
              </a:r>
              <a:r>
                <a:rPr lang="en-US" sz="2000" baseline="-25000" dirty="0">
                  <a:solidFill>
                    <a:schemeClr val="tx1"/>
                  </a:solidFill>
                </a:rPr>
                <a:t>1</a:t>
              </a:r>
              <a:endParaRPr lang="el-GR" sz="2000" baseline="-25000" dirty="0">
                <a:solidFill>
                  <a:schemeClr val="tx1"/>
                </a:solidFill>
              </a:endParaRPr>
            </a:p>
          </p:txBody>
        </p:sp>
      </p:grpSp>
      <p:sp>
        <p:nvSpPr>
          <p:cNvPr id="50" name="Oval 49"/>
          <p:cNvSpPr/>
          <p:nvPr/>
        </p:nvSpPr>
        <p:spPr>
          <a:xfrm>
            <a:off x="4271963" y="3214688"/>
            <a:ext cx="704850" cy="704850"/>
          </a:xfrm>
          <a:prstGeom prst="ellipse">
            <a:avLst/>
          </a:prstGeom>
          <a:solidFill>
            <a:schemeClr val="bg1"/>
          </a:solidFill>
          <a:ln>
            <a:solidFill>
              <a:schemeClr val="tx1"/>
            </a:solidFill>
          </a:ln>
        </p:spPr>
        <p:style>
          <a:lnRef idx="1">
            <a:schemeClr val="dk1"/>
          </a:lnRef>
          <a:fillRef idx="2">
            <a:schemeClr val="dk1"/>
          </a:fillRef>
          <a:effectRef idx="1">
            <a:schemeClr val="dk1"/>
          </a:effectRef>
          <a:fontRef idx="minor">
            <a:schemeClr val="dk1"/>
          </a:fontRef>
        </p:style>
        <p:txBody>
          <a:bodyPr anchor="ctr"/>
          <a:lstStyle/>
          <a:p>
            <a:pPr algn="ctr" eaLnBrk="1" fontAlgn="auto" hangingPunct="1">
              <a:spcBef>
                <a:spcPts val="0"/>
              </a:spcBef>
              <a:spcAft>
                <a:spcPts val="0"/>
              </a:spcAft>
              <a:defRPr/>
            </a:pPr>
            <a:r>
              <a:rPr lang="en-US" sz="2000" dirty="0">
                <a:solidFill>
                  <a:schemeClr val="tx1"/>
                </a:solidFill>
              </a:rPr>
              <a:t>q</a:t>
            </a:r>
            <a:r>
              <a:rPr lang="en-US" sz="2000" baseline="-25000" dirty="0">
                <a:solidFill>
                  <a:schemeClr val="tx1"/>
                </a:solidFill>
              </a:rPr>
              <a:t>0</a:t>
            </a:r>
            <a:endParaRPr lang="el-GR" sz="2000" baseline="-25000" dirty="0">
              <a:solidFill>
                <a:schemeClr val="tx1"/>
              </a:solidFill>
            </a:endParaRPr>
          </a:p>
        </p:txBody>
      </p:sp>
      <p:cxnSp>
        <p:nvCxnSpPr>
          <p:cNvPr id="51" name="Straight Arrow Connector 50"/>
          <p:cNvCxnSpPr>
            <a:endCxn id="50" idx="2"/>
          </p:cNvCxnSpPr>
          <p:nvPr/>
        </p:nvCxnSpPr>
        <p:spPr>
          <a:xfrm flipV="1">
            <a:off x="3771901" y="3567113"/>
            <a:ext cx="500063" cy="476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50" idx="6"/>
          </p:cNvCxnSpPr>
          <p:nvPr/>
        </p:nvCxnSpPr>
        <p:spPr>
          <a:xfrm>
            <a:off x="4976814" y="3567113"/>
            <a:ext cx="2009775" cy="476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3" name="Curved Connector 52"/>
          <p:cNvCxnSpPr>
            <a:stCxn id="48" idx="0"/>
            <a:endCxn id="50" idx="0"/>
          </p:cNvCxnSpPr>
          <p:nvPr/>
        </p:nvCxnSpPr>
        <p:spPr>
          <a:xfrm rot="16200000" flipH="1" flipV="1">
            <a:off x="5945982" y="1821657"/>
            <a:ext cx="71438" cy="2714625"/>
          </a:xfrm>
          <a:prstGeom prst="curvedConnector3">
            <a:avLst>
              <a:gd name="adj1" fmla="val -319989"/>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4" name="Curved Connector 53"/>
          <p:cNvCxnSpPr/>
          <p:nvPr/>
        </p:nvCxnSpPr>
        <p:spPr>
          <a:xfrm rot="5400000">
            <a:off x="7339013" y="3495676"/>
            <a:ext cx="1588" cy="496887"/>
          </a:xfrm>
          <a:prstGeom prst="curvedConnector3">
            <a:avLst>
              <a:gd name="adj1" fmla="val 20895718"/>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5" name="Curved Connector 54"/>
          <p:cNvCxnSpPr>
            <a:stCxn id="50" idx="5"/>
            <a:endCxn id="50" idx="3"/>
          </p:cNvCxnSpPr>
          <p:nvPr/>
        </p:nvCxnSpPr>
        <p:spPr>
          <a:xfrm rot="5400000">
            <a:off x="4624389" y="3567114"/>
            <a:ext cx="1587" cy="496887"/>
          </a:xfrm>
          <a:prstGeom prst="curvedConnector3">
            <a:avLst>
              <a:gd name="adj1" fmla="val 20895718"/>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4828" name="Rectangle 55"/>
          <p:cNvSpPr>
            <a:spLocks noChangeArrowheads="1"/>
          </p:cNvSpPr>
          <p:nvPr/>
        </p:nvSpPr>
        <p:spPr bwMode="auto">
          <a:xfrm>
            <a:off x="5119689" y="3286125"/>
            <a:ext cx="2952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US" altLang="en-US" sz="1800">
                <a:latin typeface="Calibri" panose="020F0502020204030204" charset="0"/>
              </a:rPr>
              <a:t>a</a:t>
            </a:r>
            <a:endParaRPr lang="el-GR" altLang="en-US" sz="1800">
              <a:latin typeface="Calibri" panose="020F0502020204030204" charset="0"/>
            </a:endParaRPr>
          </a:p>
        </p:txBody>
      </p:sp>
      <p:sp>
        <p:nvSpPr>
          <p:cNvPr id="34829" name="Rectangle 56"/>
          <p:cNvSpPr>
            <a:spLocks noChangeArrowheads="1"/>
          </p:cNvSpPr>
          <p:nvPr/>
        </p:nvSpPr>
        <p:spPr bwMode="auto">
          <a:xfrm>
            <a:off x="7191376" y="3990975"/>
            <a:ext cx="2952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US" altLang="en-US" sz="1800">
                <a:latin typeface="Calibri" panose="020F0502020204030204" charset="0"/>
              </a:rPr>
              <a:t>a</a:t>
            </a:r>
            <a:endParaRPr lang="el-GR" altLang="en-US" sz="1800">
              <a:latin typeface="Calibri" panose="020F0502020204030204" charset="0"/>
            </a:endParaRPr>
          </a:p>
        </p:txBody>
      </p:sp>
      <p:sp>
        <p:nvSpPr>
          <p:cNvPr id="34830" name="Rectangle 57"/>
          <p:cNvSpPr>
            <a:spLocks noChangeArrowheads="1"/>
          </p:cNvSpPr>
          <p:nvPr/>
        </p:nvSpPr>
        <p:spPr bwMode="auto">
          <a:xfrm>
            <a:off x="4486275" y="4071939"/>
            <a:ext cx="3063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US" altLang="en-US" sz="1800">
                <a:latin typeface="Calibri" panose="020F0502020204030204" charset="0"/>
              </a:rPr>
              <a:t>b</a:t>
            </a:r>
            <a:endParaRPr lang="el-GR" altLang="en-US" sz="1800">
              <a:latin typeface="Calibri" panose="020F0502020204030204" charset="0"/>
            </a:endParaRPr>
          </a:p>
        </p:txBody>
      </p:sp>
      <p:sp>
        <p:nvSpPr>
          <p:cNvPr id="34831" name="Rectangle 58"/>
          <p:cNvSpPr>
            <a:spLocks noChangeArrowheads="1"/>
          </p:cNvSpPr>
          <p:nvPr/>
        </p:nvSpPr>
        <p:spPr bwMode="auto">
          <a:xfrm>
            <a:off x="5180014" y="2571750"/>
            <a:ext cx="3063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US" altLang="en-US" sz="1800">
                <a:latin typeface="Calibri" panose="020F0502020204030204" charset="0"/>
              </a:rPr>
              <a:t>b</a:t>
            </a:r>
            <a:endParaRPr lang="el-GR" altLang="en-US" sz="1800">
              <a:latin typeface="Calibri" panose="020F050202020403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9219">
                                            <p:txEl>
                                              <p:pRg st="4" end="4"/>
                                            </p:txEl>
                                          </p:spTgt>
                                        </p:tgtEl>
                                        <p:attrNameLst>
                                          <p:attrName>style.visibility</p:attrName>
                                        </p:attrNameLst>
                                      </p:cBhvr>
                                      <p:to>
                                        <p:strVal val="visible"/>
                                      </p:to>
                                    </p:set>
                                    <p:animEffect transition="in" filter="checkerboard(across)">
                                      <p:cBhvr>
                                        <p:cTn id="7" dur="500"/>
                                        <p:tgtEl>
                                          <p:spTgt spid="9219">
                                            <p:txEl>
                                              <p:pRg st="4" end="4"/>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9219">
                                            <p:txEl>
                                              <p:pRg st="5" end="5"/>
                                            </p:txEl>
                                          </p:spTgt>
                                        </p:tgtEl>
                                        <p:attrNameLst>
                                          <p:attrName>style.visibility</p:attrName>
                                        </p:attrNameLst>
                                      </p:cBhvr>
                                      <p:to>
                                        <p:strVal val="visible"/>
                                      </p:to>
                                    </p:set>
                                    <p:animEffect transition="in" filter="checkerboard(across)">
                                      <p:cBhvr>
                                        <p:cTn id="10" dur="500"/>
                                        <p:tgtEl>
                                          <p:spTgt spid="9219">
                                            <p:txEl>
                                              <p:pRg st="5" end="5"/>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9219">
                                            <p:txEl>
                                              <p:pRg st="6" end="6"/>
                                            </p:txEl>
                                          </p:spTgt>
                                        </p:tgtEl>
                                        <p:attrNameLst>
                                          <p:attrName>style.visibility</p:attrName>
                                        </p:attrNameLst>
                                      </p:cBhvr>
                                      <p:to>
                                        <p:strVal val="visible"/>
                                      </p:to>
                                    </p:set>
                                    <p:animEffect transition="in" filter="checkerboard(across)">
                                      <p:cBhvr>
                                        <p:cTn id="13" dur="500"/>
                                        <p:tgtEl>
                                          <p:spTgt spid="921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fontAlgn="auto" hangingPunct="1">
              <a:spcAft>
                <a:spcPts val="0"/>
              </a:spcAft>
              <a:defRPr/>
            </a:pPr>
            <a:r>
              <a:rPr lang="en-US">
                <a:solidFill>
                  <a:schemeClr val="accent1">
                    <a:satMod val="150000"/>
                  </a:schemeClr>
                </a:solidFill>
              </a:rPr>
              <a:t>Operations on languages</a:t>
            </a:r>
            <a:endParaRPr lang="en-US">
              <a:solidFill>
                <a:schemeClr val="accent1">
                  <a:satMod val="150000"/>
                </a:schemeClr>
              </a:solidFill>
            </a:endParaRPr>
          </a:p>
        </p:txBody>
      </p:sp>
      <p:sp>
        <p:nvSpPr>
          <p:cNvPr id="13315" name="Rectangle 3"/>
          <p:cNvSpPr>
            <a:spLocks noGrp="1" noChangeArrowheads="1"/>
          </p:cNvSpPr>
          <p:nvPr>
            <p:ph idx="1"/>
          </p:nvPr>
        </p:nvSpPr>
        <p:spPr/>
        <p:txBody>
          <a:bodyPr/>
          <a:lstStyle/>
          <a:p>
            <a:pPr eaLnBrk="1" hangingPunct="1"/>
            <a:r>
              <a:rPr lang="en-US" altLang="en-US" smtClean="0"/>
              <a:t>The </a:t>
            </a:r>
            <a:r>
              <a:rPr lang="en-US" altLang="en-US" u="sng" smtClean="0"/>
              <a:t>star (Kleene closure)</a:t>
            </a:r>
            <a:r>
              <a:rPr lang="en-US" altLang="en-US" smtClean="0"/>
              <a:t> of </a:t>
            </a:r>
            <a:r>
              <a:rPr lang="en-US" altLang="en-US" i="1" smtClean="0">
                <a:latin typeface="Garamond" panose="02020404030301010803" pitchFamily="18" charset="0"/>
              </a:rPr>
              <a:t>L</a:t>
            </a:r>
            <a:r>
              <a:rPr lang="en-US" altLang="en-US" smtClean="0"/>
              <a:t> are all strings made up of zero or more chunks from </a:t>
            </a:r>
            <a:r>
              <a:rPr lang="en-US" altLang="en-US" i="1" smtClean="0">
                <a:latin typeface="Garamond" panose="02020404030301010803" pitchFamily="18" charset="0"/>
              </a:rPr>
              <a:t>L</a:t>
            </a:r>
            <a:r>
              <a:rPr lang="en-US" altLang="en-US" smtClean="0"/>
              <a:t>:</a:t>
            </a:r>
            <a:endParaRPr lang="en-US" altLang="en-US" smtClean="0"/>
          </a:p>
          <a:p>
            <a:pPr eaLnBrk="1" hangingPunct="1"/>
            <a:endParaRPr lang="en-US" altLang="en-US" smtClean="0"/>
          </a:p>
          <a:p>
            <a:pPr eaLnBrk="1" hangingPunct="1"/>
            <a:endParaRPr lang="en-US" altLang="en-US" smtClean="0"/>
          </a:p>
          <a:p>
            <a:pPr lvl="1" eaLnBrk="1" hangingPunct="1"/>
            <a:r>
              <a:rPr lang="en-US" altLang="en-US" smtClean="0"/>
              <a:t>This is always infinite, and always contains </a:t>
            </a:r>
            <a:r>
              <a:rPr lang="en-US" altLang="en-US" smtClean="0">
                <a:latin typeface="Symbol" panose="05050102010706020507" pitchFamily="18" charset="2"/>
              </a:rPr>
              <a:t>e</a:t>
            </a:r>
            <a:endParaRPr lang="en-US" altLang="en-US" smtClean="0">
              <a:latin typeface="Symbol" panose="05050102010706020507" pitchFamily="18" charset="2"/>
            </a:endParaRPr>
          </a:p>
          <a:p>
            <a:pPr eaLnBrk="1" hangingPunct="1"/>
            <a:endParaRPr lang="en-US" altLang="en-US" smtClean="0"/>
          </a:p>
          <a:p>
            <a:pPr eaLnBrk="1" hangingPunct="1"/>
            <a:r>
              <a:rPr lang="en-US" altLang="en-US" smtClean="0">
                <a:solidFill>
                  <a:schemeClr val="accent2"/>
                </a:solidFill>
              </a:rPr>
              <a:t>Example:</a:t>
            </a:r>
            <a:r>
              <a:rPr lang="en-US" altLang="en-US" smtClean="0"/>
              <a:t> </a:t>
            </a:r>
            <a:r>
              <a:rPr lang="en-US" altLang="en-US" i="1" smtClean="0">
                <a:latin typeface="Garamond" panose="02020404030301010803" pitchFamily="18" charset="0"/>
              </a:rPr>
              <a:t>L</a:t>
            </a:r>
            <a:r>
              <a:rPr lang="en-US" altLang="en-US" baseline="-25000" smtClean="0">
                <a:latin typeface="Garamond" panose="02020404030301010803" pitchFamily="18" charset="0"/>
              </a:rPr>
              <a:t>1</a:t>
            </a:r>
            <a:r>
              <a:rPr lang="en-US" altLang="en-US" smtClean="0">
                <a:latin typeface="Garamond" panose="02020404030301010803" pitchFamily="18" charset="0"/>
              </a:rPr>
              <a:t> = {01, 0}, </a:t>
            </a:r>
            <a:r>
              <a:rPr lang="en-US" altLang="en-US" i="1" smtClean="0">
                <a:latin typeface="Garamond" panose="02020404030301010803" pitchFamily="18" charset="0"/>
              </a:rPr>
              <a:t>L</a:t>
            </a:r>
            <a:r>
              <a:rPr lang="en-US" altLang="en-US" baseline="-25000" smtClean="0">
                <a:latin typeface="Garamond" panose="02020404030301010803" pitchFamily="18" charset="0"/>
              </a:rPr>
              <a:t>2</a:t>
            </a:r>
            <a:r>
              <a:rPr lang="en-US" altLang="en-US" smtClean="0">
                <a:latin typeface="Garamond" panose="02020404030301010803" pitchFamily="18" charset="0"/>
              </a:rPr>
              <a:t> = {</a:t>
            </a:r>
            <a:r>
              <a:rPr lang="en-US" altLang="en-US" smtClean="0">
                <a:latin typeface="Symbol" panose="05050102010706020507" pitchFamily="18" charset="2"/>
              </a:rPr>
              <a:t>e</a:t>
            </a:r>
            <a:r>
              <a:rPr lang="en-US" altLang="en-US" smtClean="0">
                <a:latin typeface="Garamond" panose="02020404030301010803" pitchFamily="18" charset="0"/>
              </a:rPr>
              <a:t>, 1, 11, 111, …}.</a:t>
            </a:r>
            <a:r>
              <a:rPr lang="en-US" altLang="en-US" smtClean="0"/>
              <a:t> </a:t>
            </a:r>
            <a:br>
              <a:rPr lang="en-US" altLang="en-US" smtClean="0"/>
            </a:br>
            <a:r>
              <a:rPr lang="en-US" altLang="en-US" smtClean="0"/>
              <a:t>What is</a:t>
            </a:r>
            <a:r>
              <a:rPr lang="en-US" altLang="en-US" smtClean="0">
                <a:latin typeface="Garamond" panose="02020404030301010803" pitchFamily="18" charset="0"/>
              </a:rPr>
              <a:t> </a:t>
            </a:r>
            <a:r>
              <a:rPr lang="en-US" altLang="en-US" i="1" smtClean="0">
                <a:latin typeface="Garamond" panose="02020404030301010803" pitchFamily="18" charset="0"/>
              </a:rPr>
              <a:t>L</a:t>
            </a:r>
            <a:r>
              <a:rPr lang="en-US" altLang="en-US" baseline="-25000" smtClean="0">
                <a:latin typeface="Garamond" panose="02020404030301010803" pitchFamily="18" charset="0"/>
              </a:rPr>
              <a:t>1</a:t>
            </a:r>
            <a:r>
              <a:rPr lang="en-US" altLang="en-US" baseline="30000" smtClean="0">
                <a:latin typeface="Garamond" panose="02020404030301010803" pitchFamily="18" charset="0"/>
              </a:rPr>
              <a:t>*</a:t>
            </a:r>
            <a:r>
              <a:rPr lang="en-US" altLang="en-US" smtClean="0"/>
              <a:t> and </a:t>
            </a:r>
            <a:r>
              <a:rPr lang="en-US" altLang="en-US" i="1" smtClean="0">
                <a:latin typeface="Garamond" panose="02020404030301010803" pitchFamily="18" charset="0"/>
              </a:rPr>
              <a:t>L</a:t>
            </a:r>
            <a:r>
              <a:rPr lang="en-US" altLang="en-US" baseline="-25000" smtClean="0">
                <a:latin typeface="Garamond" panose="02020404030301010803" pitchFamily="18" charset="0"/>
              </a:rPr>
              <a:t>2</a:t>
            </a:r>
            <a:r>
              <a:rPr lang="en-US" altLang="en-US" baseline="30000" smtClean="0">
                <a:latin typeface="Garamond" panose="02020404030301010803" pitchFamily="18" charset="0"/>
              </a:rPr>
              <a:t>*</a:t>
            </a:r>
            <a:r>
              <a:rPr lang="en-US" altLang="en-US" smtClean="0"/>
              <a:t>?  </a:t>
            </a:r>
            <a:endParaRPr lang="en-US" altLang="en-US" smtClean="0"/>
          </a:p>
        </p:txBody>
      </p:sp>
      <p:sp>
        <p:nvSpPr>
          <p:cNvPr id="13316" name="Text Box 4"/>
          <p:cNvSpPr txBox="1">
            <a:spLocks noChangeArrowheads="1"/>
          </p:cNvSpPr>
          <p:nvPr/>
        </p:nvSpPr>
        <p:spPr bwMode="auto">
          <a:xfrm>
            <a:off x="2560638" y="2528888"/>
            <a:ext cx="5943600" cy="5191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Gill Sans MT" panose="020B0502020104020203" pitchFamily="34" charset="0"/>
              </a:defRPr>
            </a:lvl1pPr>
            <a:lvl2pPr marL="742950" indent="-285750">
              <a:defRPr sz="2400">
                <a:solidFill>
                  <a:schemeClr val="tx1"/>
                </a:solidFill>
                <a:latin typeface="Gill Sans MT" panose="020B0502020104020203" pitchFamily="34" charset="0"/>
              </a:defRPr>
            </a:lvl2pPr>
            <a:lvl3pPr marL="1143000" indent="-228600">
              <a:defRPr sz="2400">
                <a:solidFill>
                  <a:schemeClr val="tx1"/>
                </a:solidFill>
                <a:latin typeface="Gill Sans MT" panose="020B0502020104020203" pitchFamily="34" charset="0"/>
              </a:defRPr>
            </a:lvl3pPr>
            <a:lvl4pPr marL="1600200" indent="-228600">
              <a:defRPr sz="2400">
                <a:solidFill>
                  <a:schemeClr val="tx1"/>
                </a:solidFill>
                <a:latin typeface="Gill Sans MT" panose="020B0502020104020203" pitchFamily="34" charset="0"/>
              </a:defRPr>
            </a:lvl4pPr>
            <a:lvl5pPr marL="2057400" indent="-228600">
              <a:defRPr sz="2400">
                <a:solidFill>
                  <a:schemeClr val="tx1"/>
                </a:solidFill>
                <a:latin typeface="Gill Sans MT" panose="020B0502020104020203" pitchFamily="34" charset="0"/>
              </a:defRPr>
            </a:lvl5pPr>
            <a:lvl6pPr marL="2514600" indent="-228600" eaLnBrk="0" fontAlgn="base" hangingPunct="0">
              <a:spcBef>
                <a:spcPct val="0"/>
              </a:spcBef>
              <a:spcAft>
                <a:spcPct val="0"/>
              </a:spcAft>
              <a:defRPr sz="2400">
                <a:solidFill>
                  <a:schemeClr val="tx1"/>
                </a:solidFill>
                <a:latin typeface="Gill Sans MT" panose="020B0502020104020203" pitchFamily="34" charset="0"/>
              </a:defRPr>
            </a:lvl6pPr>
            <a:lvl7pPr marL="2971800" indent="-228600" eaLnBrk="0" fontAlgn="base" hangingPunct="0">
              <a:spcBef>
                <a:spcPct val="0"/>
              </a:spcBef>
              <a:spcAft>
                <a:spcPct val="0"/>
              </a:spcAft>
              <a:defRPr sz="2400">
                <a:solidFill>
                  <a:schemeClr val="tx1"/>
                </a:solidFill>
                <a:latin typeface="Gill Sans MT" panose="020B0502020104020203" pitchFamily="34" charset="0"/>
              </a:defRPr>
            </a:lvl7pPr>
            <a:lvl8pPr marL="3429000" indent="-228600" eaLnBrk="0" fontAlgn="base" hangingPunct="0">
              <a:spcBef>
                <a:spcPct val="0"/>
              </a:spcBef>
              <a:spcAft>
                <a:spcPct val="0"/>
              </a:spcAft>
              <a:defRPr sz="2400">
                <a:solidFill>
                  <a:schemeClr val="tx1"/>
                </a:solidFill>
                <a:latin typeface="Gill Sans MT" panose="020B0502020104020203" pitchFamily="34" charset="0"/>
              </a:defRPr>
            </a:lvl8pPr>
            <a:lvl9pPr marL="3886200" indent="-228600" eaLnBrk="0" fontAlgn="base" hangingPunct="0">
              <a:spcBef>
                <a:spcPct val="0"/>
              </a:spcBef>
              <a:spcAft>
                <a:spcPct val="0"/>
              </a:spcAft>
              <a:defRPr sz="2400">
                <a:solidFill>
                  <a:schemeClr val="tx1"/>
                </a:solidFill>
                <a:latin typeface="Gill Sans MT" panose="020B0502020104020203" pitchFamily="34" charset="0"/>
              </a:defRPr>
            </a:lvl9pPr>
          </a:lstStyle>
          <a:p>
            <a:pPr algn="ctr">
              <a:spcBef>
                <a:spcPct val="50000"/>
              </a:spcBef>
            </a:pPr>
            <a:r>
              <a:rPr lang="en-US" altLang="en-US" sz="2800" i="1">
                <a:latin typeface="Garamond" panose="02020404030301010803" pitchFamily="18" charset="0"/>
              </a:rPr>
              <a:t>L</a:t>
            </a:r>
            <a:r>
              <a:rPr lang="en-US" altLang="en-US" sz="2800" baseline="30000">
                <a:latin typeface="Garamond" panose="02020404030301010803" pitchFamily="18" charset="0"/>
              </a:rPr>
              <a:t>*</a:t>
            </a:r>
            <a:r>
              <a:rPr lang="en-US" altLang="en-US" sz="2800">
                <a:latin typeface="Garamond" panose="02020404030301010803" pitchFamily="18" charset="0"/>
              </a:rPr>
              <a:t> = </a:t>
            </a:r>
            <a:r>
              <a:rPr lang="en-US" altLang="en-US" sz="2800" i="1">
                <a:latin typeface="Garamond" panose="02020404030301010803" pitchFamily="18" charset="0"/>
              </a:rPr>
              <a:t>L</a:t>
            </a:r>
            <a:r>
              <a:rPr lang="en-US" altLang="en-US" sz="2800" baseline="30000">
                <a:latin typeface="Garamond" panose="02020404030301010803" pitchFamily="18" charset="0"/>
              </a:rPr>
              <a:t>0</a:t>
            </a:r>
            <a:r>
              <a:rPr lang="en-US" altLang="en-US" sz="2800">
                <a:latin typeface="Garamond" panose="02020404030301010803" pitchFamily="18" charset="0"/>
              </a:rPr>
              <a:t> </a:t>
            </a:r>
            <a:r>
              <a:rPr lang="en-US" altLang="en-US">
                <a:sym typeface="Symbol" panose="05050102010706020507" pitchFamily="18" charset="2"/>
              </a:rPr>
              <a:t></a:t>
            </a:r>
            <a:r>
              <a:rPr lang="en-US" altLang="en-US" sz="2800">
                <a:latin typeface="Garamond" panose="02020404030301010803" pitchFamily="18" charset="0"/>
              </a:rPr>
              <a:t> </a:t>
            </a:r>
            <a:r>
              <a:rPr lang="en-US" altLang="en-US" sz="2800" i="1">
                <a:latin typeface="Garamond" panose="02020404030301010803" pitchFamily="18" charset="0"/>
              </a:rPr>
              <a:t>L</a:t>
            </a:r>
            <a:r>
              <a:rPr lang="en-US" altLang="en-US" sz="2800" baseline="30000">
                <a:latin typeface="Garamond" panose="02020404030301010803" pitchFamily="18" charset="0"/>
              </a:rPr>
              <a:t>1</a:t>
            </a:r>
            <a:r>
              <a:rPr lang="en-US" altLang="en-US" sz="2800">
                <a:latin typeface="Garamond" panose="02020404030301010803" pitchFamily="18" charset="0"/>
              </a:rPr>
              <a:t> </a:t>
            </a:r>
            <a:r>
              <a:rPr lang="en-US" altLang="en-US">
                <a:sym typeface="Symbol" panose="05050102010706020507" pitchFamily="18" charset="2"/>
              </a:rPr>
              <a:t></a:t>
            </a:r>
            <a:r>
              <a:rPr lang="en-US" altLang="en-US" sz="2800">
                <a:latin typeface="Garamond" panose="02020404030301010803" pitchFamily="18" charset="0"/>
              </a:rPr>
              <a:t> </a:t>
            </a:r>
            <a:r>
              <a:rPr lang="en-US" altLang="en-US" sz="2800" i="1">
                <a:latin typeface="Garamond" panose="02020404030301010803" pitchFamily="18" charset="0"/>
              </a:rPr>
              <a:t>L</a:t>
            </a:r>
            <a:r>
              <a:rPr lang="en-US" altLang="en-US" sz="2800" baseline="30000">
                <a:latin typeface="Garamond" panose="02020404030301010803" pitchFamily="18" charset="0"/>
              </a:rPr>
              <a:t>2</a:t>
            </a:r>
            <a:r>
              <a:rPr lang="en-US" altLang="en-US" sz="2800">
                <a:latin typeface="Garamond" panose="02020404030301010803" pitchFamily="18" charset="0"/>
              </a:rPr>
              <a:t> </a:t>
            </a:r>
            <a:r>
              <a:rPr lang="en-US" altLang="en-US">
                <a:sym typeface="Symbol" panose="05050102010706020507" pitchFamily="18" charset="2"/>
              </a:rPr>
              <a:t></a:t>
            </a:r>
            <a:r>
              <a:rPr lang="en-US" altLang="en-US" sz="2800">
                <a:latin typeface="Garamond" panose="02020404030301010803" pitchFamily="18" charset="0"/>
              </a:rPr>
              <a:t> …</a:t>
            </a:r>
            <a:endParaRPr lang="en-US" altLang="en-US" sz="2800">
              <a:latin typeface="Garamond" panose="02020404030301010803" pitchFamily="18" charset="0"/>
            </a:endParaRPr>
          </a:p>
        </p:txBody>
      </p:sp>
      <p:sp>
        <p:nvSpPr>
          <p:cNvPr id="13317"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Gill Sans MT" panose="020B0502020104020203" pitchFamily="34" charset="0"/>
              </a:defRPr>
            </a:lvl1pPr>
            <a:lvl2pPr marL="742950" indent="-285750">
              <a:defRPr sz="2400">
                <a:solidFill>
                  <a:schemeClr val="tx1"/>
                </a:solidFill>
                <a:latin typeface="Gill Sans MT" panose="020B0502020104020203" pitchFamily="34" charset="0"/>
              </a:defRPr>
            </a:lvl2pPr>
            <a:lvl3pPr marL="1143000" indent="-228600">
              <a:defRPr sz="2400">
                <a:solidFill>
                  <a:schemeClr val="tx1"/>
                </a:solidFill>
                <a:latin typeface="Gill Sans MT" panose="020B0502020104020203" pitchFamily="34" charset="0"/>
              </a:defRPr>
            </a:lvl3pPr>
            <a:lvl4pPr marL="1600200" indent="-228600">
              <a:defRPr sz="2400">
                <a:solidFill>
                  <a:schemeClr val="tx1"/>
                </a:solidFill>
                <a:latin typeface="Gill Sans MT" panose="020B0502020104020203" pitchFamily="34" charset="0"/>
              </a:defRPr>
            </a:lvl4pPr>
            <a:lvl5pPr marL="2057400" indent="-228600">
              <a:defRPr sz="2400">
                <a:solidFill>
                  <a:schemeClr val="tx1"/>
                </a:solidFill>
                <a:latin typeface="Gill Sans MT" panose="020B0502020104020203" pitchFamily="34" charset="0"/>
              </a:defRPr>
            </a:lvl5pPr>
            <a:lvl6pPr marL="2514600" indent="-228600" eaLnBrk="0" fontAlgn="base" hangingPunct="0">
              <a:spcBef>
                <a:spcPct val="0"/>
              </a:spcBef>
              <a:spcAft>
                <a:spcPct val="0"/>
              </a:spcAft>
              <a:defRPr sz="2400">
                <a:solidFill>
                  <a:schemeClr val="tx1"/>
                </a:solidFill>
                <a:latin typeface="Gill Sans MT" panose="020B0502020104020203" pitchFamily="34" charset="0"/>
              </a:defRPr>
            </a:lvl6pPr>
            <a:lvl7pPr marL="2971800" indent="-228600" eaLnBrk="0" fontAlgn="base" hangingPunct="0">
              <a:spcBef>
                <a:spcPct val="0"/>
              </a:spcBef>
              <a:spcAft>
                <a:spcPct val="0"/>
              </a:spcAft>
              <a:defRPr sz="2400">
                <a:solidFill>
                  <a:schemeClr val="tx1"/>
                </a:solidFill>
                <a:latin typeface="Gill Sans MT" panose="020B0502020104020203" pitchFamily="34" charset="0"/>
              </a:defRPr>
            </a:lvl7pPr>
            <a:lvl8pPr marL="3429000" indent="-228600" eaLnBrk="0" fontAlgn="base" hangingPunct="0">
              <a:spcBef>
                <a:spcPct val="0"/>
              </a:spcBef>
              <a:spcAft>
                <a:spcPct val="0"/>
              </a:spcAft>
              <a:defRPr sz="2400">
                <a:solidFill>
                  <a:schemeClr val="tx1"/>
                </a:solidFill>
                <a:latin typeface="Gill Sans MT" panose="020B0502020104020203" pitchFamily="34" charset="0"/>
              </a:defRPr>
            </a:lvl8pPr>
            <a:lvl9pPr marL="3886200" indent="-228600" eaLnBrk="0" fontAlgn="base" hangingPunct="0">
              <a:spcBef>
                <a:spcPct val="0"/>
              </a:spcBef>
              <a:spcAft>
                <a:spcPct val="0"/>
              </a:spcAft>
              <a:defRPr sz="2400">
                <a:solidFill>
                  <a:schemeClr val="tx1"/>
                </a:solidFill>
                <a:latin typeface="Gill Sans MT" panose="020B0502020104020203" pitchFamily="34" charset="0"/>
              </a:defRPr>
            </a:lvl9pPr>
          </a:lstStyle>
          <a:p>
            <a:fld id="{88402441-D654-4C40-A874-5920C2858C68}" type="slidenum">
              <a:rPr lang="en-US" altLang="en-US" sz="1200" smtClean="0">
                <a:solidFill>
                  <a:srgbClr val="FFFFFF"/>
                </a:solidFill>
              </a:rPr>
            </a:fld>
            <a:endParaRPr lang="en-US" altLang="en-US" sz="1200" smtClean="0">
              <a:solidFill>
                <a:srgbClr val="FFFFFF"/>
              </a:solidFill>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eaLnBrk="1" fontAlgn="auto" hangingPunct="1">
              <a:spcAft>
                <a:spcPts val="0"/>
              </a:spcAft>
              <a:defRPr/>
            </a:pPr>
            <a:r>
              <a:rPr lang="en-US" dirty="0" smtClean="0">
                <a:solidFill>
                  <a:schemeClr val="accent1">
                    <a:satMod val="150000"/>
                  </a:schemeClr>
                </a:solidFill>
              </a:rPr>
              <a:t>Left Linear Grammars</a:t>
            </a:r>
            <a:endParaRPr lang="el-GR" dirty="0" smtClean="0">
              <a:solidFill>
                <a:schemeClr val="accent1">
                  <a:satMod val="150000"/>
                </a:schemeClr>
              </a:solidFill>
            </a:endParaRPr>
          </a:p>
        </p:txBody>
      </p:sp>
      <p:sp>
        <p:nvSpPr>
          <p:cNvPr id="35843" name="Content Placeholder 2"/>
          <p:cNvSpPr>
            <a:spLocks noGrp="1"/>
          </p:cNvSpPr>
          <p:nvPr>
            <p:ph idx="1"/>
          </p:nvPr>
        </p:nvSpPr>
        <p:spPr/>
        <p:txBody>
          <a:bodyPr/>
          <a:lstStyle/>
          <a:p>
            <a:pPr algn="just" eaLnBrk="1" hangingPunct="1">
              <a:buFont typeface="Arial" panose="020B0604020202020204" pitchFamily="34" charset="0"/>
              <a:buChar char="•"/>
            </a:pPr>
            <a:r>
              <a:rPr lang="en-US" altLang="en-US" smtClean="0"/>
              <a:t>Left Linear Grammars also produce the Regular Languages but not straightforward. </a:t>
            </a:r>
            <a:endParaRPr lang="en-US" altLang="en-US" smtClean="0"/>
          </a:p>
          <a:p>
            <a:pPr eaLnBrk="1" hangingPunct="1">
              <a:buFont typeface="Arial" panose="020B0604020202020204" pitchFamily="34" charset="0"/>
              <a:buChar char="•"/>
            </a:pPr>
            <a:endParaRPr lang="en-US" altLang="en-US" smtClean="0"/>
          </a:p>
          <a:p>
            <a:pPr algn="just" eaLnBrk="1" hangingPunct="1">
              <a:buFont typeface="Arial" panose="020B0604020202020204" pitchFamily="34" charset="0"/>
              <a:buChar char="•"/>
            </a:pPr>
            <a:r>
              <a:rPr lang="en-US" altLang="en-US" smtClean="0"/>
              <a:t>Actually, a Left Linear grammar produces the reverse of the language produced by the Right Linear grammar in which we reversed the rules: </a:t>
            </a:r>
            <a:endParaRPr lang="en-US" altLang="en-US" smtClean="0"/>
          </a:p>
          <a:p>
            <a:pPr eaLnBrk="1" hangingPunct="1">
              <a:buFont typeface="Arial" panose="020B0604020202020204" pitchFamily="34" charset="0"/>
              <a:buChar char="•"/>
            </a:pPr>
            <a:endParaRPr lang="en-US" altLang="en-US" smtClean="0"/>
          </a:p>
          <a:p>
            <a:pPr eaLnBrk="1" hangingPunct="1">
              <a:buFont typeface="Arial" panose="020B0604020202020204" pitchFamily="34" charset="0"/>
              <a:buChar char="•"/>
            </a:pPr>
            <a:r>
              <a:rPr lang="en-US" altLang="en-US" smtClean="0"/>
              <a:t>A → Ba to A →aB. </a:t>
            </a:r>
            <a:endParaRPr lang="en-US" altLang="en-US" smtClean="0"/>
          </a:p>
          <a:p>
            <a:pPr eaLnBrk="1" hangingPunct="1">
              <a:buFont typeface="Arial" panose="020B0604020202020204" pitchFamily="34" charset="0"/>
              <a:buChar char="•"/>
            </a:pPr>
            <a:endParaRPr lang="el-GR" altLang="en-US" smtClean="0"/>
          </a:p>
        </p:txBody>
      </p:sp>
      <p:sp>
        <p:nvSpPr>
          <p:cNvPr id="3584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a:buClrTx/>
              <a:buSzTx/>
              <a:buFontTx/>
              <a:buNone/>
            </a:pPr>
            <a:fld id="{73CE272E-D44D-4700-9473-6AA9645E6767}" type="slidenum">
              <a:rPr lang="el-GR" altLang="en-US" sz="1200">
                <a:solidFill>
                  <a:srgbClr val="FFFFFF"/>
                </a:solidFill>
                <a:latin typeface="Arial" panose="020B0604020202020204" pitchFamily="34" charset="0"/>
              </a:rPr>
            </a:fld>
            <a:endParaRPr lang="el-GR" altLang="en-US" sz="1200">
              <a:solidFill>
                <a:srgbClr val="FFFFFF"/>
              </a:solidFill>
              <a:latin typeface="Arial" panose="020B0604020202020204" pitchFamily="34" charset="0"/>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eaLnBrk="1" fontAlgn="auto" hangingPunct="1">
              <a:spcAft>
                <a:spcPts val="0"/>
              </a:spcAft>
              <a:defRPr/>
            </a:pPr>
            <a:r>
              <a:rPr lang="en-US" smtClean="0">
                <a:solidFill>
                  <a:schemeClr val="accent1">
                    <a:satMod val="150000"/>
                  </a:schemeClr>
                </a:solidFill>
              </a:rPr>
              <a:t>Example</a:t>
            </a:r>
            <a:endParaRPr lang="el-GR" smtClean="0">
              <a:solidFill>
                <a:schemeClr val="accent1">
                  <a:satMod val="150000"/>
                </a:schemeClr>
              </a:solidFill>
            </a:endParaRPr>
          </a:p>
        </p:txBody>
      </p:sp>
      <p:sp>
        <p:nvSpPr>
          <p:cNvPr id="3" name="Content Placeholder 2"/>
          <p:cNvSpPr>
            <a:spLocks noGrp="1"/>
          </p:cNvSpPr>
          <p:nvPr>
            <p:ph idx="1"/>
          </p:nvPr>
        </p:nvSpPr>
        <p:spPr>
          <a:xfrm>
            <a:off x="1371600" y="1600200"/>
            <a:ext cx="8229600" cy="5257800"/>
          </a:xfrm>
        </p:spPr>
        <p:txBody>
          <a:bodyPr rtlCol="0">
            <a:normAutofit fontScale="92500" lnSpcReduction="20000"/>
          </a:bodyPr>
          <a:lstStyle/>
          <a:p>
            <a:pPr marL="438785" indent="-320040" eaLnBrk="1" fontAlgn="auto" hangingPunct="1">
              <a:spcBef>
                <a:spcPts val="0"/>
              </a:spcBef>
              <a:spcAft>
                <a:spcPts val="0"/>
              </a:spcAft>
              <a:buNone/>
              <a:defRPr/>
            </a:pPr>
            <a:r>
              <a:rPr lang="en-US" dirty="0" smtClean="0"/>
              <a:t>C → </a:t>
            </a:r>
            <a:r>
              <a:rPr lang="en-US" dirty="0" err="1" smtClean="0"/>
              <a:t>Bc</a:t>
            </a:r>
            <a:endParaRPr lang="en-US" dirty="0" smtClean="0"/>
          </a:p>
          <a:p>
            <a:pPr marL="438785" indent="-320040" eaLnBrk="1" fontAlgn="auto" hangingPunct="1">
              <a:spcBef>
                <a:spcPts val="0"/>
              </a:spcBef>
              <a:spcAft>
                <a:spcPts val="0"/>
              </a:spcAft>
              <a:buNone/>
              <a:defRPr/>
            </a:pPr>
            <a:r>
              <a:rPr lang="en-US" dirty="0" smtClean="0"/>
              <a:t>B → </a:t>
            </a:r>
            <a:r>
              <a:rPr lang="en-US" dirty="0" err="1" smtClean="0"/>
              <a:t>Ab</a:t>
            </a:r>
            <a:endParaRPr lang="en-US" dirty="0" smtClean="0"/>
          </a:p>
          <a:p>
            <a:pPr marL="438785" indent="-320040" eaLnBrk="1" fontAlgn="auto" hangingPunct="1">
              <a:spcBef>
                <a:spcPts val="0"/>
              </a:spcBef>
              <a:spcAft>
                <a:spcPts val="0"/>
              </a:spcAft>
              <a:buNone/>
              <a:defRPr/>
            </a:pPr>
            <a:r>
              <a:rPr lang="en-US" dirty="0" smtClean="0"/>
              <a:t>A → a</a:t>
            </a:r>
            <a:endParaRPr lang="en-US" dirty="0" smtClean="0"/>
          </a:p>
          <a:p>
            <a:pPr marL="438785" indent="-320040" eaLnBrk="1" fontAlgn="auto" hangingPunct="1">
              <a:spcBef>
                <a:spcPts val="0"/>
              </a:spcBef>
              <a:spcAft>
                <a:spcPts val="0"/>
              </a:spcAft>
              <a:buNone/>
              <a:defRPr/>
            </a:pPr>
            <a:r>
              <a:rPr lang="en-US" dirty="0" smtClean="0"/>
              <a:t>The derivation of </a:t>
            </a:r>
            <a:r>
              <a:rPr lang="en-US" dirty="0" err="1" smtClean="0"/>
              <a:t>abc</a:t>
            </a:r>
            <a:r>
              <a:rPr lang="en-US" dirty="0" smtClean="0"/>
              <a:t> is:</a:t>
            </a:r>
            <a:endParaRPr lang="en-US" dirty="0" smtClean="0"/>
          </a:p>
          <a:p>
            <a:pPr marL="438785" indent="-320040" eaLnBrk="1" fontAlgn="auto" hangingPunct="1">
              <a:spcBef>
                <a:spcPts val="0"/>
              </a:spcBef>
              <a:spcAft>
                <a:spcPts val="0"/>
              </a:spcAft>
              <a:buNone/>
              <a:defRPr/>
            </a:pPr>
            <a:r>
              <a:rPr lang="en-US" dirty="0" smtClean="0"/>
              <a:t>		C → </a:t>
            </a:r>
            <a:r>
              <a:rPr lang="en-US" dirty="0" err="1" smtClean="0"/>
              <a:t>Bc</a:t>
            </a:r>
            <a:r>
              <a:rPr lang="en-US" dirty="0" smtClean="0"/>
              <a:t> → </a:t>
            </a:r>
            <a:r>
              <a:rPr lang="en-US" dirty="0" err="1" smtClean="0"/>
              <a:t>Abc</a:t>
            </a:r>
            <a:r>
              <a:rPr lang="en-US" dirty="0" smtClean="0"/>
              <a:t> → </a:t>
            </a:r>
            <a:r>
              <a:rPr lang="en-US" dirty="0" err="1" smtClean="0"/>
              <a:t>abc</a:t>
            </a:r>
            <a:endParaRPr lang="en-US" dirty="0" smtClean="0"/>
          </a:p>
          <a:p>
            <a:pPr marL="438785" indent="-320040" eaLnBrk="1" fontAlgn="auto" hangingPunct="1">
              <a:spcBef>
                <a:spcPts val="0"/>
              </a:spcBef>
              <a:spcAft>
                <a:spcPts val="0"/>
              </a:spcAft>
              <a:buNone/>
              <a:defRPr/>
            </a:pPr>
            <a:r>
              <a:rPr lang="en-US" dirty="0" smtClean="0"/>
              <a:t>The Right Regular grammar with the rules of the form  A → </a:t>
            </a:r>
            <a:r>
              <a:rPr lang="en-US" dirty="0" err="1" smtClean="0"/>
              <a:t>Ba</a:t>
            </a:r>
            <a:r>
              <a:rPr lang="en-US" dirty="0" smtClean="0"/>
              <a:t> reversed is</a:t>
            </a:r>
            <a:endParaRPr lang="en-US" dirty="0" smtClean="0"/>
          </a:p>
          <a:p>
            <a:pPr marL="438785" indent="-320040" eaLnBrk="1" fontAlgn="auto" hangingPunct="1">
              <a:spcBef>
                <a:spcPts val="0"/>
              </a:spcBef>
              <a:spcAft>
                <a:spcPts val="0"/>
              </a:spcAft>
              <a:buNone/>
              <a:defRPr/>
            </a:pPr>
            <a:r>
              <a:rPr lang="en-US" dirty="0" smtClean="0"/>
              <a:t>C → </a:t>
            </a:r>
            <a:r>
              <a:rPr lang="en-US" dirty="0" err="1" smtClean="0"/>
              <a:t>cB</a:t>
            </a:r>
            <a:endParaRPr lang="en-US" dirty="0" smtClean="0"/>
          </a:p>
          <a:p>
            <a:pPr marL="438785" indent="-320040" eaLnBrk="1" fontAlgn="auto" hangingPunct="1">
              <a:spcBef>
                <a:spcPts val="0"/>
              </a:spcBef>
              <a:spcAft>
                <a:spcPts val="0"/>
              </a:spcAft>
              <a:buNone/>
              <a:defRPr/>
            </a:pPr>
            <a:r>
              <a:rPr lang="en-US" dirty="0" smtClean="0"/>
              <a:t>B → </a:t>
            </a:r>
            <a:r>
              <a:rPr lang="en-US" dirty="0" err="1" smtClean="0"/>
              <a:t>bA</a:t>
            </a:r>
            <a:endParaRPr lang="en-US" dirty="0" smtClean="0"/>
          </a:p>
          <a:p>
            <a:pPr marL="438785" indent="-320040" eaLnBrk="1" fontAlgn="auto" hangingPunct="1">
              <a:spcBef>
                <a:spcPts val="0"/>
              </a:spcBef>
              <a:spcAft>
                <a:spcPts val="0"/>
              </a:spcAft>
              <a:buNone/>
              <a:defRPr/>
            </a:pPr>
            <a:r>
              <a:rPr lang="en-US" dirty="0" smtClean="0"/>
              <a:t>A → a</a:t>
            </a:r>
            <a:endParaRPr lang="en-US" dirty="0" smtClean="0"/>
          </a:p>
          <a:p>
            <a:pPr marL="438785" indent="-320040" eaLnBrk="1" fontAlgn="auto" hangingPunct="1">
              <a:spcBef>
                <a:spcPts val="0"/>
              </a:spcBef>
              <a:spcAft>
                <a:spcPts val="0"/>
              </a:spcAft>
              <a:buNone/>
              <a:defRPr/>
            </a:pPr>
            <a:r>
              <a:rPr lang="en-US" dirty="0" smtClean="0"/>
              <a:t>and it produces the reverse language. </a:t>
            </a:r>
            <a:endParaRPr lang="en-US" dirty="0" smtClean="0"/>
          </a:p>
          <a:p>
            <a:pPr marL="438785" indent="-320040" eaLnBrk="1" fontAlgn="auto" hangingPunct="1">
              <a:spcBef>
                <a:spcPts val="0"/>
              </a:spcBef>
              <a:spcAft>
                <a:spcPts val="0"/>
              </a:spcAft>
              <a:buNone/>
              <a:defRPr/>
            </a:pPr>
            <a:endParaRPr lang="en-US" dirty="0" smtClean="0"/>
          </a:p>
          <a:p>
            <a:pPr marL="438785" indent="-320040" eaLnBrk="1" fontAlgn="auto" hangingPunct="1">
              <a:spcBef>
                <a:spcPts val="0"/>
              </a:spcBef>
              <a:spcAft>
                <a:spcPts val="0"/>
              </a:spcAft>
              <a:buNone/>
              <a:defRPr/>
            </a:pPr>
            <a:r>
              <a:rPr lang="en-US" dirty="0" smtClean="0"/>
              <a:t>C → </a:t>
            </a:r>
            <a:r>
              <a:rPr lang="en-US" dirty="0" err="1" smtClean="0"/>
              <a:t>cB</a:t>
            </a:r>
            <a:r>
              <a:rPr lang="en-US" dirty="0" smtClean="0"/>
              <a:t> → </a:t>
            </a:r>
            <a:r>
              <a:rPr lang="en-US" dirty="0" err="1" smtClean="0"/>
              <a:t>cbA</a:t>
            </a:r>
            <a:r>
              <a:rPr lang="en-US" dirty="0" smtClean="0"/>
              <a:t> → </a:t>
            </a:r>
            <a:r>
              <a:rPr lang="en-US" dirty="0" err="1" smtClean="0"/>
              <a:t>cba</a:t>
            </a:r>
            <a:r>
              <a:rPr lang="en-US" dirty="0" smtClean="0"/>
              <a:t>  and then take the reverse.</a:t>
            </a:r>
            <a:endParaRPr lang="en-US" dirty="0" smtClean="0"/>
          </a:p>
        </p:txBody>
      </p:sp>
      <p:sp>
        <p:nvSpPr>
          <p:cNvPr id="3686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a:buClrTx/>
              <a:buSzTx/>
              <a:buFontTx/>
              <a:buNone/>
            </a:pPr>
            <a:fld id="{944845AE-276F-4526-8320-C976FA24E347}" type="slidenum">
              <a:rPr lang="el-GR" altLang="en-US" sz="1200">
                <a:solidFill>
                  <a:srgbClr val="FFFFFF"/>
                </a:solidFill>
                <a:latin typeface="Arial" panose="020B0604020202020204" pitchFamily="34" charset="0"/>
              </a:rPr>
            </a:fld>
            <a:endParaRPr lang="el-GR" altLang="en-US" sz="1200">
              <a:solidFill>
                <a:srgbClr val="FFFFFF"/>
              </a:solidFill>
              <a:latin typeface="Arial" panose="020B0604020202020204" pitchFamily="34" charset="0"/>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eaLnBrk="1" fontAlgn="auto" hangingPunct="1">
              <a:spcAft>
                <a:spcPts val="0"/>
              </a:spcAft>
              <a:defRPr/>
            </a:pPr>
            <a:r>
              <a:rPr lang="en-US" dirty="0" smtClean="0">
                <a:solidFill>
                  <a:schemeClr val="accent1">
                    <a:satMod val="150000"/>
                  </a:schemeClr>
                </a:solidFill>
              </a:rPr>
              <a:t>Example (continued)</a:t>
            </a:r>
            <a:endParaRPr lang="el-GR" dirty="0" smtClean="0">
              <a:solidFill>
                <a:schemeClr val="accent1">
                  <a:satMod val="150000"/>
                </a:schemeClr>
              </a:solidFill>
            </a:endParaRPr>
          </a:p>
        </p:txBody>
      </p:sp>
      <p:sp>
        <p:nvSpPr>
          <p:cNvPr id="37891" name="Content Placeholder 2"/>
          <p:cNvSpPr>
            <a:spLocks noGrp="1"/>
          </p:cNvSpPr>
          <p:nvPr>
            <p:ph idx="1"/>
          </p:nvPr>
        </p:nvSpPr>
        <p:spPr>
          <a:xfrm>
            <a:off x="1371600" y="1600201"/>
            <a:ext cx="8229600" cy="4829175"/>
          </a:xfrm>
        </p:spPr>
        <p:txBody>
          <a:bodyPr/>
          <a:lstStyle/>
          <a:p>
            <a:pPr algn="just" eaLnBrk="1" hangingPunct="1"/>
            <a:r>
              <a:rPr lang="en-US" altLang="en-US" smtClean="0"/>
              <a:t>So, just create the </a:t>
            </a:r>
            <a:r>
              <a:rPr lang="el-GR" altLang="en-US" smtClean="0"/>
              <a:t>ε</a:t>
            </a:r>
            <a:r>
              <a:rPr lang="en-US" altLang="en-US" smtClean="0"/>
              <a:t>NFA</a:t>
            </a:r>
            <a:r>
              <a:rPr lang="el-GR" altLang="en-US" smtClean="0"/>
              <a:t> </a:t>
            </a:r>
            <a:r>
              <a:rPr lang="en-US" altLang="en-US" smtClean="0"/>
              <a:t>for the language produced by the Right Regular grammar and then compute the reverse (change start with final state and reverse the arrows). </a:t>
            </a:r>
            <a:endParaRPr lang="en-US" altLang="en-US" smtClean="0"/>
          </a:p>
          <a:p>
            <a:pPr eaLnBrk="1" hangingPunct="1"/>
            <a:endParaRPr lang="en-US" altLang="en-US" smtClean="0"/>
          </a:p>
          <a:p>
            <a:pPr algn="just" eaLnBrk="1" hangingPunct="1"/>
            <a:r>
              <a:rPr lang="en-US" altLang="en-US" smtClean="0"/>
              <a:t>This results in an </a:t>
            </a:r>
            <a:r>
              <a:rPr lang="el-GR" altLang="en-US" smtClean="0"/>
              <a:t>ε</a:t>
            </a:r>
            <a:r>
              <a:rPr lang="en-US" altLang="en-US" smtClean="0"/>
              <a:t>NFA</a:t>
            </a:r>
            <a:r>
              <a:rPr lang="el-GR" altLang="en-US" smtClean="0"/>
              <a:t> </a:t>
            </a:r>
            <a:r>
              <a:rPr lang="en-US" altLang="en-US" smtClean="0"/>
              <a:t>for the Left Regular grammar. </a:t>
            </a:r>
            <a:endParaRPr lang="en-US" altLang="en-US" smtClean="0"/>
          </a:p>
          <a:p>
            <a:pPr eaLnBrk="1" hangingPunct="1"/>
            <a:endParaRPr lang="el-GR" altLang="en-US" smtClean="0"/>
          </a:p>
        </p:txBody>
      </p:sp>
      <p:sp>
        <p:nvSpPr>
          <p:cNvPr id="3789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a:buClrTx/>
              <a:buSzTx/>
              <a:buFontTx/>
              <a:buNone/>
            </a:pPr>
            <a:fld id="{AEB5FA5C-2623-4BE2-9EFF-AA6D9FD36A12}" type="slidenum">
              <a:rPr lang="el-GR" altLang="en-US" sz="1200">
                <a:solidFill>
                  <a:srgbClr val="FFFFFF"/>
                </a:solidFill>
                <a:latin typeface="Arial" panose="020B0604020202020204" pitchFamily="34" charset="0"/>
              </a:rPr>
            </a:fld>
            <a:endParaRPr lang="el-GR" altLang="en-US" sz="1200">
              <a:solidFill>
                <a:srgbClr val="FFFFFF"/>
              </a:solidFill>
              <a:latin typeface="Arial" panose="020B0604020202020204" pitchFamily="34" charset="0"/>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8131" name="Text Box 3"/>
          <p:cNvSpPr txBox="1">
            <a:spLocks noChangeArrowheads="1"/>
          </p:cNvSpPr>
          <p:nvPr/>
        </p:nvSpPr>
        <p:spPr bwMode="auto">
          <a:xfrm>
            <a:off x="1335089" y="1285876"/>
            <a:ext cx="8397875" cy="4708525"/>
          </a:xfrm>
          <a:prstGeom prst="rect">
            <a:avLst/>
          </a:prstGeom>
          <a:noFill/>
          <a:ln w="9525">
            <a:noFill/>
            <a:miter lim="800000"/>
          </a:ln>
          <a:effectLst/>
        </p:spPr>
        <p:txBody>
          <a:bodyPr>
            <a:spAutoFit/>
          </a:bodyPr>
          <a:lstStyle/>
          <a:p>
            <a:pPr algn="ctr" eaLnBrk="1" hangingPunct="1">
              <a:spcBef>
                <a:spcPct val="50000"/>
              </a:spcBef>
              <a:defRPr/>
            </a:pPr>
            <a:r>
              <a:rPr lang="en-US" altLang="zh-TW" sz="4400" b="1" u="sng" dirty="0">
                <a:latin typeface="+mn-lt"/>
              </a:rPr>
              <a:t>Note:</a:t>
            </a:r>
            <a:endParaRPr lang="en-US" altLang="zh-TW" sz="4400" b="1" u="sng" dirty="0">
              <a:latin typeface="+mn-lt"/>
            </a:endParaRPr>
          </a:p>
          <a:p>
            <a:pPr algn="ctr" eaLnBrk="1" hangingPunct="1">
              <a:spcBef>
                <a:spcPct val="50000"/>
              </a:spcBef>
              <a:defRPr/>
            </a:pPr>
            <a:endParaRPr lang="en-US" altLang="zh-TW" sz="3200" dirty="0">
              <a:latin typeface="+mn-lt"/>
            </a:endParaRPr>
          </a:p>
          <a:p>
            <a:pPr marL="342900" indent="-342900" eaLnBrk="1" hangingPunct="1">
              <a:spcBef>
                <a:spcPct val="50000"/>
              </a:spcBef>
              <a:buFontTx/>
              <a:buAutoNum type="arabicParenBoth"/>
              <a:defRPr/>
            </a:pPr>
            <a:r>
              <a:rPr lang="en-US" altLang="zh-TW" sz="3200" dirty="0">
                <a:latin typeface="+mn-lt"/>
              </a:rPr>
              <a:t>A DFA can </a:t>
            </a:r>
            <a:r>
              <a:rPr lang="en-US" altLang="zh-TW" sz="3200" b="1" u="sng" dirty="0">
                <a:latin typeface="+mn-lt"/>
              </a:rPr>
              <a:t>recognize</a:t>
            </a:r>
            <a:r>
              <a:rPr lang="en-US" altLang="zh-TW" sz="3200" dirty="0">
                <a:latin typeface="+mn-lt"/>
              </a:rPr>
              <a:t> a regular language.</a:t>
            </a:r>
            <a:endParaRPr lang="en-US" altLang="zh-TW" sz="3200" dirty="0">
              <a:latin typeface="+mn-lt"/>
            </a:endParaRPr>
          </a:p>
          <a:p>
            <a:pPr marL="342900" indent="-342900" eaLnBrk="1" hangingPunct="1">
              <a:spcBef>
                <a:spcPct val="50000"/>
              </a:spcBef>
              <a:buFontTx/>
              <a:buAutoNum type="arabicParenBoth"/>
              <a:defRPr/>
            </a:pPr>
            <a:r>
              <a:rPr lang="en-US" altLang="zh-TW" sz="3200" dirty="0">
                <a:latin typeface="+mn-lt"/>
              </a:rPr>
              <a:t>A regular expression can </a:t>
            </a:r>
            <a:r>
              <a:rPr lang="en-US" altLang="zh-TW" sz="3200" b="1" u="sng" dirty="0">
                <a:latin typeface="+mn-lt"/>
              </a:rPr>
              <a:t>represent</a:t>
            </a:r>
            <a:r>
              <a:rPr lang="en-US" altLang="zh-TW" sz="3200" dirty="0">
                <a:latin typeface="+mn-lt"/>
              </a:rPr>
              <a:t> a regular language.</a:t>
            </a:r>
            <a:endParaRPr lang="en-US" altLang="zh-TW" sz="3200" dirty="0">
              <a:latin typeface="+mn-lt"/>
            </a:endParaRPr>
          </a:p>
          <a:p>
            <a:pPr marL="342900" indent="-342900" eaLnBrk="1" hangingPunct="1">
              <a:spcBef>
                <a:spcPct val="50000"/>
              </a:spcBef>
              <a:buFontTx/>
              <a:buAutoNum type="arabicParenBoth"/>
              <a:defRPr/>
            </a:pPr>
            <a:r>
              <a:rPr lang="en-US" altLang="zh-TW" sz="3200" dirty="0">
                <a:latin typeface="+mn-lt"/>
              </a:rPr>
              <a:t>A regular grammar can </a:t>
            </a:r>
            <a:r>
              <a:rPr lang="en-US" altLang="zh-TW" sz="3200" b="1" u="sng" dirty="0">
                <a:latin typeface="+mn-lt"/>
              </a:rPr>
              <a:t>generate</a:t>
            </a:r>
            <a:r>
              <a:rPr lang="en-US" altLang="zh-TW" sz="3200" dirty="0">
                <a:latin typeface="+mn-lt"/>
              </a:rPr>
              <a:t> a regular language.</a:t>
            </a:r>
            <a:endParaRPr lang="en-US" altLang="zh-TW" sz="3200" dirty="0">
              <a:latin typeface="+mn-lt"/>
            </a:endParaRPr>
          </a:p>
        </p:txBody>
      </p:sp>
      <p:sp>
        <p:nvSpPr>
          <p:cNvPr id="38915" name="Slide Number Placeholder 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a:buClrTx/>
              <a:buSzTx/>
              <a:buFontTx/>
              <a:buNone/>
            </a:pPr>
            <a:fld id="{FFC3574E-2B12-49F7-93CC-6021739BB703}" type="slidenum">
              <a:rPr lang="el-GR" altLang="en-US" sz="1200">
                <a:solidFill>
                  <a:srgbClr val="FFFFFF"/>
                </a:solidFill>
                <a:latin typeface="Arial" panose="020B0604020202020204" pitchFamily="34" charset="0"/>
              </a:rPr>
            </a:fld>
            <a:endParaRPr lang="el-GR" altLang="en-US" sz="1200">
              <a:solidFill>
                <a:srgbClr val="FFFFFF"/>
              </a:solidFill>
              <a:latin typeface="Arial" panose="020B0604020202020204" pitchFamily="34" charset="0"/>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eaLnBrk="1" fontAlgn="auto" hangingPunct="1">
              <a:spcAft>
                <a:spcPts val="0"/>
              </a:spcAft>
              <a:defRPr/>
            </a:pPr>
            <a:r>
              <a:rPr lang="en-US" dirty="0" smtClean="0">
                <a:solidFill>
                  <a:schemeClr val="accent1">
                    <a:satMod val="150000"/>
                  </a:schemeClr>
                </a:solidFill>
              </a:rPr>
              <a:t>Exercise</a:t>
            </a:r>
            <a:endParaRPr lang="el-GR" dirty="0" smtClean="0">
              <a:solidFill>
                <a:schemeClr val="accent1">
                  <a:satMod val="150000"/>
                </a:schemeClr>
              </a:solidFill>
            </a:endParaRPr>
          </a:p>
        </p:txBody>
      </p:sp>
      <p:sp>
        <p:nvSpPr>
          <p:cNvPr id="3" name="Content Placeholder 2"/>
          <p:cNvSpPr>
            <a:spLocks noGrp="1"/>
          </p:cNvSpPr>
          <p:nvPr>
            <p:ph idx="1"/>
          </p:nvPr>
        </p:nvSpPr>
        <p:spPr>
          <a:xfrm>
            <a:off x="1371600" y="1600201"/>
            <a:ext cx="8229600" cy="4829175"/>
          </a:xfrm>
        </p:spPr>
        <p:txBody>
          <a:bodyPr rtlCol="0">
            <a:normAutofit fontScale="92500" lnSpcReduction="20000"/>
          </a:bodyPr>
          <a:lstStyle/>
          <a:p>
            <a:pPr marL="438785" indent="-320040" eaLnBrk="1" fontAlgn="auto" hangingPunct="1">
              <a:spcBef>
                <a:spcPts val="0"/>
              </a:spcBef>
              <a:spcAft>
                <a:spcPts val="0"/>
              </a:spcAft>
              <a:buNone/>
              <a:defRPr/>
            </a:pPr>
            <a:r>
              <a:rPr lang="en-US" dirty="0" smtClean="0"/>
              <a:t>Given the following English grammar. </a:t>
            </a:r>
            <a:endParaRPr lang="en-US" dirty="0" smtClean="0"/>
          </a:p>
          <a:p>
            <a:pPr marL="749300" indent="0" eaLnBrk="1" fontAlgn="auto" hangingPunct="1">
              <a:spcBef>
                <a:spcPts val="0"/>
              </a:spcBef>
              <a:spcAft>
                <a:spcPts val="0"/>
              </a:spcAft>
              <a:buNone/>
              <a:defRPr/>
            </a:pPr>
            <a:r>
              <a:rPr lang="en-US" dirty="0" smtClean="0"/>
              <a:t>S  →NP VP </a:t>
            </a:r>
            <a:endParaRPr lang="en-US" dirty="0" smtClean="0"/>
          </a:p>
          <a:p>
            <a:pPr marL="749300" indent="0" eaLnBrk="1" fontAlgn="auto" hangingPunct="1">
              <a:spcBef>
                <a:spcPts val="0"/>
              </a:spcBef>
              <a:spcAft>
                <a:spcPts val="0"/>
              </a:spcAft>
              <a:buNone/>
              <a:defRPr/>
            </a:pPr>
            <a:r>
              <a:rPr lang="en-US" dirty="0" smtClean="0"/>
              <a:t>VP  → V NP </a:t>
            </a:r>
            <a:endParaRPr lang="en-US" dirty="0" smtClean="0"/>
          </a:p>
          <a:p>
            <a:pPr marL="749300" indent="0" eaLnBrk="1" fontAlgn="auto" hangingPunct="1">
              <a:spcBef>
                <a:spcPts val="0"/>
              </a:spcBef>
              <a:spcAft>
                <a:spcPts val="0"/>
              </a:spcAft>
              <a:buNone/>
              <a:defRPr/>
            </a:pPr>
            <a:r>
              <a:rPr lang="en-US" dirty="0" smtClean="0"/>
              <a:t>NP  → NAME </a:t>
            </a:r>
            <a:endParaRPr lang="en-US" dirty="0" smtClean="0"/>
          </a:p>
          <a:p>
            <a:pPr marL="749300" indent="0" eaLnBrk="1" fontAlgn="auto" hangingPunct="1">
              <a:spcBef>
                <a:spcPts val="0"/>
              </a:spcBef>
              <a:spcAft>
                <a:spcPts val="0"/>
              </a:spcAft>
              <a:buNone/>
              <a:defRPr/>
            </a:pPr>
            <a:r>
              <a:rPr lang="en-US" dirty="0" smtClean="0"/>
              <a:t>NP  → DET N </a:t>
            </a:r>
            <a:endParaRPr lang="en-US" dirty="0" smtClean="0"/>
          </a:p>
          <a:p>
            <a:pPr marL="749300" indent="0" eaLnBrk="1" fontAlgn="auto" hangingPunct="1">
              <a:spcBef>
                <a:spcPts val="0"/>
              </a:spcBef>
              <a:spcAft>
                <a:spcPts val="0"/>
              </a:spcAft>
              <a:buNone/>
              <a:defRPr/>
            </a:pPr>
            <a:r>
              <a:rPr lang="en-US" dirty="0" smtClean="0"/>
              <a:t>NAME → </a:t>
            </a:r>
            <a:r>
              <a:rPr lang="en-US" dirty="0" err="1" smtClean="0"/>
              <a:t>Abebe</a:t>
            </a:r>
            <a:r>
              <a:rPr lang="en-US" dirty="0" smtClean="0"/>
              <a:t> </a:t>
            </a:r>
            <a:endParaRPr lang="en-US" dirty="0" smtClean="0"/>
          </a:p>
          <a:p>
            <a:pPr marL="749300" indent="0" eaLnBrk="1" fontAlgn="auto" hangingPunct="1">
              <a:spcBef>
                <a:spcPts val="0"/>
              </a:spcBef>
              <a:spcAft>
                <a:spcPts val="0"/>
              </a:spcAft>
              <a:buNone/>
              <a:defRPr/>
            </a:pPr>
            <a:r>
              <a:rPr lang="en-US" dirty="0" smtClean="0"/>
              <a:t>V  → killed </a:t>
            </a:r>
            <a:endParaRPr lang="en-US" dirty="0" smtClean="0"/>
          </a:p>
          <a:p>
            <a:pPr marL="749300" indent="0" eaLnBrk="1" fontAlgn="auto" hangingPunct="1">
              <a:spcBef>
                <a:spcPts val="0"/>
              </a:spcBef>
              <a:spcAft>
                <a:spcPts val="0"/>
              </a:spcAft>
              <a:buNone/>
              <a:defRPr/>
            </a:pPr>
            <a:r>
              <a:rPr lang="en-US" dirty="0" smtClean="0"/>
              <a:t>DET → the </a:t>
            </a:r>
            <a:endParaRPr lang="en-US" dirty="0" smtClean="0"/>
          </a:p>
          <a:p>
            <a:pPr marL="749300" indent="0" eaLnBrk="1" fontAlgn="auto" hangingPunct="1">
              <a:spcBef>
                <a:spcPts val="0"/>
              </a:spcBef>
              <a:spcAft>
                <a:spcPts val="0"/>
              </a:spcAft>
              <a:buNone/>
              <a:defRPr/>
            </a:pPr>
            <a:r>
              <a:rPr lang="en-US" dirty="0" smtClean="0"/>
              <a:t>N  → lion</a:t>
            </a:r>
            <a:endParaRPr lang="en-US" dirty="0" smtClean="0"/>
          </a:p>
          <a:p>
            <a:pPr marL="165100" indent="0" eaLnBrk="1" fontAlgn="auto" hangingPunct="1">
              <a:spcBef>
                <a:spcPts val="0"/>
              </a:spcBef>
              <a:spcAft>
                <a:spcPts val="0"/>
              </a:spcAft>
              <a:buNone/>
              <a:defRPr/>
            </a:pPr>
            <a:endParaRPr lang="en-US" dirty="0" smtClean="0"/>
          </a:p>
          <a:p>
            <a:pPr marL="165100" indent="0" eaLnBrk="1" fontAlgn="auto" hangingPunct="1">
              <a:spcBef>
                <a:spcPts val="0"/>
              </a:spcBef>
              <a:spcAft>
                <a:spcPts val="0"/>
              </a:spcAft>
              <a:buNone/>
              <a:defRPr/>
            </a:pPr>
            <a:r>
              <a:rPr lang="en-US" dirty="0" smtClean="0"/>
              <a:t>Show the </a:t>
            </a:r>
            <a:r>
              <a:rPr lang="en-US" dirty="0" err="1" smtClean="0"/>
              <a:t>generaiton</a:t>
            </a:r>
            <a:r>
              <a:rPr lang="en-US" dirty="0" smtClean="0"/>
              <a:t> of the sentence </a:t>
            </a:r>
            <a:endParaRPr lang="en-US" dirty="0" smtClean="0"/>
          </a:p>
          <a:p>
            <a:pPr marL="165100" indent="0" eaLnBrk="1" fontAlgn="auto" hangingPunct="1">
              <a:spcBef>
                <a:spcPts val="0"/>
              </a:spcBef>
              <a:spcAft>
                <a:spcPts val="0"/>
              </a:spcAft>
              <a:buNone/>
              <a:defRPr/>
            </a:pPr>
            <a:r>
              <a:rPr lang="en-US" b="1" u="sng" dirty="0" err="1" smtClean="0"/>
              <a:t>Abebe</a:t>
            </a:r>
            <a:r>
              <a:rPr lang="en-US" b="1" u="sng" dirty="0" smtClean="0"/>
              <a:t> killed the lion</a:t>
            </a:r>
            <a:endParaRPr lang="en-US" b="1" u="sng" dirty="0" smtClean="0"/>
          </a:p>
        </p:txBody>
      </p:sp>
      <p:sp>
        <p:nvSpPr>
          <p:cNvPr id="39940"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a:buClrTx/>
              <a:buSzTx/>
              <a:buFontTx/>
              <a:buNone/>
            </a:pPr>
            <a:fld id="{3FA81FC2-B743-4632-A510-1036594C69D5}" type="slidenum">
              <a:rPr lang="el-GR" altLang="en-US" sz="1200">
                <a:solidFill>
                  <a:srgbClr val="FFFFFF"/>
                </a:solidFill>
                <a:latin typeface="Arial" panose="020B0604020202020204" pitchFamily="34" charset="0"/>
              </a:rPr>
            </a:fld>
            <a:endParaRPr lang="el-GR" altLang="en-US" sz="1200">
              <a:solidFill>
                <a:srgbClr val="FFFFFF"/>
              </a:solidFill>
              <a:latin typeface="Arial" panose="020B0604020202020204" pitchFamily="34" charset="0"/>
            </a:endParaRPr>
          </a:p>
        </p:txBody>
      </p:sp>
      <p:sp>
        <p:nvSpPr>
          <p:cNvPr id="5" name="Content Placeholder 2"/>
          <p:cNvSpPr txBox="1"/>
          <p:nvPr/>
        </p:nvSpPr>
        <p:spPr>
          <a:xfrm>
            <a:off x="5486400" y="2071689"/>
            <a:ext cx="4357688" cy="3214687"/>
          </a:xfrm>
          <a:prstGeom prst="rect">
            <a:avLst/>
          </a:prstGeom>
          <a:solidFill>
            <a:schemeClr val="tx1"/>
          </a:solidFill>
          <a:ln>
            <a:noFill/>
          </a:ln>
        </p:spPr>
        <p:txBody>
          <a:bodyPr lIns="54864" tIns="91440">
            <a:normAutofit fontScale="85000" lnSpcReduction="20000"/>
          </a:bodyPr>
          <a:lstStyle/>
          <a:p>
            <a:pPr marL="438785" indent="-320040" algn="r" eaLnBrk="1" fontAlgn="auto" hangingPunct="1">
              <a:spcBef>
                <a:spcPts val="0"/>
              </a:spcBef>
              <a:spcAft>
                <a:spcPts val="0"/>
              </a:spcAft>
              <a:buClr>
                <a:schemeClr val="accent1"/>
              </a:buClr>
              <a:buSzPct val="80000"/>
              <a:defRPr/>
            </a:pPr>
            <a:r>
              <a:rPr lang="en-US" sz="3200" dirty="0">
                <a:solidFill>
                  <a:schemeClr val="bg1"/>
                </a:solidFill>
                <a:latin typeface="+mn-lt"/>
              </a:rPr>
              <a:t>Answer:</a:t>
            </a:r>
            <a:endParaRPr lang="en-US" sz="3200" dirty="0">
              <a:solidFill>
                <a:schemeClr val="bg1"/>
              </a:solidFill>
              <a:latin typeface="+mn-lt"/>
            </a:endParaRPr>
          </a:p>
          <a:p>
            <a:pPr marL="438785" indent="-320040" eaLnBrk="1" fontAlgn="auto" hangingPunct="1">
              <a:spcBef>
                <a:spcPts val="0"/>
              </a:spcBef>
              <a:spcAft>
                <a:spcPts val="0"/>
              </a:spcAft>
              <a:buClr>
                <a:schemeClr val="accent1"/>
              </a:buClr>
              <a:buSzPct val="80000"/>
              <a:defRPr/>
            </a:pPr>
            <a:r>
              <a:rPr lang="en-US" sz="3200" dirty="0">
                <a:solidFill>
                  <a:schemeClr val="bg1"/>
                </a:solidFill>
                <a:latin typeface="+mn-lt"/>
              </a:rPr>
              <a:t>S ⇒NP VP</a:t>
            </a:r>
            <a:endParaRPr lang="en-US" sz="3200" dirty="0">
              <a:solidFill>
                <a:schemeClr val="bg1"/>
              </a:solidFill>
              <a:latin typeface="+mn-lt"/>
            </a:endParaRPr>
          </a:p>
          <a:p>
            <a:pPr marL="438785" indent="-320040" eaLnBrk="1" fontAlgn="auto" hangingPunct="1">
              <a:spcBef>
                <a:spcPts val="0"/>
              </a:spcBef>
              <a:spcAft>
                <a:spcPts val="0"/>
              </a:spcAft>
              <a:buClr>
                <a:schemeClr val="accent1"/>
              </a:buClr>
              <a:buSzPct val="80000"/>
              <a:defRPr/>
            </a:pPr>
            <a:r>
              <a:rPr lang="en-US" sz="3200" dirty="0">
                <a:solidFill>
                  <a:schemeClr val="bg1"/>
                </a:solidFill>
                <a:latin typeface="+mn-lt"/>
              </a:rPr>
              <a:t>	⇒ NAME VP</a:t>
            </a:r>
            <a:endParaRPr lang="en-US" sz="3200" dirty="0">
              <a:solidFill>
                <a:schemeClr val="bg1"/>
              </a:solidFill>
              <a:latin typeface="+mn-lt"/>
            </a:endParaRPr>
          </a:p>
          <a:p>
            <a:pPr marL="438785" indent="-320040" eaLnBrk="1" fontAlgn="auto" hangingPunct="1">
              <a:spcBef>
                <a:spcPts val="0"/>
              </a:spcBef>
              <a:spcAft>
                <a:spcPts val="0"/>
              </a:spcAft>
              <a:buClr>
                <a:schemeClr val="accent1"/>
              </a:buClr>
              <a:buSzPct val="80000"/>
              <a:defRPr/>
            </a:pPr>
            <a:r>
              <a:rPr lang="en-US" sz="3200" dirty="0">
                <a:solidFill>
                  <a:schemeClr val="bg1"/>
                </a:solidFill>
                <a:latin typeface="+mn-lt"/>
              </a:rPr>
              <a:t>	⇒ </a:t>
            </a:r>
            <a:r>
              <a:rPr lang="en-US" sz="3200" dirty="0" err="1">
                <a:solidFill>
                  <a:schemeClr val="bg1"/>
                </a:solidFill>
                <a:latin typeface="+mn-lt"/>
              </a:rPr>
              <a:t>Abebe</a:t>
            </a:r>
            <a:r>
              <a:rPr lang="en-US" sz="3200" dirty="0">
                <a:solidFill>
                  <a:schemeClr val="bg1"/>
                </a:solidFill>
                <a:latin typeface="+mn-lt"/>
              </a:rPr>
              <a:t> VP</a:t>
            </a:r>
            <a:endParaRPr lang="en-US" sz="3200" dirty="0">
              <a:solidFill>
                <a:schemeClr val="bg1"/>
              </a:solidFill>
              <a:latin typeface="+mn-lt"/>
            </a:endParaRPr>
          </a:p>
          <a:p>
            <a:pPr marL="438785" indent="-320040" eaLnBrk="1" fontAlgn="auto" hangingPunct="1">
              <a:spcBef>
                <a:spcPts val="0"/>
              </a:spcBef>
              <a:spcAft>
                <a:spcPts val="0"/>
              </a:spcAft>
              <a:buClr>
                <a:schemeClr val="accent1"/>
              </a:buClr>
              <a:buSzPct val="80000"/>
              <a:defRPr/>
            </a:pPr>
            <a:r>
              <a:rPr lang="en-US" sz="3200" dirty="0">
                <a:solidFill>
                  <a:schemeClr val="bg1"/>
                </a:solidFill>
                <a:latin typeface="+mn-lt"/>
              </a:rPr>
              <a:t>	⇒ </a:t>
            </a:r>
            <a:r>
              <a:rPr lang="en-US" sz="3200" dirty="0" err="1">
                <a:solidFill>
                  <a:schemeClr val="bg1"/>
                </a:solidFill>
                <a:latin typeface="+mn-lt"/>
              </a:rPr>
              <a:t>Abebe</a:t>
            </a:r>
            <a:r>
              <a:rPr lang="en-US" sz="3200" dirty="0">
                <a:solidFill>
                  <a:schemeClr val="bg1"/>
                </a:solidFill>
                <a:latin typeface="+mn-lt"/>
              </a:rPr>
              <a:t> V NP</a:t>
            </a:r>
            <a:endParaRPr lang="en-US" sz="3200" dirty="0">
              <a:solidFill>
                <a:schemeClr val="bg1"/>
              </a:solidFill>
              <a:latin typeface="+mn-lt"/>
            </a:endParaRPr>
          </a:p>
          <a:p>
            <a:pPr marL="438785" indent="-320040" eaLnBrk="1" fontAlgn="auto" hangingPunct="1">
              <a:spcBef>
                <a:spcPts val="0"/>
              </a:spcBef>
              <a:spcAft>
                <a:spcPts val="0"/>
              </a:spcAft>
              <a:buClr>
                <a:schemeClr val="accent1"/>
              </a:buClr>
              <a:buSzPct val="80000"/>
              <a:defRPr/>
            </a:pPr>
            <a:r>
              <a:rPr lang="en-US" sz="3200" dirty="0">
                <a:solidFill>
                  <a:schemeClr val="bg1"/>
                </a:solidFill>
                <a:latin typeface="+mn-lt"/>
              </a:rPr>
              <a:t>	⇒ </a:t>
            </a:r>
            <a:r>
              <a:rPr lang="en-US" sz="3200" dirty="0" err="1">
                <a:solidFill>
                  <a:schemeClr val="bg1"/>
                </a:solidFill>
                <a:latin typeface="+mn-lt"/>
              </a:rPr>
              <a:t>Abebe</a:t>
            </a:r>
            <a:r>
              <a:rPr lang="en-US" sz="3200" dirty="0">
                <a:solidFill>
                  <a:schemeClr val="bg1"/>
                </a:solidFill>
                <a:latin typeface="+mn-lt"/>
              </a:rPr>
              <a:t> killed NP</a:t>
            </a:r>
            <a:endParaRPr lang="en-US" sz="3200" dirty="0">
              <a:solidFill>
                <a:schemeClr val="bg1"/>
              </a:solidFill>
              <a:latin typeface="+mn-lt"/>
            </a:endParaRPr>
          </a:p>
          <a:p>
            <a:pPr marL="438785" indent="-320040" eaLnBrk="1" fontAlgn="auto" hangingPunct="1">
              <a:spcBef>
                <a:spcPts val="0"/>
              </a:spcBef>
              <a:spcAft>
                <a:spcPts val="0"/>
              </a:spcAft>
              <a:buClr>
                <a:schemeClr val="accent1"/>
              </a:buClr>
              <a:buSzPct val="80000"/>
              <a:defRPr/>
            </a:pPr>
            <a:r>
              <a:rPr lang="en-US" sz="3200" dirty="0">
                <a:solidFill>
                  <a:schemeClr val="bg1"/>
                </a:solidFill>
                <a:latin typeface="+mn-lt"/>
              </a:rPr>
              <a:t>	⇒ </a:t>
            </a:r>
            <a:r>
              <a:rPr lang="en-US" sz="3200" dirty="0" err="1">
                <a:solidFill>
                  <a:schemeClr val="bg1"/>
                </a:solidFill>
                <a:latin typeface="+mn-lt"/>
              </a:rPr>
              <a:t>Abebe</a:t>
            </a:r>
            <a:r>
              <a:rPr lang="en-US" sz="3200" dirty="0">
                <a:solidFill>
                  <a:schemeClr val="bg1"/>
                </a:solidFill>
                <a:latin typeface="+mn-lt"/>
              </a:rPr>
              <a:t> killed DET N</a:t>
            </a:r>
            <a:endParaRPr lang="en-US" sz="3200" dirty="0">
              <a:solidFill>
                <a:schemeClr val="bg1"/>
              </a:solidFill>
              <a:latin typeface="+mn-lt"/>
            </a:endParaRPr>
          </a:p>
          <a:p>
            <a:pPr marL="438785" indent="-320040" eaLnBrk="1" fontAlgn="auto" hangingPunct="1">
              <a:spcBef>
                <a:spcPts val="0"/>
              </a:spcBef>
              <a:spcAft>
                <a:spcPts val="0"/>
              </a:spcAft>
              <a:buClr>
                <a:schemeClr val="accent1"/>
              </a:buClr>
              <a:buSzPct val="80000"/>
              <a:defRPr/>
            </a:pPr>
            <a:r>
              <a:rPr lang="en-US" sz="3200" dirty="0">
                <a:solidFill>
                  <a:schemeClr val="bg1"/>
                </a:solidFill>
                <a:latin typeface="+mn-lt"/>
              </a:rPr>
              <a:t>	⇒ </a:t>
            </a:r>
            <a:r>
              <a:rPr lang="en-US" sz="3200" dirty="0" err="1">
                <a:solidFill>
                  <a:schemeClr val="bg1"/>
                </a:solidFill>
                <a:latin typeface="+mn-lt"/>
              </a:rPr>
              <a:t>Abebe</a:t>
            </a:r>
            <a:r>
              <a:rPr lang="en-US" sz="3200" dirty="0">
                <a:solidFill>
                  <a:schemeClr val="bg1"/>
                </a:solidFill>
                <a:latin typeface="+mn-lt"/>
              </a:rPr>
              <a:t> killed the N</a:t>
            </a:r>
            <a:endParaRPr lang="en-US" sz="3200" dirty="0">
              <a:solidFill>
                <a:schemeClr val="bg1"/>
              </a:solidFill>
              <a:latin typeface="+mn-lt"/>
            </a:endParaRPr>
          </a:p>
          <a:p>
            <a:pPr marL="438785" indent="-320040" eaLnBrk="1" fontAlgn="auto" hangingPunct="1">
              <a:spcBef>
                <a:spcPts val="0"/>
              </a:spcBef>
              <a:spcAft>
                <a:spcPts val="0"/>
              </a:spcAft>
              <a:buClr>
                <a:schemeClr val="accent1"/>
              </a:buClr>
              <a:buSzPct val="80000"/>
              <a:defRPr/>
            </a:pPr>
            <a:r>
              <a:rPr lang="en-US" sz="3200" dirty="0">
                <a:solidFill>
                  <a:schemeClr val="bg1"/>
                </a:solidFill>
                <a:latin typeface="+mn-lt"/>
              </a:rPr>
              <a:t>	⇒ </a:t>
            </a:r>
            <a:r>
              <a:rPr lang="en-US" sz="3200" dirty="0" err="1">
                <a:solidFill>
                  <a:schemeClr val="bg1"/>
                </a:solidFill>
                <a:latin typeface="+mn-lt"/>
              </a:rPr>
              <a:t>Abebe</a:t>
            </a:r>
            <a:r>
              <a:rPr lang="en-US" sz="3200" dirty="0">
                <a:solidFill>
                  <a:schemeClr val="bg1"/>
                </a:solidFill>
                <a:latin typeface="+mn-lt"/>
              </a:rPr>
              <a:t> killed the lion</a:t>
            </a:r>
            <a:endParaRPr lang="en-US" sz="3200" dirty="0">
              <a:solidFill>
                <a:schemeClr val="bg1"/>
              </a:solidFill>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solidFill>
                  <a:schemeClr val="accent1">
                    <a:satMod val="150000"/>
                  </a:schemeClr>
                </a:solidFill>
              </a:rPr>
              <a:t>Home work</a:t>
            </a:r>
            <a:endParaRPr lang="en-US" dirty="0">
              <a:solidFill>
                <a:schemeClr val="accent1">
                  <a:satMod val="150000"/>
                </a:schemeClr>
              </a:solidFill>
            </a:endParaRPr>
          </a:p>
        </p:txBody>
      </p:sp>
      <p:sp>
        <p:nvSpPr>
          <p:cNvPr id="3" name="Content Placeholder 2"/>
          <p:cNvSpPr>
            <a:spLocks noGrp="1"/>
          </p:cNvSpPr>
          <p:nvPr>
            <p:ph idx="1"/>
          </p:nvPr>
        </p:nvSpPr>
        <p:spPr>
          <a:xfrm>
            <a:off x="1371601" y="1214438"/>
            <a:ext cx="8258175" cy="5357812"/>
          </a:xfrm>
        </p:spPr>
        <p:txBody>
          <a:bodyPr rtlCol="0">
            <a:normAutofit/>
          </a:bodyPr>
          <a:lstStyle/>
          <a:p>
            <a:pPr marL="633095" indent="-514350" algn="just" eaLnBrk="1" fontAlgn="auto" hangingPunct="1">
              <a:spcBef>
                <a:spcPts val="0"/>
              </a:spcBef>
              <a:spcAft>
                <a:spcPts val="0"/>
              </a:spcAft>
              <a:buFont typeface="+mj-lt"/>
              <a:buAutoNum type="arabicPeriod"/>
              <a:defRPr/>
            </a:pPr>
            <a:r>
              <a:rPr lang="en-US" dirty="0" smtClean="0"/>
              <a:t>Create a regular grammar for the language of strings over {a, b} which contains the substring </a:t>
            </a:r>
            <a:r>
              <a:rPr lang="en-US" dirty="0" err="1" smtClean="0"/>
              <a:t>aa</a:t>
            </a:r>
            <a:r>
              <a:rPr lang="en-US" dirty="0" smtClean="0"/>
              <a:t>.</a:t>
            </a:r>
            <a:endParaRPr lang="en-US" dirty="0" smtClean="0"/>
          </a:p>
          <a:p>
            <a:pPr marL="633095" indent="-514350" eaLnBrk="1" fontAlgn="auto" hangingPunct="1">
              <a:spcBef>
                <a:spcPts val="0"/>
              </a:spcBef>
              <a:spcAft>
                <a:spcPts val="0"/>
              </a:spcAft>
              <a:buFont typeface="+mj-lt"/>
              <a:buAutoNum type="arabicPeriod"/>
              <a:defRPr/>
            </a:pPr>
            <a:endParaRPr lang="en-US" dirty="0" smtClean="0"/>
          </a:p>
          <a:p>
            <a:pPr marL="405130" indent="-287655" algn="just" eaLnBrk="1" fontAlgn="auto" hangingPunct="1">
              <a:spcBef>
                <a:spcPts val="0"/>
              </a:spcBef>
              <a:spcAft>
                <a:spcPts val="0"/>
              </a:spcAft>
              <a:buFont typeface="+mj-lt"/>
              <a:buAutoNum type="arabicPeriod"/>
              <a:defRPr/>
            </a:pPr>
            <a:r>
              <a:rPr lang="en-US" dirty="0" smtClean="0"/>
              <a:t>Create NFA’s for the following languages and construct the corresponding regular grammars. Use S as the first non-terminal.</a:t>
            </a:r>
            <a:endParaRPr lang="en-US" dirty="0" smtClean="0"/>
          </a:p>
          <a:p>
            <a:pPr marL="633095" indent="-514350" eaLnBrk="1" fontAlgn="auto" hangingPunct="1">
              <a:spcBef>
                <a:spcPts val="0"/>
              </a:spcBef>
              <a:spcAft>
                <a:spcPts val="0"/>
              </a:spcAft>
              <a:buNone/>
              <a:defRPr/>
            </a:pPr>
            <a:r>
              <a:rPr lang="en-US" dirty="0" smtClean="0"/>
              <a:t>	(a) </a:t>
            </a:r>
            <a:r>
              <a:rPr lang="el-GR" dirty="0" smtClean="0"/>
              <a:t>(1</a:t>
            </a:r>
            <a:r>
              <a:rPr lang="en-US" dirty="0" smtClean="0"/>
              <a:t>+</a:t>
            </a:r>
            <a:r>
              <a:rPr lang="el-GR" dirty="0" smtClean="0"/>
              <a:t>0)</a:t>
            </a:r>
            <a:r>
              <a:rPr lang="el-GR" baseline="30000" dirty="0" smtClean="0"/>
              <a:t>∗</a:t>
            </a:r>
            <a:r>
              <a:rPr lang="el-GR" dirty="0" smtClean="0"/>
              <a:t>01</a:t>
            </a:r>
            <a:r>
              <a:rPr lang="el-GR" baseline="30000" dirty="0" smtClean="0"/>
              <a:t>∗</a:t>
            </a:r>
            <a:endParaRPr lang="el-GR" dirty="0" smtClean="0"/>
          </a:p>
          <a:p>
            <a:pPr marL="633095" indent="-514350" eaLnBrk="1" fontAlgn="auto" hangingPunct="1">
              <a:spcBef>
                <a:spcPts val="0"/>
              </a:spcBef>
              <a:spcAft>
                <a:spcPts val="0"/>
              </a:spcAft>
              <a:buFont typeface="+mj-lt"/>
              <a:buAutoNum type="arabicPeriod"/>
              <a:defRPr/>
            </a:pPr>
            <a:endParaRPr lang="en-US" dirty="0" smtClean="0"/>
          </a:p>
          <a:p>
            <a:pPr marL="633095" indent="-514350" eaLnBrk="1" fontAlgn="auto" hangingPunct="1">
              <a:spcBef>
                <a:spcPts val="0"/>
              </a:spcBef>
              <a:spcAft>
                <a:spcPts val="0"/>
              </a:spcAft>
              <a:buNone/>
              <a:defRPr/>
            </a:pPr>
            <a:r>
              <a:rPr lang="en-US" dirty="0" smtClean="0"/>
              <a:t>	(b) {w| w ∈ {0,1}</a:t>
            </a:r>
            <a:r>
              <a:rPr lang="el-GR" baseline="30000" dirty="0" smtClean="0"/>
              <a:t> ∗</a:t>
            </a:r>
            <a:r>
              <a:rPr lang="en-US" dirty="0" smtClean="0"/>
              <a:t> and w doesn’t end in 01}</a:t>
            </a:r>
            <a:endParaRPr lang="en-US" dirty="0"/>
          </a:p>
        </p:txBody>
      </p:sp>
      <p:sp>
        <p:nvSpPr>
          <p:cNvPr id="4096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a:buClrTx/>
              <a:buSzTx/>
              <a:buFontTx/>
              <a:buNone/>
            </a:pPr>
            <a:fld id="{5E76B84E-7BE3-42F8-9FE5-A59789BF6198}" type="slidenum">
              <a:rPr lang="el-GR" altLang="en-US" sz="1200">
                <a:solidFill>
                  <a:srgbClr val="FFFFFF"/>
                </a:solidFill>
                <a:latin typeface="Arial" panose="020B0604020202020204" pitchFamily="34" charset="0"/>
              </a:rPr>
            </a:fld>
            <a:endParaRPr lang="el-GR" altLang="en-US" sz="1200">
              <a:solidFill>
                <a:srgbClr val="FFFFFF"/>
              </a:solidFill>
              <a:latin typeface="Arial" panose="020B0604020202020204" pitchFamily="34" charset="0"/>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solidFill>
                  <a:schemeClr val="accent1">
                    <a:satMod val="150000"/>
                  </a:schemeClr>
                </a:solidFill>
              </a:rPr>
              <a:t>Home work</a:t>
            </a:r>
            <a:endParaRPr lang="en-US" dirty="0">
              <a:solidFill>
                <a:schemeClr val="accent1">
                  <a:satMod val="150000"/>
                </a:schemeClr>
              </a:solidFill>
            </a:endParaRPr>
          </a:p>
        </p:txBody>
      </p:sp>
      <p:sp>
        <p:nvSpPr>
          <p:cNvPr id="3" name="Content Placeholder 2"/>
          <p:cNvSpPr>
            <a:spLocks noGrp="1"/>
          </p:cNvSpPr>
          <p:nvPr>
            <p:ph idx="1"/>
          </p:nvPr>
        </p:nvSpPr>
        <p:spPr/>
        <p:txBody>
          <a:bodyPr rtlCol="0">
            <a:normAutofit fontScale="92500" lnSpcReduction="20000"/>
          </a:bodyPr>
          <a:lstStyle/>
          <a:p>
            <a:pPr marL="633095" indent="-514350" eaLnBrk="1" fontAlgn="auto" hangingPunct="1">
              <a:spcBef>
                <a:spcPts val="0"/>
              </a:spcBef>
              <a:spcAft>
                <a:spcPts val="0"/>
              </a:spcAft>
              <a:buFont typeface="+mj-lt"/>
              <a:buAutoNum type="arabicPeriod" startAt="3"/>
              <a:defRPr/>
            </a:pPr>
            <a:r>
              <a:rPr lang="en-US" dirty="0" smtClean="0"/>
              <a:t>Construct the equivalent DFA for the grammar having the following productions:</a:t>
            </a:r>
            <a:endParaRPr lang="en-US" dirty="0" smtClean="0"/>
          </a:p>
          <a:p>
            <a:pPr marL="633095" indent="-514350" eaLnBrk="1" fontAlgn="auto" hangingPunct="1">
              <a:spcBef>
                <a:spcPts val="0"/>
              </a:spcBef>
              <a:spcAft>
                <a:spcPts val="0"/>
              </a:spcAft>
              <a:buNone/>
              <a:defRPr/>
            </a:pPr>
            <a:r>
              <a:rPr lang="en-US" dirty="0" smtClean="0"/>
              <a:t>	A →0A|1B</a:t>
            </a:r>
            <a:endParaRPr lang="en-US" dirty="0" smtClean="0"/>
          </a:p>
          <a:p>
            <a:pPr marL="633095" indent="-514350" eaLnBrk="1" fontAlgn="auto" hangingPunct="1">
              <a:spcBef>
                <a:spcPts val="0"/>
              </a:spcBef>
              <a:spcAft>
                <a:spcPts val="0"/>
              </a:spcAft>
              <a:buNone/>
              <a:defRPr/>
            </a:pPr>
            <a:r>
              <a:rPr lang="en-US" dirty="0" smtClean="0"/>
              <a:t>	B →0C|1B</a:t>
            </a:r>
            <a:endParaRPr lang="en-US" dirty="0" smtClean="0"/>
          </a:p>
          <a:p>
            <a:pPr marL="633095" indent="-514350" eaLnBrk="1" fontAlgn="auto" hangingPunct="1">
              <a:spcBef>
                <a:spcPts val="0"/>
              </a:spcBef>
              <a:spcAft>
                <a:spcPts val="0"/>
              </a:spcAft>
              <a:buNone/>
              <a:defRPr/>
            </a:pPr>
            <a:r>
              <a:rPr lang="en-US" dirty="0" smtClean="0"/>
              <a:t>	C →0B|1D|</a:t>
            </a:r>
            <a:r>
              <a:rPr lang="el-GR" dirty="0" smtClean="0"/>
              <a:t> ε</a:t>
            </a:r>
            <a:endParaRPr lang="en-US" dirty="0" smtClean="0"/>
          </a:p>
          <a:p>
            <a:pPr marL="633095" indent="-514350" eaLnBrk="1" fontAlgn="auto" hangingPunct="1">
              <a:spcBef>
                <a:spcPts val="0"/>
              </a:spcBef>
              <a:spcAft>
                <a:spcPts val="0"/>
              </a:spcAft>
              <a:buNone/>
              <a:defRPr/>
            </a:pPr>
            <a:r>
              <a:rPr lang="en-US" dirty="0" smtClean="0"/>
              <a:t>	D →0D|1D</a:t>
            </a:r>
            <a:endParaRPr lang="en-US" dirty="0" smtClean="0"/>
          </a:p>
          <a:p>
            <a:pPr marL="633095" indent="-514350" eaLnBrk="1" fontAlgn="auto" hangingPunct="1">
              <a:spcBef>
                <a:spcPts val="0"/>
              </a:spcBef>
              <a:spcAft>
                <a:spcPts val="0"/>
              </a:spcAft>
              <a:buNone/>
              <a:defRPr/>
            </a:pPr>
            <a:endParaRPr lang="en-US" dirty="0" smtClean="0"/>
          </a:p>
          <a:p>
            <a:pPr marL="633095" indent="-514350" eaLnBrk="1" fontAlgn="auto" hangingPunct="1">
              <a:spcBef>
                <a:spcPts val="0"/>
              </a:spcBef>
              <a:spcAft>
                <a:spcPts val="0"/>
              </a:spcAft>
              <a:buFont typeface="+mj-lt"/>
              <a:buAutoNum type="arabicPeriod" startAt="4"/>
              <a:defRPr/>
            </a:pPr>
            <a:r>
              <a:rPr lang="en-US" dirty="0" smtClean="0"/>
              <a:t>Construct the RLG and LLG for the regular expression: a(</a:t>
            </a:r>
            <a:r>
              <a:rPr lang="en-US" dirty="0" err="1" smtClean="0"/>
              <a:t>a+b</a:t>
            </a:r>
            <a:r>
              <a:rPr lang="en-US" dirty="0" smtClean="0"/>
              <a:t>)*ab.</a:t>
            </a:r>
            <a:endParaRPr lang="en-US" dirty="0" smtClean="0"/>
          </a:p>
          <a:p>
            <a:pPr marL="633095" indent="-514350" eaLnBrk="1" fontAlgn="auto" hangingPunct="1">
              <a:spcBef>
                <a:spcPts val="0"/>
              </a:spcBef>
              <a:spcAft>
                <a:spcPts val="0"/>
              </a:spcAft>
              <a:buFont typeface="+mj-lt"/>
              <a:buAutoNum type="arabicPeriod" startAt="4"/>
              <a:defRPr/>
            </a:pPr>
            <a:endParaRPr lang="en-US" dirty="0" smtClean="0"/>
          </a:p>
          <a:p>
            <a:pPr marL="633095" indent="-514350" eaLnBrk="1" fontAlgn="auto" hangingPunct="1">
              <a:spcBef>
                <a:spcPts val="0"/>
              </a:spcBef>
              <a:spcAft>
                <a:spcPts val="0"/>
              </a:spcAft>
              <a:buNone/>
              <a:defRPr/>
            </a:pPr>
            <a:r>
              <a:rPr lang="en-US" dirty="0" smtClean="0"/>
              <a:t>	 </a:t>
            </a:r>
            <a:r>
              <a:rPr lang="en-US" u="sng" dirty="0" smtClean="0"/>
              <a:t>Hint</a:t>
            </a:r>
            <a:r>
              <a:rPr lang="en-US" dirty="0" smtClean="0"/>
              <a:t>: for LLG, reverse the regular expression, find its RLG, then change the terminals with variables in the right side of P.</a:t>
            </a:r>
            <a:endParaRPr lang="en-US" dirty="0" smtClean="0"/>
          </a:p>
        </p:txBody>
      </p:sp>
      <p:sp>
        <p:nvSpPr>
          <p:cNvPr id="4198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a:buClrTx/>
              <a:buSzTx/>
              <a:buFontTx/>
              <a:buNone/>
            </a:pPr>
            <a:fld id="{01D4E8BE-CEA8-44C5-A57B-301DA0BFA859}" type="slidenum">
              <a:rPr lang="el-GR" altLang="en-US" sz="1200">
                <a:solidFill>
                  <a:srgbClr val="FFFFFF"/>
                </a:solidFill>
                <a:latin typeface="Arial" panose="020B0604020202020204" pitchFamily="34" charset="0"/>
              </a:rPr>
            </a:fld>
            <a:endParaRPr lang="el-GR" altLang="en-US" sz="1200">
              <a:solidFill>
                <a:srgbClr val="FFFFFF"/>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animEffect transition="in" filter="blinds(horizontal)">
                                      <p:cBhvr>
                                        <p:cTn id="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solidFill>
                  <a:schemeClr val="accent1">
                    <a:satMod val="150000"/>
                  </a:schemeClr>
                </a:solidFill>
              </a:rPr>
              <a:t>Home work</a:t>
            </a:r>
            <a:endParaRPr lang="en-US" dirty="0">
              <a:solidFill>
                <a:schemeClr val="accent1">
                  <a:satMod val="150000"/>
                </a:schemeClr>
              </a:solidFill>
            </a:endParaRPr>
          </a:p>
        </p:txBody>
      </p:sp>
      <p:sp>
        <p:nvSpPr>
          <p:cNvPr id="3" name="Content Placeholder 2"/>
          <p:cNvSpPr>
            <a:spLocks noGrp="1"/>
          </p:cNvSpPr>
          <p:nvPr>
            <p:ph idx="1"/>
          </p:nvPr>
        </p:nvSpPr>
        <p:spPr/>
        <p:txBody>
          <a:bodyPr rtlCol="0">
            <a:normAutofit/>
          </a:bodyPr>
          <a:lstStyle/>
          <a:p>
            <a:pPr marL="575945" indent="-457200" eaLnBrk="1" fontAlgn="auto" hangingPunct="1">
              <a:spcBef>
                <a:spcPts val="0"/>
              </a:spcBef>
              <a:spcAft>
                <a:spcPts val="0"/>
              </a:spcAft>
              <a:defRPr/>
            </a:pPr>
            <a:r>
              <a:rPr lang="en-US" dirty="0" smtClean="0"/>
              <a:t>State and Prove the Pumping Lemma?</a:t>
            </a:r>
            <a:endParaRPr lang="en-US" dirty="0" smtClean="0"/>
          </a:p>
          <a:p>
            <a:pPr marL="868045" lvl="1" indent="-457200" eaLnBrk="1" fontAlgn="auto" hangingPunct="1">
              <a:spcBef>
                <a:spcPts val="0"/>
              </a:spcBef>
              <a:spcAft>
                <a:spcPts val="0"/>
              </a:spcAft>
              <a:defRPr/>
            </a:pPr>
            <a:r>
              <a:rPr lang="en-US" dirty="0" smtClean="0"/>
              <a:t>Why we use it for?</a:t>
            </a:r>
            <a:endParaRPr lang="en-US" dirty="0" smtClean="0"/>
          </a:p>
          <a:p>
            <a:pPr marL="868045" lvl="1" indent="-457200" eaLnBrk="1" fontAlgn="auto" hangingPunct="1">
              <a:spcBef>
                <a:spcPts val="0"/>
              </a:spcBef>
              <a:spcAft>
                <a:spcPts val="0"/>
              </a:spcAft>
              <a:defRPr/>
            </a:pPr>
            <a:r>
              <a:rPr lang="en-US" dirty="0" smtClean="0"/>
              <a:t>How do we use it?</a:t>
            </a:r>
            <a:endParaRPr lang="en-US" dirty="0" smtClean="0"/>
          </a:p>
        </p:txBody>
      </p:sp>
      <p:sp>
        <p:nvSpPr>
          <p:cNvPr id="4198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a:buClrTx/>
              <a:buSzTx/>
              <a:buFontTx/>
              <a:buNone/>
            </a:pPr>
            <a:fld id="{01D4E8BE-CEA8-44C5-A57B-301DA0BFA859}" type="slidenum">
              <a:rPr lang="el-GR" altLang="en-US" sz="1200">
                <a:solidFill>
                  <a:srgbClr val="FFFFFF"/>
                </a:solidFill>
                <a:latin typeface="Arial" panose="020B0604020202020204" pitchFamily="34" charset="0"/>
              </a:rPr>
            </a:fld>
            <a:endParaRPr lang="el-GR" altLang="en-US" sz="1200">
              <a:solidFill>
                <a:srgbClr val="FFFFFF"/>
              </a:solidFill>
              <a:latin typeface="Arial" panose="020B0604020202020204"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normAutofit fontScale="90000"/>
          </a:bodyPr>
          <a:lstStyle/>
          <a:p>
            <a:pPr eaLnBrk="1" fontAlgn="auto" hangingPunct="1">
              <a:spcAft>
                <a:spcPts val="0"/>
              </a:spcAft>
              <a:defRPr/>
            </a:pPr>
            <a:r>
              <a:rPr lang="en-US">
                <a:solidFill>
                  <a:schemeClr val="accent1">
                    <a:satMod val="150000"/>
                  </a:schemeClr>
                </a:solidFill>
              </a:rPr>
              <a:t>Constructing languages with operations</a:t>
            </a:r>
            <a:endParaRPr lang="en-US">
              <a:solidFill>
                <a:schemeClr val="accent1">
                  <a:satMod val="150000"/>
                </a:schemeClr>
              </a:solidFill>
            </a:endParaRPr>
          </a:p>
        </p:txBody>
      </p:sp>
      <p:sp>
        <p:nvSpPr>
          <p:cNvPr id="14339" name="Rectangle 3"/>
          <p:cNvSpPr>
            <a:spLocks noGrp="1" noChangeArrowheads="1"/>
          </p:cNvSpPr>
          <p:nvPr>
            <p:ph idx="1"/>
          </p:nvPr>
        </p:nvSpPr>
        <p:spPr>
          <a:xfrm>
            <a:off x="474663" y="1268413"/>
            <a:ext cx="10023475" cy="1855787"/>
          </a:xfrm>
        </p:spPr>
        <p:txBody>
          <a:bodyPr/>
          <a:lstStyle/>
          <a:p>
            <a:pPr eaLnBrk="1" hangingPunct="1"/>
            <a:r>
              <a:rPr lang="en-US" altLang="en-US" smtClean="0"/>
              <a:t>Let’s fix an alphabet, say </a:t>
            </a:r>
            <a:r>
              <a:rPr lang="en-US" altLang="en-US" smtClean="0">
                <a:latin typeface="Symbol" panose="05050102010706020507" pitchFamily="18" charset="2"/>
              </a:rPr>
              <a:t>S</a:t>
            </a:r>
            <a:r>
              <a:rPr lang="en-US" altLang="en-US" smtClean="0">
                <a:latin typeface="Garamond" panose="02020404030301010803" pitchFamily="18" charset="0"/>
              </a:rPr>
              <a:t> = {0, 1}</a:t>
            </a:r>
            <a:endParaRPr lang="en-US" altLang="en-US" smtClean="0">
              <a:latin typeface="Garamond" panose="02020404030301010803" pitchFamily="18" charset="0"/>
            </a:endParaRPr>
          </a:p>
          <a:p>
            <a:pPr eaLnBrk="1" hangingPunct="1"/>
            <a:r>
              <a:rPr lang="en-US" altLang="en-US" smtClean="0"/>
              <a:t>We can construct languages by starting with simple ones, like </a:t>
            </a:r>
            <a:r>
              <a:rPr lang="en-US" altLang="en-US" smtClean="0">
                <a:latin typeface="Garamond" panose="02020404030301010803" pitchFamily="18" charset="0"/>
              </a:rPr>
              <a:t>{0}</a:t>
            </a:r>
            <a:r>
              <a:rPr lang="en-US" altLang="en-US" smtClean="0"/>
              <a:t>, </a:t>
            </a:r>
            <a:r>
              <a:rPr lang="en-US" altLang="en-US" smtClean="0">
                <a:latin typeface="Garamond" panose="02020404030301010803" pitchFamily="18" charset="0"/>
              </a:rPr>
              <a:t>{1}</a:t>
            </a:r>
            <a:r>
              <a:rPr lang="en-US" altLang="en-US" smtClean="0"/>
              <a:t> and combining them</a:t>
            </a:r>
            <a:endParaRPr lang="en-US" altLang="en-US" smtClean="0"/>
          </a:p>
        </p:txBody>
      </p:sp>
      <p:sp>
        <p:nvSpPr>
          <p:cNvPr id="14340" name="Text Box 4"/>
          <p:cNvSpPr txBox="1">
            <a:spLocks noChangeArrowheads="1"/>
          </p:cNvSpPr>
          <p:nvPr/>
        </p:nvSpPr>
        <p:spPr bwMode="auto">
          <a:xfrm>
            <a:off x="1554163" y="3829050"/>
            <a:ext cx="3567112" cy="89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Gill Sans MT" panose="020B0502020104020203" pitchFamily="34" charset="0"/>
              </a:defRPr>
            </a:lvl1pPr>
            <a:lvl2pPr marL="742950" indent="-285750">
              <a:defRPr sz="2400">
                <a:solidFill>
                  <a:schemeClr val="tx1"/>
                </a:solidFill>
                <a:latin typeface="Gill Sans MT" panose="020B0502020104020203" pitchFamily="34" charset="0"/>
              </a:defRPr>
            </a:lvl2pPr>
            <a:lvl3pPr marL="1143000" indent="-228600">
              <a:defRPr sz="2400">
                <a:solidFill>
                  <a:schemeClr val="tx1"/>
                </a:solidFill>
                <a:latin typeface="Gill Sans MT" panose="020B0502020104020203" pitchFamily="34" charset="0"/>
              </a:defRPr>
            </a:lvl3pPr>
            <a:lvl4pPr marL="1600200" indent="-228600">
              <a:defRPr sz="2400">
                <a:solidFill>
                  <a:schemeClr val="tx1"/>
                </a:solidFill>
                <a:latin typeface="Gill Sans MT" panose="020B0502020104020203" pitchFamily="34" charset="0"/>
              </a:defRPr>
            </a:lvl4pPr>
            <a:lvl5pPr marL="2057400" indent="-228600">
              <a:defRPr sz="2400">
                <a:solidFill>
                  <a:schemeClr val="tx1"/>
                </a:solidFill>
                <a:latin typeface="Gill Sans MT" panose="020B0502020104020203" pitchFamily="34" charset="0"/>
              </a:defRPr>
            </a:lvl5pPr>
            <a:lvl6pPr marL="2514600" indent="-228600" eaLnBrk="0" fontAlgn="base" hangingPunct="0">
              <a:spcBef>
                <a:spcPct val="0"/>
              </a:spcBef>
              <a:spcAft>
                <a:spcPct val="0"/>
              </a:spcAft>
              <a:defRPr sz="2400">
                <a:solidFill>
                  <a:schemeClr val="tx1"/>
                </a:solidFill>
                <a:latin typeface="Gill Sans MT" panose="020B0502020104020203" pitchFamily="34" charset="0"/>
              </a:defRPr>
            </a:lvl6pPr>
            <a:lvl7pPr marL="2971800" indent="-228600" eaLnBrk="0" fontAlgn="base" hangingPunct="0">
              <a:spcBef>
                <a:spcPct val="0"/>
              </a:spcBef>
              <a:spcAft>
                <a:spcPct val="0"/>
              </a:spcAft>
              <a:defRPr sz="2400">
                <a:solidFill>
                  <a:schemeClr val="tx1"/>
                </a:solidFill>
                <a:latin typeface="Gill Sans MT" panose="020B0502020104020203" pitchFamily="34" charset="0"/>
              </a:defRPr>
            </a:lvl7pPr>
            <a:lvl8pPr marL="3429000" indent="-228600" eaLnBrk="0" fontAlgn="base" hangingPunct="0">
              <a:spcBef>
                <a:spcPct val="0"/>
              </a:spcBef>
              <a:spcAft>
                <a:spcPct val="0"/>
              </a:spcAft>
              <a:defRPr sz="2400">
                <a:solidFill>
                  <a:schemeClr val="tx1"/>
                </a:solidFill>
                <a:latin typeface="Gill Sans MT" panose="020B0502020104020203" pitchFamily="34" charset="0"/>
              </a:defRPr>
            </a:lvl8pPr>
            <a:lvl9pPr marL="3886200" indent="-228600" eaLnBrk="0" fontAlgn="base" hangingPunct="0">
              <a:spcBef>
                <a:spcPct val="0"/>
              </a:spcBef>
              <a:spcAft>
                <a:spcPct val="0"/>
              </a:spcAft>
              <a:defRPr sz="2400">
                <a:solidFill>
                  <a:schemeClr val="tx1"/>
                </a:solidFill>
                <a:latin typeface="Gill Sans MT" panose="020B0502020104020203" pitchFamily="34" charset="0"/>
              </a:defRPr>
            </a:lvl9pPr>
          </a:lstStyle>
          <a:p>
            <a:pPr>
              <a:spcBef>
                <a:spcPct val="50000"/>
              </a:spcBef>
            </a:pPr>
            <a:r>
              <a:rPr lang="en-US" altLang="en-US" sz="2800">
                <a:latin typeface="Garamond" panose="02020404030301010803" pitchFamily="18" charset="0"/>
              </a:rPr>
              <a:t>{0}({0}</a:t>
            </a:r>
            <a:r>
              <a:rPr lang="en-US" altLang="en-US" sz="2800">
                <a:sym typeface="Symbol" panose="05050102010706020507" pitchFamily="18" charset="2"/>
              </a:rPr>
              <a:t></a:t>
            </a:r>
            <a:r>
              <a:rPr lang="en-US" altLang="en-US" sz="2800">
                <a:latin typeface="Garamond" panose="02020404030301010803" pitchFamily="18" charset="0"/>
              </a:rPr>
              <a:t>{1})*</a:t>
            </a:r>
            <a:br>
              <a:rPr lang="en-US" altLang="en-US" sz="2800"/>
            </a:br>
            <a:r>
              <a:rPr lang="en-US" altLang="en-US"/>
              <a:t>all strings that start with </a:t>
            </a:r>
            <a:r>
              <a:rPr lang="en-US" altLang="en-US">
                <a:latin typeface="Garamond" panose="02020404030301010803" pitchFamily="18" charset="0"/>
              </a:rPr>
              <a:t>0</a:t>
            </a:r>
            <a:endParaRPr lang="en-US" altLang="en-US">
              <a:latin typeface="Garamond" panose="02020404030301010803" pitchFamily="18" charset="0"/>
            </a:endParaRPr>
          </a:p>
        </p:txBody>
      </p:sp>
      <p:sp>
        <p:nvSpPr>
          <p:cNvPr id="14341" name="Text Box 5"/>
          <p:cNvSpPr txBox="1">
            <a:spLocks noChangeArrowheads="1"/>
          </p:cNvSpPr>
          <p:nvPr/>
        </p:nvSpPr>
        <p:spPr bwMode="auto">
          <a:xfrm>
            <a:off x="1554163" y="5181600"/>
            <a:ext cx="33829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Gill Sans MT" panose="020B0502020104020203" pitchFamily="34" charset="0"/>
              </a:defRPr>
            </a:lvl1pPr>
            <a:lvl2pPr marL="742950" indent="-285750">
              <a:defRPr sz="2400">
                <a:solidFill>
                  <a:schemeClr val="tx1"/>
                </a:solidFill>
                <a:latin typeface="Gill Sans MT" panose="020B0502020104020203" pitchFamily="34" charset="0"/>
              </a:defRPr>
            </a:lvl2pPr>
            <a:lvl3pPr marL="1143000" indent="-228600">
              <a:defRPr sz="2400">
                <a:solidFill>
                  <a:schemeClr val="tx1"/>
                </a:solidFill>
                <a:latin typeface="Gill Sans MT" panose="020B0502020104020203" pitchFamily="34" charset="0"/>
              </a:defRPr>
            </a:lvl3pPr>
            <a:lvl4pPr marL="1600200" indent="-228600">
              <a:defRPr sz="2400">
                <a:solidFill>
                  <a:schemeClr val="tx1"/>
                </a:solidFill>
                <a:latin typeface="Gill Sans MT" panose="020B0502020104020203" pitchFamily="34" charset="0"/>
              </a:defRPr>
            </a:lvl4pPr>
            <a:lvl5pPr marL="2057400" indent="-228600">
              <a:defRPr sz="2400">
                <a:solidFill>
                  <a:schemeClr val="tx1"/>
                </a:solidFill>
                <a:latin typeface="Gill Sans MT" panose="020B0502020104020203" pitchFamily="34" charset="0"/>
              </a:defRPr>
            </a:lvl5pPr>
            <a:lvl6pPr marL="2514600" indent="-228600" eaLnBrk="0" fontAlgn="base" hangingPunct="0">
              <a:spcBef>
                <a:spcPct val="0"/>
              </a:spcBef>
              <a:spcAft>
                <a:spcPct val="0"/>
              </a:spcAft>
              <a:defRPr sz="2400">
                <a:solidFill>
                  <a:schemeClr val="tx1"/>
                </a:solidFill>
                <a:latin typeface="Gill Sans MT" panose="020B0502020104020203" pitchFamily="34" charset="0"/>
              </a:defRPr>
            </a:lvl6pPr>
            <a:lvl7pPr marL="2971800" indent="-228600" eaLnBrk="0" fontAlgn="base" hangingPunct="0">
              <a:spcBef>
                <a:spcPct val="0"/>
              </a:spcBef>
              <a:spcAft>
                <a:spcPct val="0"/>
              </a:spcAft>
              <a:defRPr sz="2400">
                <a:solidFill>
                  <a:schemeClr val="tx1"/>
                </a:solidFill>
                <a:latin typeface="Gill Sans MT" panose="020B0502020104020203" pitchFamily="34" charset="0"/>
              </a:defRPr>
            </a:lvl7pPr>
            <a:lvl8pPr marL="3429000" indent="-228600" eaLnBrk="0" fontAlgn="base" hangingPunct="0">
              <a:spcBef>
                <a:spcPct val="0"/>
              </a:spcBef>
              <a:spcAft>
                <a:spcPct val="0"/>
              </a:spcAft>
              <a:defRPr sz="2400">
                <a:solidFill>
                  <a:schemeClr val="tx1"/>
                </a:solidFill>
                <a:latin typeface="Gill Sans MT" panose="020B0502020104020203" pitchFamily="34" charset="0"/>
              </a:defRPr>
            </a:lvl8pPr>
            <a:lvl9pPr marL="3886200" indent="-228600" eaLnBrk="0" fontAlgn="base" hangingPunct="0">
              <a:spcBef>
                <a:spcPct val="0"/>
              </a:spcBef>
              <a:spcAft>
                <a:spcPct val="0"/>
              </a:spcAft>
              <a:defRPr sz="2400">
                <a:solidFill>
                  <a:schemeClr val="tx1"/>
                </a:solidFill>
                <a:latin typeface="Gill Sans MT" panose="020B0502020104020203" pitchFamily="34" charset="0"/>
              </a:defRPr>
            </a:lvl9pPr>
          </a:lstStyle>
          <a:p>
            <a:pPr>
              <a:spcBef>
                <a:spcPct val="50000"/>
              </a:spcBef>
            </a:pPr>
            <a:r>
              <a:rPr lang="en-US" altLang="en-US" sz="2800">
                <a:latin typeface="Garamond" panose="02020404030301010803" pitchFamily="18" charset="0"/>
              </a:rPr>
              <a:t>({0}{1}*)</a:t>
            </a:r>
            <a:r>
              <a:rPr lang="en-US" altLang="en-US" sz="2800">
                <a:sym typeface="Symbol" panose="05050102010706020507" pitchFamily="18" charset="2"/>
              </a:rPr>
              <a:t></a:t>
            </a:r>
            <a:r>
              <a:rPr lang="en-US" altLang="en-US" sz="2800">
                <a:latin typeface="Garamond" panose="02020404030301010803" pitchFamily="18" charset="0"/>
                <a:sym typeface="Symbol" panose="05050102010706020507" pitchFamily="18" charset="2"/>
              </a:rPr>
              <a:t>(</a:t>
            </a:r>
            <a:r>
              <a:rPr lang="en-US" altLang="en-US" sz="2800">
                <a:latin typeface="Garamond" panose="02020404030301010803" pitchFamily="18" charset="0"/>
              </a:rPr>
              <a:t>{1}{0}*)</a:t>
            </a:r>
            <a:endParaRPr lang="en-US" altLang="en-US" sz="2800">
              <a:latin typeface="Garamond" panose="02020404030301010803" pitchFamily="18" charset="0"/>
            </a:endParaRPr>
          </a:p>
        </p:txBody>
      </p:sp>
      <p:sp>
        <p:nvSpPr>
          <p:cNvPr id="33798" name="Text Box 6"/>
          <p:cNvSpPr txBox="1">
            <a:spLocks noChangeArrowheads="1"/>
          </p:cNvSpPr>
          <p:nvPr/>
        </p:nvSpPr>
        <p:spPr bwMode="auto">
          <a:xfrm>
            <a:off x="6950075" y="4038600"/>
            <a:ext cx="14620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Gill Sans MT" panose="020B0502020104020203" pitchFamily="34" charset="0"/>
              </a:defRPr>
            </a:lvl1pPr>
            <a:lvl2pPr marL="742950" indent="-285750">
              <a:defRPr sz="2400">
                <a:solidFill>
                  <a:schemeClr val="tx1"/>
                </a:solidFill>
                <a:latin typeface="Gill Sans MT" panose="020B0502020104020203" pitchFamily="34" charset="0"/>
              </a:defRPr>
            </a:lvl2pPr>
            <a:lvl3pPr marL="1143000" indent="-228600">
              <a:defRPr sz="2400">
                <a:solidFill>
                  <a:schemeClr val="tx1"/>
                </a:solidFill>
                <a:latin typeface="Gill Sans MT" panose="020B0502020104020203" pitchFamily="34" charset="0"/>
              </a:defRPr>
            </a:lvl3pPr>
            <a:lvl4pPr marL="1600200" indent="-228600">
              <a:defRPr sz="2400">
                <a:solidFill>
                  <a:schemeClr val="tx1"/>
                </a:solidFill>
                <a:latin typeface="Gill Sans MT" panose="020B0502020104020203" pitchFamily="34" charset="0"/>
              </a:defRPr>
            </a:lvl4pPr>
            <a:lvl5pPr marL="2057400" indent="-228600">
              <a:defRPr sz="2400">
                <a:solidFill>
                  <a:schemeClr val="tx1"/>
                </a:solidFill>
                <a:latin typeface="Gill Sans MT" panose="020B0502020104020203" pitchFamily="34" charset="0"/>
              </a:defRPr>
            </a:lvl5pPr>
            <a:lvl6pPr marL="2514600" indent="-228600" eaLnBrk="0" fontAlgn="base" hangingPunct="0">
              <a:spcBef>
                <a:spcPct val="0"/>
              </a:spcBef>
              <a:spcAft>
                <a:spcPct val="0"/>
              </a:spcAft>
              <a:defRPr sz="2400">
                <a:solidFill>
                  <a:schemeClr val="tx1"/>
                </a:solidFill>
                <a:latin typeface="Gill Sans MT" panose="020B0502020104020203" pitchFamily="34" charset="0"/>
              </a:defRPr>
            </a:lvl6pPr>
            <a:lvl7pPr marL="2971800" indent="-228600" eaLnBrk="0" fontAlgn="base" hangingPunct="0">
              <a:spcBef>
                <a:spcPct val="0"/>
              </a:spcBef>
              <a:spcAft>
                <a:spcPct val="0"/>
              </a:spcAft>
              <a:defRPr sz="2400">
                <a:solidFill>
                  <a:schemeClr val="tx1"/>
                </a:solidFill>
                <a:latin typeface="Gill Sans MT" panose="020B0502020104020203" pitchFamily="34" charset="0"/>
              </a:defRPr>
            </a:lvl7pPr>
            <a:lvl8pPr marL="3429000" indent="-228600" eaLnBrk="0" fontAlgn="base" hangingPunct="0">
              <a:spcBef>
                <a:spcPct val="0"/>
              </a:spcBef>
              <a:spcAft>
                <a:spcPct val="0"/>
              </a:spcAft>
              <a:defRPr sz="2400">
                <a:solidFill>
                  <a:schemeClr val="tx1"/>
                </a:solidFill>
                <a:latin typeface="Gill Sans MT" panose="020B0502020104020203" pitchFamily="34" charset="0"/>
              </a:defRPr>
            </a:lvl8pPr>
            <a:lvl9pPr marL="3886200" indent="-228600" eaLnBrk="0" fontAlgn="base" hangingPunct="0">
              <a:spcBef>
                <a:spcPct val="0"/>
              </a:spcBef>
              <a:spcAft>
                <a:spcPct val="0"/>
              </a:spcAft>
              <a:defRPr sz="2400">
                <a:solidFill>
                  <a:schemeClr val="tx1"/>
                </a:solidFill>
                <a:latin typeface="Gill Sans MT" panose="020B0502020104020203" pitchFamily="34" charset="0"/>
              </a:defRPr>
            </a:lvl9pPr>
          </a:lstStyle>
          <a:p>
            <a:pPr>
              <a:spcBef>
                <a:spcPct val="50000"/>
              </a:spcBef>
            </a:pPr>
            <a:r>
              <a:rPr lang="en-US" altLang="en-US" sz="2800">
                <a:latin typeface="Garamond" panose="02020404030301010803" pitchFamily="18" charset="0"/>
              </a:rPr>
              <a:t>0(0</a:t>
            </a:r>
            <a:r>
              <a:rPr lang="en-US" altLang="en-US" sz="2800">
                <a:latin typeface="Garamond" panose="02020404030301010803" pitchFamily="18" charset="0"/>
                <a:sym typeface="Symbol" panose="05050102010706020507" pitchFamily="18" charset="2"/>
              </a:rPr>
              <a:t>+</a:t>
            </a:r>
            <a:r>
              <a:rPr lang="en-US" altLang="en-US" sz="2800">
                <a:latin typeface="Garamond" panose="02020404030301010803" pitchFamily="18" charset="0"/>
              </a:rPr>
              <a:t>1)*</a:t>
            </a:r>
            <a:endParaRPr lang="en-US" altLang="en-US">
              <a:latin typeface="Garamond" panose="02020404030301010803" pitchFamily="18" charset="0"/>
            </a:endParaRPr>
          </a:p>
        </p:txBody>
      </p:sp>
      <p:sp>
        <p:nvSpPr>
          <p:cNvPr id="33799" name="Text Box 7"/>
          <p:cNvSpPr txBox="1">
            <a:spLocks noChangeArrowheads="1"/>
          </p:cNvSpPr>
          <p:nvPr/>
        </p:nvSpPr>
        <p:spPr bwMode="auto">
          <a:xfrm>
            <a:off x="6950075" y="5181600"/>
            <a:ext cx="16446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Gill Sans MT" panose="020B0502020104020203" pitchFamily="34" charset="0"/>
              </a:defRPr>
            </a:lvl1pPr>
            <a:lvl2pPr marL="742950" indent="-285750">
              <a:defRPr sz="2400">
                <a:solidFill>
                  <a:schemeClr val="tx1"/>
                </a:solidFill>
                <a:latin typeface="Gill Sans MT" panose="020B0502020104020203" pitchFamily="34" charset="0"/>
              </a:defRPr>
            </a:lvl2pPr>
            <a:lvl3pPr marL="1143000" indent="-228600">
              <a:defRPr sz="2400">
                <a:solidFill>
                  <a:schemeClr val="tx1"/>
                </a:solidFill>
                <a:latin typeface="Gill Sans MT" panose="020B0502020104020203" pitchFamily="34" charset="0"/>
              </a:defRPr>
            </a:lvl3pPr>
            <a:lvl4pPr marL="1600200" indent="-228600">
              <a:defRPr sz="2400">
                <a:solidFill>
                  <a:schemeClr val="tx1"/>
                </a:solidFill>
                <a:latin typeface="Gill Sans MT" panose="020B0502020104020203" pitchFamily="34" charset="0"/>
              </a:defRPr>
            </a:lvl4pPr>
            <a:lvl5pPr marL="2057400" indent="-228600">
              <a:defRPr sz="2400">
                <a:solidFill>
                  <a:schemeClr val="tx1"/>
                </a:solidFill>
                <a:latin typeface="Gill Sans MT" panose="020B0502020104020203" pitchFamily="34" charset="0"/>
              </a:defRPr>
            </a:lvl5pPr>
            <a:lvl6pPr marL="2514600" indent="-228600" eaLnBrk="0" fontAlgn="base" hangingPunct="0">
              <a:spcBef>
                <a:spcPct val="0"/>
              </a:spcBef>
              <a:spcAft>
                <a:spcPct val="0"/>
              </a:spcAft>
              <a:defRPr sz="2400">
                <a:solidFill>
                  <a:schemeClr val="tx1"/>
                </a:solidFill>
                <a:latin typeface="Gill Sans MT" panose="020B0502020104020203" pitchFamily="34" charset="0"/>
              </a:defRPr>
            </a:lvl6pPr>
            <a:lvl7pPr marL="2971800" indent="-228600" eaLnBrk="0" fontAlgn="base" hangingPunct="0">
              <a:spcBef>
                <a:spcPct val="0"/>
              </a:spcBef>
              <a:spcAft>
                <a:spcPct val="0"/>
              </a:spcAft>
              <a:defRPr sz="2400">
                <a:solidFill>
                  <a:schemeClr val="tx1"/>
                </a:solidFill>
                <a:latin typeface="Gill Sans MT" panose="020B0502020104020203" pitchFamily="34" charset="0"/>
              </a:defRPr>
            </a:lvl7pPr>
            <a:lvl8pPr marL="3429000" indent="-228600" eaLnBrk="0" fontAlgn="base" hangingPunct="0">
              <a:spcBef>
                <a:spcPct val="0"/>
              </a:spcBef>
              <a:spcAft>
                <a:spcPct val="0"/>
              </a:spcAft>
              <a:defRPr sz="2400">
                <a:solidFill>
                  <a:schemeClr val="tx1"/>
                </a:solidFill>
                <a:latin typeface="Gill Sans MT" panose="020B0502020104020203" pitchFamily="34" charset="0"/>
              </a:defRPr>
            </a:lvl8pPr>
            <a:lvl9pPr marL="3886200" indent="-228600" eaLnBrk="0" fontAlgn="base" hangingPunct="0">
              <a:spcBef>
                <a:spcPct val="0"/>
              </a:spcBef>
              <a:spcAft>
                <a:spcPct val="0"/>
              </a:spcAft>
              <a:defRPr sz="2400">
                <a:solidFill>
                  <a:schemeClr val="tx1"/>
                </a:solidFill>
                <a:latin typeface="Gill Sans MT" panose="020B0502020104020203" pitchFamily="34" charset="0"/>
              </a:defRPr>
            </a:lvl9pPr>
          </a:lstStyle>
          <a:p>
            <a:pPr>
              <a:spcBef>
                <a:spcPct val="50000"/>
              </a:spcBef>
            </a:pPr>
            <a:r>
              <a:rPr lang="en-US" altLang="en-US" sz="2800">
                <a:latin typeface="Garamond" panose="02020404030301010803" pitchFamily="18" charset="0"/>
              </a:rPr>
              <a:t>01*</a:t>
            </a:r>
            <a:r>
              <a:rPr lang="en-US" altLang="en-US" sz="2800">
                <a:latin typeface="Garamond" panose="02020404030301010803" pitchFamily="18" charset="0"/>
                <a:sym typeface="Symbol" panose="05050102010706020507" pitchFamily="18" charset="2"/>
              </a:rPr>
              <a:t>+</a:t>
            </a:r>
            <a:r>
              <a:rPr lang="en-US" altLang="en-US" sz="2800">
                <a:latin typeface="Garamond" panose="02020404030301010803" pitchFamily="18" charset="0"/>
              </a:rPr>
              <a:t>10*</a:t>
            </a:r>
            <a:endParaRPr lang="en-US" altLang="en-US" sz="2800">
              <a:latin typeface="Garamond" panose="02020404030301010803" pitchFamily="18" charset="0"/>
            </a:endParaRPr>
          </a:p>
        </p:txBody>
      </p:sp>
      <p:sp>
        <p:nvSpPr>
          <p:cNvPr id="33800" name="AutoShape 8"/>
          <p:cNvSpPr>
            <a:spLocks noChangeArrowheads="1"/>
          </p:cNvSpPr>
          <p:nvPr/>
        </p:nvSpPr>
        <p:spPr bwMode="auto">
          <a:xfrm>
            <a:off x="5486400" y="4038600"/>
            <a:ext cx="914400" cy="457200"/>
          </a:xfrm>
          <a:prstGeom prst="rightArrow">
            <a:avLst>
              <a:gd name="adj1" fmla="val 50000"/>
              <a:gd name="adj2" fmla="val 62500"/>
            </a:avLst>
          </a:prstGeom>
          <a:solidFill>
            <a:schemeClr val="bg1"/>
          </a:solidFill>
          <a:ln w="9525">
            <a:solidFill>
              <a:schemeClr val="tx1"/>
            </a:solidFill>
            <a:miter lim="800000"/>
          </a:ln>
        </p:spPr>
        <p:txBody>
          <a:bodyPr wrap="none" anchor="ctr"/>
          <a:lstStyle>
            <a:lvl1pPr>
              <a:defRPr sz="2400">
                <a:solidFill>
                  <a:schemeClr val="tx1"/>
                </a:solidFill>
                <a:latin typeface="Gill Sans MT" panose="020B0502020104020203" pitchFamily="34" charset="0"/>
              </a:defRPr>
            </a:lvl1pPr>
            <a:lvl2pPr marL="742950" indent="-285750">
              <a:defRPr sz="2400">
                <a:solidFill>
                  <a:schemeClr val="tx1"/>
                </a:solidFill>
                <a:latin typeface="Gill Sans MT" panose="020B0502020104020203" pitchFamily="34" charset="0"/>
              </a:defRPr>
            </a:lvl2pPr>
            <a:lvl3pPr marL="1143000" indent="-228600">
              <a:defRPr sz="2400">
                <a:solidFill>
                  <a:schemeClr val="tx1"/>
                </a:solidFill>
                <a:latin typeface="Gill Sans MT" panose="020B0502020104020203" pitchFamily="34" charset="0"/>
              </a:defRPr>
            </a:lvl3pPr>
            <a:lvl4pPr marL="1600200" indent="-228600">
              <a:defRPr sz="2400">
                <a:solidFill>
                  <a:schemeClr val="tx1"/>
                </a:solidFill>
                <a:latin typeface="Gill Sans MT" panose="020B0502020104020203" pitchFamily="34" charset="0"/>
              </a:defRPr>
            </a:lvl4pPr>
            <a:lvl5pPr marL="2057400" indent="-228600">
              <a:defRPr sz="2400">
                <a:solidFill>
                  <a:schemeClr val="tx1"/>
                </a:solidFill>
                <a:latin typeface="Gill Sans MT" panose="020B0502020104020203" pitchFamily="34" charset="0"/>
              </a:defRPr>
            </a:lvl5pPr>
            <a:lvl6pPr marL="2514600" indent="-228600" eaLnBrk="0" fontAlgn="base" hangingPunct="0">
              <a:spcBef>
                <a:spcPct val="0"/>
              </a:spcBef>
              <a:spcAft>
                <a:spcPct val="0"/>
              </a:spcAft>
              <a:defRPr sz="2400">
                <a:solidFill>
                  <a:schemeClr val="tx1"/>
                </a:solidFill>
                <a:latin typeface="Gill Sans MT" panose="020B0502020104020203" pitchFamily="34" charset="0"/>
              </a:defRPr>
            </a:lvl6pPr>
            <a:lvl7pPr marL="2971800" indent="-228600" eaLnBrk="0" fontAlgn="base" hangingPunct="0">
              <a:spcBef>
                <a:spcPct val="0"/>
              </a:spcBef>
              <a:spcAft>
                <a:spcPct val="0"/>
              </a:spcAft>
              <a:defRPr sz="2400">
                <a:solidFill>
                  <a:schemeClr val="tx1"/>
                </a:solidFill>
                <a:latin typeface="Gill Sans MT" panose="020B0502020104020203" pitchFamily="34" charset="0"/>
              </a:defRPr>
            </a:lvl7pPr>
            <a:lvl8pPr marL="3429000" indent="-228600" eaLnBrk="0" fontAlgn="base" hangingPunct="0">
              <a:spcBef>
                <a:spcPct val="0"/>
              </a:spcBef>
              <a:spcAft>
                <a:spcPct val="0"/>
              </a:spcAft>
              <a:defRPr sz="2400">
                <a:solidFill>
                  <a:schemeClr val="tx1"/>
                </a:solidFill>
                <a:latin typeface="Gill Sans MT" panose="020B0502020104020203" pitchFamily="34" charset="0"/>
              </a:defRPr>
            </a:lvl8pPr>
            <a:lvl9pPr marL="3886200" indent="-228600" eaLnBrk="0" fontAlgn="base" hangingPunct="0">
              <a:spcBef>
                <a:spcPct val="0"/>
              </a:spcBef>
              <a:spcAft>
                <a:spcPct val="0"/>
              </a:spcAft>
              <a:defRPr sz="2400">
                <a:solidFill>
                  <a:schemeClr val="tx1"/>
                </a:solidFill>
                <a:latin typeface="Gill Sans MT" panose="020B0502020104020203" pitchFamily="34" charset="0"/>
              </a:defRPr>
            </a:lvl9pPr>
          </a:lstStyle>
          <a:p>
            <a:endParaRPr lang="en-US" altLang="en-US"/>
          </a:p>
        </p:txBody>
      </p:sp>
      <p:sp>
        <p:nvSpPr>
          <p:cNvPr id="33801" name="AutoShape 9"/>
          <p:cNvSpPr>
            <a:spLocks noChangeArrowheads="1"/>
          </p:cNvSpPr>
          <p:nvPr/>
        </p:nvSpPr>
        <p:spPr bwMode="auto">
          <a:xfrm>
            <a:off x="5486400" y="5181600"/>
            <a:ext cx="914400" cy="457200"/>
          </a:xfrm>
          <a:prstGeom prst="rightArrow">
            <a:avLst>
              <a:gd name="adj1" fmla="val 50000"/>
              <a:gd name="adj2" fmla="val 62500"/>
            </a:avLst>
          </a:prstGeom>
          <a:solidFill>
            <a:schemeClr val="bg1"/>
          </a:solidFill>
          <a:ln w="9525">
            <a:solidFill>
              <a:schemeClr val="tx1"/>
            </a:solidFill>
            <a:miter lim="800000"/>
          </a:ln>
        </p:spPr>
        <p:txBody>
          <a:bodyPr wrap="none" anchor="ctr"/>
          <a:lstStyle>
            <a:lvl1pPr>
              <a:defRPr sz="2400">
                <a:solidFill>
                  <a:schemeClr val="tx1"/>
                </a:solidFill>
                <a:latin typeface="Gill Sans MT" panose="020B0502020104020203" pitchFamily="34" charset="0"/>
              </a:defRPr>
            </a:lvl1pPr>
            <a:lvl2pPr marL="742950" indent="-285750">
              <a:defRPr sz="2400">
                <a:solidFill>
                  <a:schemeClr val="tx1"/>
                </a:solidFill>
                <a:latin typeface="Gill Sans MT" panose="020B0502020104020203" pitchFamily="34" charset="0"/>
              </a:defRPr>
            </a:lvl2pPr>
            <a:lvl3pPr marL="1143000" indent="-228600">
              <a:defRPr sz="2400">
                <a:solidFill>
                  <a:schemeClr val="tx1"/>
                </a:solidFill>
                <a:latin typeface="Gill Sans MT" panose="020B0502020104020203" pitchFamily="34" charset="0"/>
              </a:defRPr>
            </a:lvl3pPr>
            <a:lvl4pPr marL="1600200" indent="-228600">
              <a:defRPr sz="2400">
                <a:solidFill>
                  <a:schemeClr val="tx1"/>
                </a:solidFill>
                <a:latin typeface="Gill Sans MT" panose="020B0502020104020203" pitchFamily="34" charset="0"/>
              </a:defRPr>
            </a:lvl4pPr>
            <a:lvl5pPr marL="2057400" indent="-228600">
              <a:defRPr sz="2400">
                <a:solidFill>
                  <a:schemeClr val="tx1"/>
                </a:solidFill>
                <a:latin typeface="Gill Sans MT" panose="020B0502020104020203" pitchFamily="34" charset="0"/>
              </a:defRPr>
            </a:lvl5pPr>
            <a:lvl6pPr marL="2514600" indent="-228600" eaLnBrk="0" fontAlgn="base" hangingPunct="0">
              <a:spcBef>
                <a:spcPct val="0"/>
              </a:spcBef>
              <a:spcAft>
                <a:spcPct val="0"/>
              </a:spcAft>
              <a:defRPr sz="2400">
                <a:solidFill>
                  <a:schemeClr val="tx1"/>
                </a:solidFill>
                <a:latin typeface="Gill Sans MT" panose="020B0502020104020203" pitchFamily="34" charset="0"/>
              </a:defRPr>
            </a:lvl6pPr>
            <a:lvl7pPr marL="2971800" indent="-228600" eaLnBrk="0" fontAlgn="base" hangingPunct="0">
              <a:spcBef>
                <a:spcPct val="0"/>
              </a:spcBef>
              <a:spcAft>
                <a:spcPct val="0"/>
              </a:spcAft>
              <a:defRPr sz="2400">
                <a:solidFill>
                  <a:schemeClr val="tx1"/>
                </a:solidFill>
                <a:latin typeface="Gill Sans MT" panose="020B0502020104020203" pitchFamily="34" charset="0"/>
              </a:defRPr>
            </a:lvl7pPr>
            <a:lvl8pPr marL="3429000" indent="-228600" eaLnBrk="0" fontAlgn="base" hangingPunct="0">
              <a:spcBef>
                <a:spcPct val="0"/>
              </a:spcBef>
              <a:spcAft>
                <a:spcPct val="0"/>
              </a:spcAft>
              <a:defRPr sz="2400">
                <a:solidFill>
                  <a:schemeClr val="tx1"/>
                </a:solidFill>
                <a:latin typeface="Gill Sans MT" panose="020B0502020104020203" pitchFamily="34" charset="0"/>
              </a:defRPr>
            </a:lvl8pPr>
            <a:lvl9pPr marL="3886200" indent="-228600" eaLnBrk="0" fontAlgn="base" hangingPunct="0">
              <a:spcBef>
                <a:spcPct val="0"/>
              </a:spcBef>
              <a:spcAft>
                <a:spcPct val="0"/>
              </a:spcAft>
              <a:defRPr sz="2400">
                <a:solidFill>
                  <a:schemeClr val="tx1"/>
                </a:solidFill>
                <a:latin typeface="Gill Sans MT" panose="020B0502020104020203" pitchFamily="34" charset="0"/>
              </a:defRPr>
            </a:lvl9pPr>
          </a:lstStyle>
          <a:p>
            <a:endParaRPr lang="en-US" altLang="en-US"/>
          </a:p>
        </p:txBody>
      </p:sp>
      <p:sp>
        <p:nvSpPr>
          <p:cNvPr id="14346"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Gill Sans MT" panose="020B0502020104020203" pitchFamily="34" charset="0"/>
              </a:defRPr>
            </a:lvl1pPr>
            <a:lvl2pPr marL="742950" indent="-285750">
              <a:defRPr sz="2400">
                <a:solidFill>
                  <a:schemeClr val="tx1"/>
                </a:solidFill>
                <a:latin typeface="Gill Sans MT" panose="020B0502020104020203" pitchFamily="34" charset="0"/>
              </a:defRPr>
            </a:lvl2pPr>
            <a:lvl3pPr marL="1143000" indent="-228600">
              <a:defRPr sz="2400">
                <a:solidFill>
                  <a:schemeClr val="tx1"/>
                </a:solidFill>
                <a:latin typeface="Gill Sans MT" panose="020B0502020104020203" pitchFamily="34" charset="0"/>
              </a:defRPr>
            </a:lvl3pPr>
            <a:lvl4pPr marL="1600200" indent="-228600">
              <a:defRPr sz="2400">
                <a:solidFill>
                  <a:schemeClr val="tx1"/>
                </a:solidFill>
                <a:latin typeface="Gill Sans MT" panose="020B0502020104020203" pitchFamily="34" charset="0"/>
              </a:defRPr>
            </a:lvl4pPr>
            <a:lvl5pPr marL="2057400" indent="-228600">
              <a:defRPr sz="2400">
                <a:solidFill>
                  <a:schemeClr val="tx1"/>
                </a:solidFill>
                <a:latin typeface="Gill Sans MT" panose="020B0502020104020203" pitchFamily="34" charset="0"/>
              </a:defRPr>
            </a:lvl5pPr>
            <a:lvl6pPr marL="2514600" indent="-228600" eaLnBrk="0" fontAlgn="base" hangingPunct="0">
              <a:spcBef>
                <a:spcPct val="0"/>
              </a:spcBef>
              <a:spcAft>
                <a:spcPct val="0"/>
              </a:spcAft>
              <a:defRPr sz="2400">
                <a:solidFill>
                  <a:schemeClr val="tx1"/>
                </a:solidFill>
                <a:latin typeface="Gill Sans MT" panose="020B0502020104020203" pitchFamily="34" charset="0"/>
              </a:defRPr>
            </a:lvl6pPr>
            <a:lvl7pPr marL="2971800" indent="-228600" eaLnBrk="0" fontAlgn="base" hangingPunct="0">
              <a:spcBef>
                <a:spcPct val="0"/>
              </a:spcBef>
              <a:spcAft>
                <a:spcPct val="0"/>
              </a:spcAft>
              <a:defRPr sz="2400">
                <a:solidFill>
                  <a:schemeClr val="tx1"/>
                </a:solidFill>
                <a:latin typeface="Gill Sans MT" panose="020B0502020104020203" pitchFamily="34" charset="0"/>
              </a:defRPr>
            </a:lvl7pPr>
            <a:lvl8pPr marL="3429000" indent="-228600" eaLnBrk="0" fontAlgn="base" hangingPunct="0">
              <a:spcBef>
                <a:spcPct val="0"/>
              </a:spcBef>
              <a:spcAft>
                <a:spcPct val="0"/>
              </a:spcAft>
              <a:defRPr sz="2400">
                <a:solidFill>
                  <a:schemeClr val="tx1"/>
                </a:solidFill>
                <a:latin typeface="Gill Sans MT" panose="020B0502020104020203" pitchFamily="34" charset="0"/>
              </a:defRPr>
            </a:lvl8pPr>
            <a:lvl9pPr marL="3886200" indent="-228600" eaLnBrk="0" fontAlgn="base" hangingPunct="0">
              <a:spcBef>
                <a:spcPct val="0"/>
              </a:spcBef>
              <a:spcAft>
                <a:spcPct val="0"/>
              </a:spcAft>
              <a:defRPr sz="2400">
                <a:solidFill>
                  <a:schemeClr val="tx1"/>
                </a:solidFill>
                <a:latin typeface="Gill Sans MT" panose="020B0502020104020203" pitchFamily="34" charset="0"/>
              </a:defRPr>
            </a:lvl9pPr>
          </a:lstStyle>
          <a:p>
            <a:fld id="{DEB7B153-A0D1-43AE-8298-EA5E03670B16}" type="slidenum">
              <a:rPr lang="en-US" altLang="en-US" sz="1200" smtClean="0">
                <a:solidFill>
                  <a:srgbClr val="FFFFFF"/>
                </a:solidFill>
              </a:rPr>
            </a:fld>
            <a:endParaRPr lang="en-US" altLang="en-US" sz="1200" smtClean="0">
              <a:solidFill>
                <a:srgbClr val="FFFF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3798"/>
                                        </p:tgtEl>
                                        <p:attrNameLst>
                                          <p:attrName>style.visibility</p:attrName>
                                        </p:attrNameLst>
                                      </p:cBhvr>
                                      <p:to>
                                        <p:strVal val="visible"/>
                                      </p:to>
                                    </p:set>
                                    <p:animEffect transition="in" filter="blinds(horizontal)">
                                      <p:cBhvr>
                                        <p:cTn id="7" dur="500"/>
                                        <p:tgtEl>
                                          <p:spTgt spid="3379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3799"/>
                                        </p:tgtEl>
                                        <p:attrNameLst>
                                          <p:attrName>style.visibility</p:attrName>
                                        </p:attrNameLst>
                                      </p:cBhvr>
                                      <p:to>
                                        <p:strVal val="visible"/>
                                      </p:to>
                                    </p:set>
                                    <p:animEffect transition="in" filter="blinds(horizontal)">
                                      <p:cBhvr>
                                        <p:cTn id="10" dur="500"/>
                                        <p:tgtEl>
                                          <p:spTgt spid="33799"/>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3800"/>
                                        </p:tgtEl>
                                        <p:attrNameLst>
                                          <p:attrName>style.visibility</p:attrName>
                                        </p:attrNameLst>
                                      </p:cBhvr>
                                      <p:to>
                                        <p:strVal val="visible"/>
                                      </p:to>
                                    </p:set>
                                    <p:animEffect transition="in" filter="blinds(horizontal)">
                                      <p:cBhvr>
                                        <p:cTn id="13" dur="500"/>
                                        <p:tgtEl>
                                          <p:spTgt spid="33800"/>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33801"/>
                                        </p:tgtEl>
                                        <p:attrNameLst>
                                          <p:attrName>style.visibility</p:attrName>
                                        </p:attrNameLst>
                                      </p:cBhvr>
                                      <p:to>
                                        <p:strVal val="visible"/>
                                      </p:to>
                                    </p:set>
                                    <p:animEffect transition="in" filter="blinds(horizontal)">
                                      <p:cBhvr>
                                        <p:cTn id="16" dur="500"/>
                                        <p:tgtEl>
                                          <p:spTgt spid="338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8" grpId="0"/>
      <p:bldP spid="33799" grpId="0"/>
      <p:bldP spid="33800" grpId="0" animBg="1"/>
      <p:bldP spid="33801" grpId="0" animBg="1"/>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fontAlgn="auto" hangingPunct="1">
              <a:spcAft>
                <a:spcPts val="0"/>
              </a:spcAft>
              <a:defRPr/>
            </a:pPr>
            <a:r>
              <a:rPr lang="en-US">
                <a:solidFill>
                  <a:schemeClr val="accent1">
                    <a:satMod val="150000"/>
                  </a:schemeClr>
                </a:solidFill>
              </a:rPr>
              <a:t>Regular expressions</a:t>
            </a:r>
            <a:endParaRPr lang="en-US">
              <a:solidFill>
                <a:schemeClr val="accent1">
                  <a:satMod val="150000"/>
                </a:schemeClr>
              </a:solidFill>
            </a:endParaRPr>
          </a:p>
        </p:txBody>
      </p:sp>
      <p:sp>
        <p:nvSpPr>
          <p:cNvPr id="15363" name="Rectangle 3"/>
          <p:cNvSpPr>
            <a:spLocks noGrp="1" noChangeArrowheads="1"/>
          </p:cNvSpPr>
          <p:nvPr>
            <p:ph idx="1"/>
          </p:nvPr>
        </p:nvSpPr>
        <p:spPr>
          <a:xfrm>
            <a:off x="474663" y="1268413"/>
            <a:ext cx="10023475" cy="3989387"/>
          </a:xfrm>
        </p:spPr>
        <p:txBody>
          <a:bodyPr/>
          <a:lstStyle/>
          <a:p>
            <a:pPr eaLnBrk="1" hangingPunct="1"/>
            <a:r>
              <a:rPr lang="en-US" altLang="en-US" i="1" u="sng" smtClean="0"/>
              <a:t>Regular expressions</a:t>
            </a:r>
            <a:r>
              <a:rPr lang="en-US" altLang="en-US" smtClean="0"/>
              <a:t>  are an algebraic way to describe languages.</a:t>
            </a:r>
            <a:endParaRPr lang="en-US" altLang="en-US" smtClean="0"/>
          </a:p>
          <a:p>
            <a:pPr eaLnBrk="1" hangingPunct="1"/>
            <a:r>
              <a:rPr lang="en-US" altLang="en-US" smtClean="0"/>
              <a:t>They describe exactly the regular languages.</a:t>
            </a:r>
            <a:endParaRPr lang="en-US" altLang="en-US" smtClean="0"/>
          </a:p>
          <a:p>
            <a:pPr eaLnBrk="1" hangingPunct="1"/>
            <a:r>
              <a:rPr lang="en-US" altLang="en-US" smtClean="0"/>
              <a:t>If E is a regular expression, then L(E) is the language it defines.</a:t>
            </a:r>
            <a:endParaRPr lang="en-US" altLang="en-US" smtClean="0"/>
          </a:p>
          <a:p>
            <a:pPr eaLnBrk="1" hangingPunct="1"/>
            <a:r>
              <a:rPr lang="en-US" altLang="en-US" smtClean="0"/>
              <a:t>We’ll describe RE’s and  their languages recursively.</a:t>
            </a:r>
            <a:endParaRPr lang="en-US" altLang="en-US" smtClean="0"/>
          </a:p>
        </p:txBody>
      </p:sp>
      <p:sp>
        <p:nvSpPr>
          <p:cNvPr id="34820" name="Text Box 4"/>
          <p:cNvSpPr txBox="1">
            <a:spLocks noChangeArrowheads="1"/>
          </p:cNvSpPr>
          <p:nvPr/>
        </p:nvSpPr>
        <p:spPr bwMode="auto">
          <a:xfrm>
            <a:off x="1600200" y="5029200"/>
            <a:ext cx="8229600" cy="946150"/>
          </a:xfrm>
          <a:prstGeom prst="rect">
            <a:avLst/>
          </a:prstGeom>
        </p:spPr>
        <p:style>
          <a:lnRef idx="3">
            <a:schemeClr val="lt1"/>
          </a:lnRef>
          <a:fillRef idx="1">
            <a:schemeClr val="dk1"/>
          </a:fillRef>
          <a:effectRef idx="1">
            <a:schemeClr val="dk1"/>
          </a:effectRef>
          <a:fontRef idx="minor">
            <a:schemeClr val="lt1"/>
          </a:fontRef>
        </p:style>
        <p:txBody>
          <a:bodyPr>
            <a:spAutoFit/>
          </a:bodyPr>
          <a:lstStyle/>
          <a:p>
            <a:pPr>
              <a:spcBef>
                <a:spcPct val="50000"/>
              </a:spcBef>
              <a:defRPr/>
            </a:pPr>
            <a:r>
              <a:rPr lang="en-US" sz="2800" dirty="0"/>
              <a:t>A language is </a:t>
            </a:r>
            <a:r>
              <a:rPr lang="en-US" sz="2800" dirty="0">
                <a:solidFill>
                  <a:schemeClr val="tx1"/>
                </a:solidFill>
              </a:rPr>
              <a:t>regular</a:t>
            </a:r>
            <a:r>
              <a:rPr lang="en-US" sz="2800" dirty="0"/>
              <a:t> if it is represented by a regular expression</a:t>
            </a:r>
            <a:endParaRPr lang="en-US" sz="2800" dirty="0"/>
          </a:p>
        </p:txBody>
      </p:sp>
      <p:sp>
        <p:nvSpPr>
          <p:cNvPr id="15365"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Gill Sans MT" panose="020B0502020104020203" pitchFamily="34" charset="0"/>
              </a:defRPr>
            </a:lvl1pPr>
            <a:lvl2pPr marL="742950" indent="-285750">
              <a:defRPr sz="2400">
                <a:solidFill>
                  <a:schemeClr val="tx1"/>
                </a:solidFill>
                <a:latin typeface="Gill Sans MT" panose="020B0502020104020203" pitchFamily="34" charset="0"/>
              </a:defRPr>
            </a:lvl2pPr>
            <a:lvl3pPr marL="1143000" indent="-228600">
              <a:defRPr sz="2400">
                <a:solidFill>
                  <a:schemeClr val="tx1"/>
                </a:solidFill>
                <a:latin typeface="Gill Sans MT" panose="020B0502020104020203" pitchFamily="34" charset="0"/>
              </a:defRPr>
            </a:lvl3pPr>
            <a:lvl4pPr marL="1600200" indent="-228600">
              <a:defRPr sz="2400">
                <a:solidFill>
                  <a:schemeClr val="tx1"/>
                </a:solidFill>
                <a:latin typeface="Gill Sans MT" panose="020B0502020104020203" pitchFamily="34" charset="0"/>
              </a:defRPr>
            </a:lvl4pPr>
            <a:lvl5pPr marL="2057400" indent="-228600">
              <a:defRPr sz="2400">
                <a:solidFill>
                  <a:schemeClr val="tx1"/>
                </a:solidFill>
                <a:latin typeface="Gill Sans MT" panose="020B0502020104020203" pitchFamily="34" charset="0"/>
              </a:defRPr>
            </a:lvl5pPr>
            <a:lvl6pPr marL="2514600" indent="-228600" eaLnBrk="0" fontAlgn="base" hangingPunct="0">
              <a:spcBef>
                <a:spcPct val="0"/>
              </a:spcBef>
              <a:spcAft>
                <a:spcPct val="0"/>
              </a:spcAft>
              <a:defRPr sz="2400">
                <a:solidFill>
                  <a:schemeClr val="tx1"/>
                </a:solidFill>
                <a:latin typeface="Gill Sans MT" panose="020B0502020104020203" pitchFamily="34" charset="0"/>
              </a:defRPr>
            </a:lvl6pPr>
            <a:lvl7pPr marL="2971800" indent="-228600" eaLnBrk="0" fontAlgn="base" hangingPunct="0">
              <a:spcBef>
                <a:spcPct val="0"/>
              </a:spcBef>
              <a:spcAft>
                <a:spcPct val="0"/>
              </a:spcAft>
              <a:defRPr sz="2400">
                <a:solidFill>
                  <a:schemeClr val="tx1"/>
                </a:solidFill>
                <a:latin typeface="Gill Sans MT" panose="020B0502020104020203" pitchFamily="34" charset="0"/>
              </a:defRPr>
            </a:lvl7pPr>
            <a:lvl8pPr marL="3429000" indent="-228600" eaLnBrk="0" fontAlgn="base" hangingPunct="0">
              <a:spcBef>
                <a:spcPct val="0"/>
              </a:spcBef>
              <a:spcAft>
                <a:spcPct val="0"/>
              </a:spcAft>
              <a:defRPr sz="2400">
                <a:solidFill>
                  <a:schemeClr val="tx1"/>
                </a:solidFill>
                <a:latin typeface="Gill Sans MT" panose="020B0502020104020203" pitchFamily="34" charset="0"/>
              </a:defRPr>
            </a:lvl8pPr>
            <a:lvl9pPr marL="3886200" indent="-228600" eaLnBrk="0" fontAlgn="base" hangingPunct="0">
              <a:spcBef>
                <a:spcPct val="0"/>
              </a:spcBef>
              <a:spcAft>
                <a:spcPct val="0"/>
              </a:spcAft>
              <a:defRPr sz="2400">
                <a:solidFill>
                  <a:schemeClr val="tx1"/>
                </a:solidFill>
                <a:latin typeface="Gill Sans MT" panose="020B0502020104020203" pitchFamily="34" charset="0"/>
              </a:defRPr>
            </a:lvl9pPr>
          </a:lstStyle>
          <a:p>
            <a:fld id="{8142BFB7-48FF-4E4E-AEDF-BF8D4617CAC9}" type="slidenum">
              <a:rPr lang="en-US" altLang="en-US" sz="1200" smtClean="0">
                <a:solidFill>
                  <a:srgbClr val="FFFFFF"/>
                </a:solidFill>
              </a:rPr>
            </a:fld>
            <a:endParaRPr lang="en-US" altLang="en-US" sz="1200" smtClean="0">
              <a:solidFill>
                <a:srgbClr val="FFFFFF"/>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Gill Sans MT" panose="020B0502020104020203" pitchFamily="34" charset="0"/>
              </a:defRPr>
            </a:lvl1pPr>
            <a:lvl2pPr marL="742950" indent="-285750">
              <a:defRPr sz="2400">
                <a:solidFill>
                  <a:schemeClr val="tx1"/>
                </a:solidFill>
                <a:latin typeface="Gill Sans MT" panose="020B0502020104020203" pitchFamily="34" charset="0"/>
              </a:defRPr>
            </a:lvl2pPr>
            <a:lvl3pPr marL="1143000" indent="-228600">
              <a:defRPr sz="2400">
                <a:solidFill>
                  <a:schemeClr val="tx1"/>
                </a:solidFill>
                <a:latin typeface="Gill Sans MT" panose="020B0502020104020203" pitchFamily="34" charset="0"/>
              </a:defRPr>
            </a:lvl3pPr>
            <a:lvl4pPr marL="1600200" indent="-228600">
              <a:defRPr sz="2400">
                <a:solidFill>
                  <a:schemeClr val="tx1"/>
                </a:solidFill>
                <a:latin typeface="Gill Sans MT" panose="020B0502020104020203" pitchFamily="34" charset="0"/>
              </a:defRPr>
            </a:lvl4pPr>
            <a:lvl5pPr marL="2057400" indent="-228600">
              <a:defRPr sz="2400">
                <a:solidFill>
                  <a:schemeClr val="tx1"/>
                </a:solidFill>
                <a:latin typeface="Gill Sans MT" panose="020B0502020104020203" pitchFamily="34" charset="0"/>
              </a:defRPr>
            </a:lvl5pPr>
            <a:lvl6pPr marL="2514600" indent="-228600" eaLnBrk="0" fontAlgn="base" hangingPunct="0">
              <a:spcBef>
                <a:spcPct val="0"/>
              </a:spcBef>
              <a:spcAft>
                <a:spcPct val="0"/>
              </a:spcAft>
              <a:defRPr sz="2400">
                <a:solidFill>
                  <a:schemeClr val="tx1"/>
                </a:solidFill>
                <a:latin typeface="Gill Sans MT" panose="020B0502020104020203" pitchFamily="34" charset="0"/>
              </a:defRPr>
            </a:lvl6pPr>
            <a:lvl7pPr marL="2971800" indent="-228600" eaLnBrk="0" fontAlgn="base" hangingPunct="0">
              <a:spcBef>
                <a:spcPct val="0"/>
              </a:spcBef>
              <a:spcAft>
                <a:spcPct val="0"/>
              </a:spcAft>
              <a:defRPr sz="2400">
                <a:solidFill>
                  <a:schemeClr val="tx1"/>
                </a:solidFill>
                <a:latin typeface="Gill Sans MT" panose="020B0502020104020203" pitchFamily="34" charset="0"/>
              </a:defRPr>
            </a:lvl7pPr>
            <a:lvl8pPr marL="3429000" indent="-228600" eaLnBrk="0" fontAlgn="base" hangingPunct="0">
              <a:spcBef>
                <a:spcPct val="0"/>
              </a:spcBef>
              <a:spcAft>
                <a:spcPct val="0"/>
              </a:spcAft>
              <a:defRPr sz="2400">
                <a:solidFill>
                  <a:schemeClr val="tx1"/>
                </a:solidFill>
                <a:latin typeface="Gill Sans MT" panose="020B0502020104020203" pitchFamily="34" charset="0"/>
              </a:defRPr>
            </a:lvl8pPr>
            <a:lvl9pPr marL="3886200" indent="-228600" eaLnBrk="0" fontAlgn="base" hangingPunct="0">
              <a:spcBef>
                <a:spcPct val="0"/>
              </a:spcBef>
              <a:spcAft>
                <a:spcPct val="0"/>
              </a:spcAft>
              <a:defRPr sz="2400">
                <a:solidFill>
                  <a:schemeClr val="tx1"/>
                </a:solidFill>
                <a:latin typeface="Gill Sans MT" panose="020B0502020104020203" pitchFamily="34" charset="0"/>
              </a:defRPr>
            </a:lvl9pPr>
          </a:lstStyle>
          <a:p>
            <a:fld id="{ED67D791-89F8-4762-AB8D-4395B2C8904A}" type="slidenum">
              <a:rPr lang="en-US" altLang="en-US" sz="1200" smtClean="0">
                <a:solidFill>
                  <a:srgbClr val="FFFFFF"/>
                </a:solidFill>
              </a:rPr>
            </a:fld>
            <a:endParaRPr lang="en-US" altLang="en-US" sz="1200" smtClean="0">
              <a:solidFill>
                <a:srgbClr val="FFFFFF"/>
              </a:solidFill>
            </a:endParaRPr>
          </a:p>
        </p:txBody>
      </p:sp>
      <p:sp>
        <p:nvSpPr>
          <p:cNvPr id="11266" name="Rectangle 2"/>
          <p:cNvSpPr>
            <a:spLocks noGrp="1" noChangeArrowheads="1"/>
          </p:cNvSpPr>
          <p:nvPr>
            <p:ph type="title"/>
          </p:nvPr>
        </p:nvSpPr>
        <p:spPr/>
        <p:txBody>
          <a:bodyPr/>
          <a:lstStyle/>
          <a:p>
            <a:pPr eaLnBrk="1" fontAlgn="auto" hangingPunct="1">
              <a:spcAft>
                <a:spcPts val="0"/>
              </a:spcAft>
              <a:defRPr/>
            </a:pPr>
            <a:r>
              <a:rPr lang="en-US">
                <a:solidFill>
                  <a:schemeClr val="accent1">
                    <a:satMod val="150000"/>
                  </a:schemeClr>
                </a:solidFill>
              </a:rPr>
              <a:t>RE’s: Definition</a:t>
            </a:r>
            <a:endParaRPr lang="en-US">
              <a:solidFill>
                <a:schemeClr val="accent1">
                  <a:satMod val="150000"/>
                </a:schemeClr>
              </a:solidFill>
            </a:endParaRPr>
          </a:p>
        </p:txBody>
      </p:sp>
      <p:sp>
        <p:nvSpPr>
          <p:cNvPr id="16388" name="Rectangle 3"/>
          <p:cNvSpPr>
            <a:spLocks noGrp="1" noChangeArrowheads="1"/>
          </p:cNvSpPr>
          <p:nvPr>
            <p:ph type="body" idx="1"/>
          </p:nvPr>
        </p:nvSpPr>
        <p:spPr/>
        <p:txBody>
          <a:bodyPr/>
          <a:lstStyle/>
          <a:p>
            <a:pPr eaLnBrk="1" hangingPunct="1"/>
            <a:r>
              <a:rPr lang="en-US" altLang="en-US" smtClean="0"/>
              <a:t>Basis 1: If </a:t>
            </a:r>
            <a:r>
              <a:rPr lang="en-US" altLang="en-US" i="1" smtClean="0"/>
              <a:t>a</a:t>
            </a:r>
            <a:r>
              <a:rPr lang="en-US" altLang="en-US" smtClean="0"/>
              <a:t>  is any symbol, then </a:t>
            </a:r>
            <a:r>
              <a:rPr lang="en-US" altLang="en-US" b="1" smtClean="0"/>
              <a:t>a</a:t>
            </a:r>
            <a:r>
              <a:rPr lang="en-US" altLang="en-US" smtClean="0"/>
              <a:t> is a RE, and L(</a:t>
            </a:r>
            <a:r>
              <a:rPr lang="en-US" altLang="en-US" b="1" smtClean="0"/>
              <a:t>a</a:t>
            </a:r>
            <a:r>
              <a:rPr lang="en-US" altLang="en-US" smtClean="0"/>
              <a:t>) = {a}.</a:t>
            </a:r>
            <a:endParaRPr lang="en-US" altLang="en-US" smtClean="0"/>
          </a:p>
          <a:p>
            <a:pPr lvl="1" eaLnBrk="1" hangingPunct="1"/>
            <a:r>
              <a:rPr lang="en-US" altLang="en-US" smtClean="0"/>
              <a:t>Note: {a} is the language containing one string, and that string is of length 1.</a:t>
            </a:r>
            <a:endParaRPr lang="en-US" altLang="en-US" smtClean="0"/>
          </a:p>
          <a:p>
            <a:pPr eaLnBrk="1" hangingPunct="1"/>
            <a:r>
              <a:rPr lang="en-US" altLang="en-US" smtClean="0"/>
              <a:t>Basis 2: </a:t>
            </a:r>
            <a:r>
              <a:rPr lang="en-US" altLang="en-US" smtClean="0">
                <a:latin typeface="Lucida Sans Unicode" panose="020B0602030504020204" pitchFamily="34" charset="0"/>
              </a:rPr>
              <a:t>ε</a:t>
            </a:r>
            <a:r>
              <a:rPr lang="en-US" altLang="en-US" smtClean="0"/>
              <a:t> is a RE, and L(</a:t>
            </a:r>
            <a:r>
              <a:rPr lang="en-US" altLang="en-US" smtClean="0">
                <a:latin typeface="Lucida Sans Unicode" panose="020B0602030504020204" pitchFamily="34" charset="0"/>
              </a:rPr>
              <a:t>ε</a:t>
            </a:r>
            <a:r>
              <a:rPr lang="en-US" altLang="en-US" smtClean="0"/>
              <a:t>) = {</a:t>
            </a:r>
            <a:r>
              <a:rPr lang="en-US" altLang="en-US" smtClean="0">
                <a:latin typeface="Lucida Sans Unicode" panose="020B0602030504020204" pitchFamily="34" charset="0"/>
              </a:rPr>
              <a:t>ε</a:t>
            </a:r>
            <a:r>
              <a:rPr lang="en-US" altLang="en-US" smtClean="0"/>
              <a:t>} =&gt; The language that 					contains just the empty string</a:t>
            </a:r>
            <a:endParaRPr lang="en-US" altLang="en-US" i="1" smtClean="0"/>
          </a:p>
          <a:p>
            <a:pPr eaLnBrk="1" hangingPunct="1"/>
            <a:endParaRPr lang="en-US" altLang="en-US" smtClean="0"/>
          </a:p>
          <a:p>
            <a:pPr eaLnBrk="1" hangingPunct="1"/>
            <a:r>
              <a:rPr lang="en-US" altLang="en-US" smtClean="0"/>
              <a:t>Basis 3: </a:t>
            </a:r>
            <a:r>
              <a:rPr lang="en-US" altLang="en-US" sz="2400" smtClean="0">
                <a:latin typeface="Lucida Sans Unicode" panose="020B0602030504020204" pitchFamily="34" charset="0"/>
              </a:rPr>
              <a:t>∅</a:t>
            </a:r>
            <a:r>
              <a:rPr lang="en-US" altLang="en-US" smtClean="0"/>
              <a:t> is a RE, and L(</a:t>
            </a:r>
            <a:r>
              <a:rPr lang="en-US" altLang="en-US" sz="2400" smtClean="0">
                <a:latin typeface="Lucida Sans Unicode" panose="020B0602030504020204" pitchFamily="34" charset="0"/>
              </a:rPr>
              <a:t>∅</a:t>
            </a:r>
            <a:r>
              <a:rPr lang="en-US" altLang="en-US" smtClean="0"/>
              <a:t>) = </a:t>
            </a:r>
            <a:r>
              <a:rPr lang="en-US" altLang="en-US" sz="2400" smtClean="0">
                <a:latin typeface="Lucida Sans Unicode" panose="020B0602030504020204" pitchFamily="34" charset="0"/>
              </a:rPr>
              <a:t>∅</a:t>
            </a:r>
            <a:r>
              <a:rPr lang="en-US" altLang="en-US" smtClean="0"/>
              <a:t> =&gt; The language that 						contains no strings</a:t>
            </a:r>
            <a:endParaRPr lang="en-US" altLang="en-US" smtClean="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My Slides">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My Slides</Template>
  <TotalTime>0</TotalTime>
  <Words>14374</Words>
  <Application>WPS Presentation</Application>
  <PresentationFormat>Custom</PresentationFormat>
  <Paragraphs>1023</Paragraphs>
  <Slides>67</Slides>
  <Notes>8</Notes>
  <HiddenSlides>0</HiddenSlides>
  <MMClips>0</MMClips>
  <ScaleCrop>false</ScaleCrop>
  <HeadingPairs>
    <vt:vector size="8" baseType="variant">
      <vt:variant>
        <vt:lpstr>已用的字体</vt:lpstr>
      </vt:variant>
      <vt:variant>
        <vt:i4>20</vt:i4>
      </vt:variant>
      <vt:variant>
        <vt:lpstr>主题</vt:lpstr>
      </vt:variant>
      <vt:variant>
        <vt:i4>1</vt:i4>
      </vt:variant>
      <vt:variant>
        <vt:lpstr>嵌入 OLE 服务器</vt:lpstr>
      </vt:variant>
      <vt:variant>
        <vt:i4>32</vt:i4>
      </vt:variant>
      <vt:variant>
        <vt:lpstr>幻灯片标题</vt:lpstr>
      </vt:variant>
      <vt:variant>
        <vt:i4>67</vt:i4>
      </vt:variant>
    </vt:vector>
  </HeadingPairs>
  <TitlesOfParts>
    <vt:vector size="120" baseType="lpstr">
      <vt:lpstr>Arial</vt:lpstr>
      <vt:lpstr>SimSun</vt:lpstr>
      <vt:lpstr>Wingdings</vt:lpstr>
      <vt:lpstr>Gill Sans MT</vt:lpstr>
      <vt:lpstr>Corbel</vt:lpstr>
      <vt:lpstr>Wingdings 2</vt:lpstr>
      <vt:lpstr>Wingdings 3</vt:lpstr>
      <vt:lpstr>Wingdings 2</vt:lpstr>
      <vt:lpstr>Garamond</vt:lpstr>
      <vt:lpstr>Symbol</vt:lpstr>
      <vt:lpstr>Lucida Sans Unicode</vt:lpstr>
      <vt:lpstr>Microsoft YaHei</vt:lpstr>
      <vt:lpstr>Arial Unicode MS</vt:lpstr>
      <vt:lpstr>Calibri</vt:lpstr>
      <vt:lpstr>PMingLiU</vt:lpstr>
      <vt:lpstr>MingLiU-ExtB</vt:lpstr>
      <vt:lpstr>Wingdings</vt:lpstr>
      <vt:lpstr>Times New Roman</vt:lpstr>
      <vt:lpstr>PMingLiU</vt:lpstr>
      <vt:lpstr>Segoe Print</vt:lpstr>
      <vt:lpstr>My Slides</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PowerPoint 演示文稿</vt:lpstr>
      <vt:lpstr>Outline</vt:lpstr>
      <vt:lpstr>Regular Languages</vt:lpstr>
      <vt:lpstr>Operations on strings</vt:lpstr>
      <vt:lpstr>Operations on languages</vt:lpstr>
      <vt:lpstr>Operations on languages</vt:lpstr>
      <vt:lpstr>Constructing languages with operations</vt:lpstr>
      <vt:lpstr>Regular expressions</vt:lpstr>
      <vt:lpstr>RE’s: Definition</vt:lpstr>
      <vt:lpstr>RE’s: Definition – (2)</vt:lpstr>
      <vt:lpstr>RE’s: Definition – (3)</vt:lpstr>
      <vt:lpstr>Precedence of Operators</vt:lpstr>
      <vt:lpstr>Example of RE and corresponding RL</vt:lpstr>
      <vt:lpstr>Example of RE and corresponding RL</vt:lpstr>
      <vt:lpstr>Examples: RE’s</vt:lpstr>
      <vt:lpstr>Examples</vt:lpstr>
      <vt:lpstr>Examples</vt:lpstr>
      <vt:lpstr>RE and DFA</vt:lpstr>
      <vt:lpstr>Constructing a FA from a RE</vt:lpstr>
      <vt:lpstr>General method</vt:lpstr>
      <vt:lpstr>Constructing a FA from a RE</vt:lpstr>
      <vt:lpstr>General method continued</vt:lpstr>
      <vt:lpstr>Examples: regular expression → eNFA</vt:lpstr>
      <vt:lpstr>Examples: regular expression → eNFA</vt:lpstr>
      <vt:lpstr>Convention</vt:lpstr>
      <vt:lpstr>Converting FA to RE</vt:lpstr>
      <vt:lpstr>Converting FA to RE</vt:lpstr>
      <vt:lpstr>Converting FA to RE</vt:lpstr>
      <vt:lpstr>Converting FA to RE</vt:lpstr>
      <vt:lpstr>Example</vt:lpstr>
      <vt:lpstr>Example</vt:lpstr>
      <vt:lpstr>Example</vt:lpstr>
      <vt:lpstr>Homework</vt:lpstr>
      <vt:lpstr>Regular Grammars</vt:lpstr>
      <vt:lpstr>PowerPoint 演示文稿</vt:lpstr>
      <vt:lpstr>Grammars</vt:lpstr>
      <vt:lpstr>PowerPoint 演示文稿</vt:lpstr>
      <vt:lpstr>PowerPoint 演示文稿</vt:lpstr>
      <vt:lpstr>PowerPoint 演示文稿</vt:lpstr>
      <vt:lpstr>PowerPoint 演示文稿</vt:lpstr>
      <vt:lpstr>Notation</vt:lpstr>
      <vt:lpstr>Another Example</vt:lpstr>
      <vt:lpstr>PowerPoint 演示文稿</vt:lpstr>
      <vt:lpstr>PowerPoint 演示文稿</vt:lpstr>
      <vt:lpstr>PowerPoint 演示文稿</vt:lpstr>
      <vt:lpstr>A Non-Linear Grammar</vt:lpstr>
      <vt:lpstr>Linear Grammars</vt:lpstr>
      <vt:lpstr>Another Linear Grammar</vt:lpstr>
      <vt:lpstr>Right-Linear Grammars (RLG)</vt:lpstr>
      <vt:lpstr>Left-Linear Grammars (LLG)</vt:lpstr>
      <vt:lpstr>Regular Grammars</vt:lpstr>
      <vt:lpstr>PowerPoint 演示文稿</vt:lpstr>
      <vt:lpstr>PowerPoint 演示文稿</vt:lpstr>
      <vt:lpstr>Example</vt:lpstr>
      <vt:lpstr>Reg. Grammars Vs  Reg. Languages</vt:lpstr>
      <vt:lpstr>1. RLG→ εNFA</vt:lpstr>
      <vt:lpstr>2. εNFA → RLG</vt:lpstr>
      <vt:lpstr>Examples</vt:lpstr>
      <vt:lpstr>Examples</vt:lpstr>
      <vt:lpstr>Left Linear Grammars</vt:lpstr>
      <vt:lpstr>Example</vt:lpstr>
      <vt:lpstr>Example (continued)</vt:lpstr>
      <vt:lpstr>PowerPoint 演示文稿</vt:lpstr>
      <vt:lpstr>Exercise</vt:lpstr>
      <vt:lpstr>Home work</vt:lpstr>
      <vt:lpstr>Home work</vt:lpstr>
      <vt:lpstr>Home work</vt:lpstr>
    </vt:vector>
  </TitlesOfParts>
  <Company>CUHK</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andrejb</dc:creator>
  <cp:lastModifiedBy>sfsaa</cp:lastModifiedBy>
  <cp:revision>177</cp:revision>
  <dcterms:created xsi:type="dcterms:W3CDTF">2008-09-03T07:08:00Z</dcterms:created>
  <dcterms:modified xsi:type="dcterms:W3CDTF">2024-02-19T14:13:14Z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7ACC9DD56B6B46CFB61BB0BF12B98792_12</vt:lpwstr>
  </property>
  <property fmtid="{D5CDD505-2E9C-101B-9397-08002B2CF9AE}" pid="3" name="KSOProductBuildVer">
    <vt:lpwstr>2057-12.2.0.13431</vt:lpwstr>
  </property>
</Properties>
</file>