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66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981FD-4DAF-4B41-8A38-C36D16D587DE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07211-C686-4659-B537-927AB7FEC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291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6C91B98-0A6E-4DF6-A13F-36B1ED97C020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795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6C91B98-0A6E-4DF6-A13F-36B1ED97C020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0512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6C91B98-0A6E-4DF6-A13F-36B1ED97C020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77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109-568F-40D8-A2B8-42CEFAC52650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0165-5C30-46A8-974B-B609BE902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09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109-568F-40D8-A2B8-42CEFAC52650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0165-5C30-46A8-974B-B609BE902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2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109-568F-40D8-A2B8-42CEFAC52650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0165-5C30-46A8-974B-B609BE902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18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109-568F-40D8-A2B8-42CEFAC52650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0165-5C30-46A8-974B-B609BE902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30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109-568F-40D8-A2B8-42CEFAC52650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0165-5C30-46A8-974B-B609BE902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1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109-568F-40D8-A2B8-42CEFAC52650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0165-5C30-46A8-974B-B609BE902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94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109-568F-40D8-A2B8-42CEFAC52650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0165-5C30-46A8-974B-B609BE902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43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109-568F-40D8-A2B8-42CEFAC52650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0165-5C30-46A8-974B-B609BE902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14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109-568F-40D8-A2B8-42CEFAC52650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0165-5C30-46A8-974B-B609BE902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1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109-568F-40D8-A2B8-42CEFAC52650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0165-5C30-46A8-974B-B609BE902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86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109-568F-40D8-A2B8-42CEFAC52650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0165-5C30-46A8-974B-B609BE902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13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69109-568F-40D8-A2B8-42CEFAC52650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40165-5C30-46A8-974B-B609BE902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20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0" y="391886"/>
            <a:ext cx="12192000" cy="6466114"/>
          </a:xfrm>
        </p:spPr>
        <p:txBody>
          <a:bodyPr>
            <a:noAutofit/>
          </a:bodyPr>
          <a:lstStyle/>
          <a:p>
            <a:pPr marL="363538" indent="-363538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The Prescriptions-R-X chain of pharmacies has offered to give you a free lifetime supply of medicines if you design its database. Here's the information that you gather: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are identified by an SID, and their names, addresses, and ages must be recorded.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Doctors are identified by an EID. For each doctor, the name, specialty, and years of experience must be recorded.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pharmaceutical company is identified by name and has a phone number. 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drug, the trade name and formula must be recorded. Each drug is sold by a given pharmaceutical company, and the trade name identified a drug uniquely from among the products of that company. If a  pharmaceutical company is deleted, you need not keep track of its products any longer.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Each pharmacy has a name, address, and phone number. 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Every patient has a primary physician. Every doctor has at least one patient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D87CC9-D9B0-4877-B316-ED6BAC0F5C8F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12017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Assignment 1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51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0" y="391886"/>
            <a:ext cx="12192000" cy="6466114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pharmacy sells several drugs and has a price for each. A drug could be sold at several pharmacies, and the price could vary from one pharmacy to another.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Doctors prescribe drugs for patients. A doctor could prescribe one or more drugs for several patients, Each prescription has a date and a quantity associated with it.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Pharmaceutical companies have long-term contracts with pharmacies. A pharmaceutical company can contract with several pharmacies, and a pharmacy can contract with several pharmaceutical companies. For each contract, you have to store a start date, an end date, and the text of the contract.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D87CC9-D9B0-4877-B316-ED6BAC0F5C8F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12017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Assignment 1-------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18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0" y="391886"/>
            <a:ext cx="12192000" cy="6466114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Pharmacies appoint a supervisor for each contract. There must always be a supervisor for each contract, but the contract supervisor can change over the lifetime of the contract.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above business problem and information answer the following question</a:t>
            </a:r>
          </a:p>
          <a:p>
            <a:pPr marL="971550" lvl="1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entities with its corresponding attributes and Draw ER-Diagram for the above business problem. Show the relationships such as binary, cardinality and participations. </a:t>
            </a:r>
          </a:p>
          <a:p>
            <a:pPr marL="971550" lvl="1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each simple Entities, binary relationships into relational schema </a:t>
            </a:r>
          </a:p>
          <a:p>
            <a:pPr marL="971550" lvl="1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SQL software and create a database named PHARMACYMGT and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SQL statement to create for each tables you map to relational schema.</a:t>
            </a:r>
          </a:p>
          <a:p>
            <a:pPr marL="971550" lvl="1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each constraints necessary while you write SQL statement for creating each table. </a:t>
            </a:r>
          </a:p>
          <a:p>
            <a:pPr marL="971550" lvl="1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INSERT INTO statement and input data for one or two tables you created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71550" lvl="1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D87CC9-D9B0-4877-B316-ED6BAC0F5C8F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12017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Assignment 1-------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72965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Group Project 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2966"/>
            <a:ext cx="12192000" cy="6385034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groups with 4 members and select any project title for your database. For exam a database deign and implementation to manage student record management system in a university.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 each Database Development Life Cycle specifically (Conceptual, logical and physical) database design.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each Database design models to design a database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database design (convert the database design into SQL code). Use SQL server management studio to write your SQL script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and project submission Date: August/31/2023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assignment will be submitted in hard copy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be in soft copy and group demonstration in SQL server in your PC.  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7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556</Words>
  <Application>Microsoft Office PowerPoint</Application>
  <PresentationFormat>Widescreen</PresentationFormat>
  <Paragraphs>38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2. Group Project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1</dc:title>
  <dc:creator>ismail - [2010]</dc:creator>
  <cp:lastModifiedBy>ismail - [2010]</cp:lastModifiedBy>
  <cp:revision>5</cp:revision>
  <dcterms:created xsi:type="dcterms:W3CDTF">2023-08-10T16:45:49Z</dcterms:created>
  <dcterms:modified xsi:type="dcterms:W3CDTF">2023-08-10T17:15:52Z</dcterms:modified>
</cp:coreProperties>
</file>