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CA9C-1F56-4467-98D5-8C3E8138FEE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F7C3-18E8-449F-BCD5-E706DAD6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2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CA9C-1F56-4467-98D5-8C3E8138FEE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F7C3-18E8-449F-BCD5-E706DAD6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CA9C-1F56-4467-98D5-8C3E8138FEE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F7C3-18E8-449F-BCD5-E706DAD6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CA9C-1F56-4467-98D5-8C3E8138FEE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F7C3-18E8-449F-BCD5-E706DAD6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CA9C-1F56-4467-98D5-8C3E8138FEE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F7C3-18E8-449F-BCD5-E706DAD6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5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CA9C-1F56-4467-98D5-8C3E8138FEE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F7C3-18E8-449F-BCD5-E706DAD6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CA9C-1F56-4467-98D5-8C3E8138FEE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F7C3-18E8-449F-BCD5-E706DAD6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6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CA9C-1F56-4467-98D5-8C3E8138FEE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F7C3-18E8-449F-BCD5-E706DAD6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4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CA9C-1F56-4467-98D5-8C3E8138FEE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F7C3-18E8-449F-BCD5-E706DAD6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8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CA9C-1F56-4467-98D5-8C3E8138FEE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F7C3-18E8-449F-BCD5-E706DAD6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3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CA9C-1F56-4467-98D5-8C3E8138FEE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2F7C3-18E8-449F-BCD5-E706DAD6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2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0CA9C-1F56-4467-98D5-8C3E8138FEE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2F7C3-18E8-449F-BCD5-E706DAD6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3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1- Array and Pointer Revision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Create an array called </a:t>
            </a:r>
            <a:r>
              <a:rPr lang="en-US" b="1" i="1" dirty="0" err="1" smtClean="0"/>
              <a:t>studentAge</a:t>
            </a:r>
            <a:r>
              <a:rPr lang="en-US" dirty="0" smtClean="0"/>
              <a:t> that store ages of </a:t>
            </a:r>
            <a:r>
              <a:rPr lang="en-US" b="1" dirty="0"/>
              <a:t>N</a:t>
            </a:r>
            <a:r>
              <a:rPr lang="en-US" dirty="0" smtClean="0"/>
              <a:t> </a:t>
            </a:r>
            <a:r>
              <a:rPr lang="en-US" dirty="0" smtClean="0"/>
              <a:t>students. Then Write </a:t>
            </a:r>
            <a:r>
              <a:rPr lang="en-US" dirty="0"/>
              <a:t>C</a:t>
            </a:r>
            <a:r>
              <a:rPr lang="en-US" dirty="0" smtClean="0"/>
              <a:t>++ program that </a:t>
            </a:r>
          </a:p>
          <a:p>
            <a:pPr lvl="1">
              <a:buFontTx/>
              <a:buChar char="-"/>
            </a:pPr>
            <a:r>
              <a:rPr lang="en-US" dirty="0" smtClean="0"/>
              <a:t>Accept </a:t>
            </a:r>
            <a:r>
              <a:rPr lang="en-US" dirty="0" smtClean="0"/>
              <a:t>the </a:t>
            </a:r>
            <a:r>
              <a:rPr lang="en-US" dirty="0" smtClean="0"/>
              <a:t>number of students from </a:t>
            </a:r>
            <a:r>
              <a:rPr lang="en-US" dirty="0" smtClean="0"/>
              <a:t>the user and </a:t>
            </a:r>
            <a:r>
              <a:rPr lang="en-US" dirty="0" smtClean="0"/>
              <a:t>store ages of those </a:t>
            </a:r>
            <a:r>
              <a:rPr lang="en-US" smtClean="0"/>
              <a:t>students </a:t>
            </a:r>
            <a:r>
              <a:rPr lang="en-US" smtClean="0"/>
              <a:t>in</a:t>
            </a:r>
            <a:r>
              <a:rPr lang="en-US" smtClean="0"/>
              <a:t> </a:t>
            </a:r>
            <a:r>
              <a:rPr lang="en-US" dirty="0" smtClean="0"/>
              <a:t>array </a:t>
            </a:r>
            <a:r>
              <a:rPr lang="en-US" b="1" i="1" dirty="0" err="1" smtClean="0"/>
              <a:t>studentAge</a:t>
            </a:r>
            <a:endParaRPr lang="en-US" b="1" i="1" dirty="0" smtClean="0"/>
          </a:p>
          <a:p>
            <a:pPr lvl="1">
              <a:buFontTx/>
              <a:buChar char="-"/>
            </a:pPr>
            <a:r>
              <a:rPr lang="en-US" dirty="0" smtClean="0"/>
              <a:t>Print all the elements of the array</a:t>
            </a:r>
          </a:p>
          <a:p>
            <a:pPr lvl="1">
              <a:buFontTx/>
              <a:buChar char="-"/>
            </a:pPr>
            <a:r>
              <a:rPr lang="en-US" dirty="0" smtClean="0"/>
              <a:t>Display the age of oldest student </a:t>
            </a:r>
          </a:p>
          <a:p>
            <a:pPr lvl="1">
              <a:buFontTx/>
              <a:buChar char="-"/>
            </a:pPr>
            <a:r>
              <a:rPr lang="en-US" dirty="0" smtClean="0"/>
              <a:t>Find a average age of the student</a:t>
            </a:r>
          </a:p>
          <a:p>
            <a:pPr lvl="1">
              <a:buFontTx/>
              <a:buChar char="-"/>
            </a:pPr>
            <a:r>
              <a:rPr lang="en-US" dirty="0" smtClean="0"/>
              <a:t>Display the youngest among the student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Use functions and your program should be menu driven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7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LAB 1- Array and Pointer Revision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Tesh</dc:creator>
  <cp:lastModifiedBy>Tesh</cp:lastModifiedBy>
  <cp:revision>2</cp:revision>
  <dcterms:created xsi:type="dcterms:W3CDTF">2023-11-02T05:39:56Z</dcterms:created>
  <dcterms:modified xsi:type="dcterms:W3CDTF">2023-11-02T05:43:44Z</dcterms:modified>
</cp:coreProperties>
</file>