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2303"/>
            <a:ext cx="9144000" cy="1655762"/>
          </a:xfrm>
        </p:spPr>
        <p:txBody>
          <a:bodyPr/>
          <a:lstStyle/>
          <a:p>
            <a:r>
              <a:rPr lang="en-US" sz="2600">
                <a:latin typeface="Times New Roman" panose="02020603050405020304" charset="0"/>
                <a:cs typeface="Times New Roman" panose="02020603050405020304" charset="0"/>
              </a:rPr>
              <a:t>Implementation of Medical Diagnosis in PROLOG</a:t>
            </a:r>
            <a:endParaRPr lang="en-US" sz="2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output:-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nl,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possible_diseases,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nl,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advice.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possible_diseases :- disease(X), write('The patient may suffer from '), write(X),nl.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advice :- symptom(X), patient(X,yes), treatment(X,Y), write(Y),nl, \+ not(X='Stomach Pain').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65275" y="694690"/>
          <a:ext cx="8509635" cy="551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00775" imgH="3486150" progId="Paint.Picture">
                  <p:embed/>
                </p:oleObj>
              </mc:Choice>
              <mc:Fallback>
                <p:oleObj name="" r:id="rId1" imgW="6200775" imgH="3486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5275" y="694690"/>
                        <a:ext cx="8509635" cy="551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30"/>
            <a:ext cx="10515600" cy="4984750"/>
          </a:xfrm>
        </p:spPr>
        <p:txBody>
          <a:bodyPr/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Medical Diagnosis Chosen Statement: The medical expert system will tell the patient the type of disease he/she has on the basis of the symptoms given by the patient.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symptom('Flu').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symptom('Yellowish eyes and skin').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symptom('Dark color urine').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symptom('Pale bowel movement').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symptom('Fatigue').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symptom('Vomitting').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symptom('Fever').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symptom('Pain in joints').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symptom('Weakness').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symptom('Stomach Pain').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15" y="920750"/>
            <a:ext cx="11314430" cy="52565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treatment('Flu', 'Drink hot water, avoid cold eatables.').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treatment('Yellowish eyes and skin', 'Put eye drops, have healthy sleep, do not strain your eyes.').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treatment('Dark color urine', 'Drink lots of water, juices &amp; eat fruits. Avoid alcohol consumption.').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treatment('Pale bowel movement', 'Drink lots of water and exercise regularly.').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treatment('Fatigue', 'Drink lots of water, juices and eat fruits.').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treatment('Vomitting', 'Drink salt and water.').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treatment('Fever', 'Put hot water cloth on head and take crocin.').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treatment('Pain in Joints', 'Apply pain killer and take crocin.').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treatment('Weakness', 'Drink salt and water, eat fruits.').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treatment('Stomach Pain', 'Avoid outside food and eat fruits.')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input :- dynamic(patient/2),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repeat,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symptom(X),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write('Does the patient have '),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write(X),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write('? '),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read(Y),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assert(patient(X,Y)),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\+ not(X='Stomach Pain'),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not(output).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96519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disease(hemochromatosis) :- 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patient('Stomach Pain',yes),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patient('Pain in joints',yes),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patient('Weakness',yes),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patient('Dark color urine',yes),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patient('Yellowish eyes and skin',yes).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disease(hepatitis_c) :-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not(disease(hemochromatosis)),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patient('Pain in joints',yes),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patient('Fever',yes),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patient('Fatigue',yes),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patient('Vomitting',yes),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patient('Pale bowel movement',yes).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885"/>
            <a:ext cx="10515600" cy="57384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disease(hepatitis_b) :-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not(disease(hemochromatosis)),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not(disease(hepatitis_c)),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patient('Pale bowel movement',yes),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patient('Dark color urine',yes),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patient('Yellowish eyes and skin',yes).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disease(hepatitis_a) :-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not(disease(hemochromatosis)),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not(disease(hepatitis_c)),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not(disease(hepatitis_b)),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patient('Flu',yes),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    patient('Yellowish eyes and skin',yes).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590"/>
            <a:ext cx="10515600" cy="56476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disease(jaundice) :-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not(disease(hemochromatosis)),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not(disease(hepatitis_c)),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not(disease(hepatitis_b)),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not(disease(hepatitis_a)),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patient('Yellowish eyes and skin',yes).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disease(flu) :-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not(disease(hemochromatosis)),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not(disease(hepatitis_c)),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not(disease(hepatitis_b)),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not(disease(hepatitis_a)), 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  patient('Flu',yes).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2746</Words>
  <Application>WPS Presentation</Application>
  <PresentationFormat>Widescreen</PresentationFormat>
  <Paragraphs>91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sfsaa</cp:lastModifiedBy>
  <cp:revision>7</cp:revision>
  <dcterms:created xsi:type="dcterms:W3CDTF">2022-12-23T15:29:29Z</dcterms:created>
  <dcterms:modified xsi:type="dcterms:W3CDTF">2022-12-23T15:56:48Z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665BCFFA7EF049BE94FA0BF494EBE3E9</vt:lpwstr>
  </property>
  <property fmtid="{D5CDD505-2E9C-101B-9397-08002B2CF9AE}" pid="3" name="KSOProductBuildVer">
    <vt:lpwstr>2057-11.2.0.11440</vt:lpwstr>
  </property>
</Properties>
</file>