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7" r:id="rId2"/>
    <p:sldId id="517" r:id="rId3"/>
    <p:sldId id="588" r:id="rId4"/>
    <p:sldId id="592" r:id="rId5"/>
    <p:sldId id="521" r:id="rId6"/>
    <p:sldId id="614" r:id="rId7"/>
    <p:sldId id="524" r:id="rId8"/>
    <p:sldId id="528" r:id="rId9"/>
    <p:sldId id="529" r:id="rId10"/>
    <p:sldId id="530" r:id="rId11"/>
    <p:sldId id="531" r:id="rId12"/>
    <p:sldId id="532" r:id="rId13"/>
    <p:sldId id="533" r:id="rId14"/>
    <p:sldId id="534" r:id="rId15"/>
    <p:sldId id="544" r:id="rId16"/>
    <p:sldId id="684" r:id="rId17"/>
    <p:sldId id="685" r:id="rId18"/>
    <p:sldId id="686" r:id="rId19"/>
    <p:sldId id="687" r:id="rId20"/>
    <p:sldId id="549" r:id="rId21"/>
    <p:sldId id="688" r:id="rId22"/>
    <p:sldId id="689" r:id="rId23"/>
    <p:sldId id="690" r:id="rId24"/>
    <p:sldId id="691" r:id="rId25"/>
    <p:sldId id="692" r:id="rId26"/>
    <p:sldId id="555" r:id="rId27"/>
    <p:sldId id="693" r:id="rId28"/>
    <p:sldId id="694" r:id="rId29"/>
    <p:sldId id="695" r:id="rId30"/>
    <p:sldId id="565" r:id="rId31"/>
    <p:sldId id="696" r:id="rId32"/>
    <p:sldId id="566" r:id="rId33"/>
    <p:sldId id="697" r:id="rId34"/>
    <p:sldId id="698" r:id="rId35"/>
    <p:sldId id="699" r:id="rId36"/>
    <p:sldId id="700" r:id="rId37"/>
    <p:sldId id="701" r:id="rId38"/>
    <p:sldId id="702" r:id="rId39"/>
    <p:sldId id="703" r:id="rId40"/>
    <p:sldId id="704" r:id="rId41"/>
    <p:sldId id="581" r:id="rId42"/>
    <p:sldId id="705" r:id="rId43"/>
    <p:sldId id="583" r:id="rId44"/>
    <p:sldId id="706" r:id="rId45"/>
    <p:sldId id="585" r:id="rId46"/>
    <p:sldId id="707" r:id="rId47"/>
    <p:sldId id="708" r:id="rId48"/>
    <p:sldId id="709" r:id="rId49"/>
    <p:sldId id="710" r:id="rId50"/>
    <p:sldId id="712" r:id="rId51"/>
    <p:sldId id="713" r:id="rId52"/>
    <p:sldId id="715" r:id="rId53"/>
    <p:sldId id="716" r:id="rId54"/>
    <p:sldId id="717" r:id="rId55"/>
    <p:sldId id="718" r:id="rId56"/>
    <p:sldId id="719" r:id="rId57"/>
    <p:sldId id="720" r:id="rId58"/>
    <p:sldId id="721" r:id="rId59"/>
    <p:sldId id="722" r:id="rId60"/>
    <p:sldId id="723" r:id="rId61"/>
    <p:sldId id="724" r:id="rId62"/>
    <p:sldId id="725" r:id="rId63"/>
    <p:sldId id="726" r:id="rId64"/>
    <p:sldId id="727" r:id="rId65"/>
    <p:sldId id="728" r:id="rId66"/>
    <p:sldId id="729" r:id="rId67"/>
    <p:sldId id="483" r:id="rId68"/>
    <p:sldId id="486" r:id="rId69"/>
    <p:sldId id="487" r:id="rId70"/>
    <p:sldId id="489" r:id="rId71"/>
    <p:sldId id="730" r:id="rId72"/>
    <p:sldId id="491" r:id="rId73"/>
    <p:sldId id="492" r:id="rId74"/>
    <p:sldId id="493" r:id="rId75"/>
    <p:sldId id="494" r:id="rId76"/>
    <p:sldId id="495" r:id="rId77"/>
    <p:sldId id="496" r:id="rId78"/>
    <p:sldId id="497" r:id="rId79"/>
    <p:sldId id="732" r:id="rId80"/>
    <p:sldId id="733" r:id="rId81"/>
    <p:sldId id="734" r:id="rId82"/>
    <p:sldId id="735" r:id="rId83"/>
    <p:sldId id="736" r:id="rId84"/>
    <p:sldId id="506" r:id="rId85"/>
    <p:sldId id="507" r:id="rId86"/>
    <p:sldId id="737" r:id="rId87"/>
    <p:sldId id="509" r:id="rId88"/>
    <p:sldId id="738" r:id="rId89"/>
    <p:sldId id="739" r:id="rId90"/>
    <p:sldId id="740" r:id="rId91"/>
    <p:sldId id="741" r:id="rId92"/>
    <p:sldId id="742" r:id="rId93"/>
    <p:sldId id="744" r:id="rId94"/>
    <p:sldId id="743"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0021"/>
    <a:srgbClr val="660033"/>
    <a:srgbClr val="FF0000"/>
    <a:srgbClr val="9900CC"/>
    <a:srgbClr val="6600CC"/>
    <a:srgbClr val="0000CC"/>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06" autoAdjust="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B5851-002B-4995-843C-71913A3F561E}" type="datetimeFigureOut">
              <a:rPr lang="en-GB" smtClean="0"/>
              <a:t>02/06/2024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69034-115D-4607-82E6-758E49A11FA5}" type="slidenum">
              <a:rPr lang="en-GB" smtClean="0"/>
              <a:t>‹#›</a:t>
            </a:fld>
            <a:endParaRPr lang="en-GB"/>
          </a:p>
        </p:txBody>
      </p:sp>
    </p:spTree>
    <p:extLst>
      <p:ext uri="{BB962C8B-B14F-4D97-AF65-F5344CB8AC3E}">
        <p14:creationId xmlns:p14="http://schemas.microsoft.com/office/powerpoint/2010/main" val="2456930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6367FB89-51DE-9AD8-4EED-78DFF508FA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B4499DD6-AD77-407D-E228-9D7723DB26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2D9B931B-28E8-6A10-83C6-3836E90145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1DA441-F589-45F6-BD92-0B7E9E41A9D1}" type="slidenum">
              <a:rPr lang="en-US" altLang="en-US"/>
              <a:pPr>
                <a:spcBef>
                  <a:spcPct val="0"/>
                </a:spcBef>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5D0879F-C6DB-15F7-63EB-406A90A746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04BF67AD-8236-F447-47D2-EBEE8871F4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Slide Number Placeholder 3">
            <a:extLst>
              <a:ext uri="{FF2B5EF4-FFF2-40B4-BE49-F238E27FC236}">
                <a16:creationId xmlns:a16="http://schemas.microsoft.com/office/drawing/2014/main" id="{BC5D2338-BF4C-4074-500E-0DFAE4B8C3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C3A681-9400-4AB1-A3FF-BD2399D655CA}" type="slidenum">
              <a:rPr lang="en-US" altLang="en-US"/>
              <a:pPr>
                <a:spcBef>
                  <a:spcPct val="0"/>
                </a:spcBef>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ACDCDCB-976B-C67B-7F8E-BCE756DC80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4E85AB62-BE40-A4CC-6B54-C30CB234A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A24B7EFB-7E54-0FF9-A61B-4B8F7B44ED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9356B9-C703-4BB7-9E5B-BA17352F88EA}" type="slidenum">
              <a:rPr lang="en-US" altLang="en-US"/>
              <a:pPr>
                <a:spcBef>
                  <a:spcPct val="0"/>
                </a:spcBef>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05B77B6-8EA5-31FD-D0DC-51F12885C5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5433D5-C433-4F03-A465-6B64581FAD53}" type="slidenum">
              <a:rPr lang="en-US" altLang="en-US"/>
              <a:pPr>
                <a:spcBef>
                  <a:spcPct val="0"/>
                </a:spcBef>
              </a:pPr>
              <a:t>69</a:t>
            </a:fld>
            <a:endParaRPr lang="en-US" altLang="en-US"/>
          </a:p>
        </p:txBody>
      </p:sp>
      <p:sp>
        <p:nvSpPr>
          <p:cNvPr id="108547" name="Rectangle 2">
            <a:extLst>
              <a:ext uri="{FF2B5EF4-FFF2-40B4-BE49-F238E27FC236}">
                <a16:creationId xmlns:a16="http://schemas.microsoft.com/office/drawing/2014/main" id="{7CB88972-769F-F626-4604-73A5016EAC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a:extLst>
              <a:ext uri="{FF2B5EF4-FFF2-40B4-BE49-F238E27FC236}">
                <a16:creationId xmlns:a16="http://schemas.microsoft.com/office/drawing/2014/main" id="{63C57CA2-5944-09A2-AEE9-4B20211357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6FE9D747-102E-851E-27AF-1977A29272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D1B75D-3B72-435F-AECF-1F6193955C82}" type="slidenum">
              <a:rPr lang="en-US" altLang="en-US"/>
              <a:pPr>
                <a:spcBef>
                  <a:spcPct val="0"/>
                </a:spcBef>
              </a:pPr>
              <a:t>88</a:t>
            </a:fld>
            <a:endParaRPr lang="en-US" altLang="en-US"/>
          </a:p>
        </p:txBody>
      </p:sp>
      <p:sp>
        <p:nvSpPr>
          <p:cNvPr id="132099" name="Rectangle 2">
            <a:extLst>
              <a:ext uri="{FF2B5EF4-FFF2-40B4-BE49-F238E27FC236}">
                <a16:creationId xmlns:a16="http://schemas.microsoft.com/office/drawing/2014/main" id="{E74A1D60-209A-8C40-39F8-7CBC79AEBE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a:extLst>
              <a:ext uri="{FF2B5EF4-FFF2-40B4-BE49-F238E27FC236}">
                <a16:creationId xmlns:a16="http://schemas.microsoft.com/office/drawing/2014/main" id="{D8951296-E70A-E6EB-574C-2F2FE6D67C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E03B54F2-ED79-2957-C2AA-53AE4EE6AC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D7F7F7-F447-429B-870F-45F39085084F}" type="slidenum">
              <a:rPr lang="en-US" altLang="en-US"/>
              <a:pPr>
                <a:spcBef>
                  <a:spcPct val="0"/>
                </a:spcBef>
              </a:pPr>
              <a:t>89</a:t>
            </a:fld>
            <a:endParaRPr lang="en-US" altLang="en-US"/>
          </a:p>
        </p:txBody>
      </p:sp>
      <p:sp>
        <p:nvSpPr>
          <p:cNvPr id="134147" name="Rectangle 2">
            <a:extLst>
              <a:ext uri="{FF2B5EF4-FFF2-40B4-BE49-F238E27FC236}">
                <a16:creationId xmlns:a16="http://schemas.microsoft.com/office/drawing/2014/main" id="{73B6817A-D3F6-755B-5945-98BD641C61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a:extLst>
              <a:ext uri="{FF2B5EF4-FFF2-40B4-BE49-F238E27FC236}">
                <a16:creationId xmlns:a16="http://schemas.microsoft.com/office/drawing/2014/main" id="{96C3684B-9299-E9B9-69EB-52DC272E25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87F967AC-1A7E-3BDE-7476-C4F7C2CAA6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B7F30C-D1B4-4DC9-9EE3-0E679439866B}" type="slidenum">
              <a:rPr lang="en-US" altLang="en-US"/>
              <a:pPr>
                <a:spcBef>
                  <a:spcPct val="0"/>
                </a:spcBef>
              </a:pPr>
              <a:t>90</a:t>
            </a:fld>
            <a:endParaRPr lang="en-US" altLang="en-US"/>
          </a:p>
        </p:txBody>
      </p:sp>
      <p:sp>
        <p:nvSpPr>
          <p:cNvPr id="136195" name="Rectangle 2">
            <a:extLst>
              <a:ext uri="{FF2B5EF4-FFF2-40B4-BE49-F238E27FC236}">
                <a16:creationId xmlns:a16="http://schemas.microsoft.com/office/drawing/2014/main" id="{55F44D76-6930-CD29-CBC8-8DB5EF0C71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6" name="Rectangle 3">
            <a:extLst>
              <a:ext uri="{FF2B5EF4-FFF2-40B4-BE49-F238E27FC236}">
                <a16:creationId xmlns:a16="http://schemas.microsoft.com/office/drawing/2014/main" id="{AAAD5D29-3674-9D42-91A9-CB114D7681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30D9208D-F4F5-2F65-A099-5BE762ECEA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457BD7-F2F9-4479-B3FD-5EFF7639092D}" type="slidenum">
              <a:rPr lang="en-US" altLang="en-US"/>
              <a:pPr>
                <a:spcBef>
                  <a:spcPct val="0"/>
                </a:spcBef>
              </a:pPr>
              <a:t>91</a:t>
            </a:fld>
            <a:endParaRPr lang="en-US" altLang="en-US"/>
          </a:p>
        </p:txBody>
      </p:sp>
      <p:sp>
        <p:nvSpPr>
          <p:cNvPr id="138243" name="Rectangle 2">
            <a:extLst>
              <a:ext uri="{FF2B5EF4-FFF2-40B4-BE49-F238E27FC236}">
                <a16:creationId xmlns:a16="http://schemas.microsoft.com/office/drawing/2014/main" id="{944D22D9-6E72-B350-F6BD-9953F67EE6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a:extLst>
              <a:ext uri="{FF2B5EF4-FFF2-40B4-BE49-F238E27FC236}">
                <a16:creationId xmlns:a16="http://schemas.microsoft.com/office/drawing/2014/main" id="{5AE78749-9FA6-6E8C-3148-9811347478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D703636A-5344-2E5E-1D77-BE53115455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B4858A-8789-4D9C-B382-E46329BD4806}" type="slidenum">
              <a:rPr lang="en-US" altLang="en-US"/>
              <a:pPr>
                <a:spcBef>
                  <a:spcPct val="0"/>
                </a:spcBef>
              </a:pPr>
              <a:t>92</a:t>
            </a:fld>
            <a:endParaRPr lang="en-US" altLang="en-US"/>
          </a:p>
        </p:txBody>
      </p:sp>
      <p:sp>
        <p:nvSpPr>
          <p:cNvPr id="140291" name="Rectangle 2">
            <a:extLst>
              <a:ext uri="{FF2B5EF4-FFF2-40B4-BE49-F238E27FC236}">
                <a16:creationId xmlns:a16="http://schemas.microsoft.com/office/drawing/2014/main" id="{9D3256FE-EB5F-FBF7-D8BE-D58DAC1A8A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a:extLst>
              <a:ext uri="{FF2B5EF4-FFF2-40B4-BE49-F238E27FC236}">
                <a16:creationId xmlns:a16="http://schemas.microsoft.com/office/drawing/2014/main" id="{625341BB-8A2C-533E-D0C4-31BA1CF101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A8E4A7F-3262-47AC-8989-17545B7BC0DA}" type="datetime1">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259605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48948E8-AF0B-42FE-B63A-891E88DE2555}" type="datetime1">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265050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2DDFAE-5B71-4841-9DDE-63AEA1D129BC}" type="datetime1">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21636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1EFA12-B8FA-4ABB-AD89-67C5F707CBE1}" type="datetime1">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102132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56BE5-120B-4A87-9290-56530960AFEA}" type="datetime1">
              <a:rPr lang="en-GB" smtClean="0"/>
              <a:t>02/06/2024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428956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7A232A6-4FE4-4D2A-9827-BE71325C2369}" type="datetime1">
              <a:rPr lang="en-GB" smtClean="0"/>
              <a:t>02/06/2024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25926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F8D21CB-A8D3-41CF-AF48-7C68F435B639}" type="datetime1">
              <a:rPr lang="en-GB" smtClean="0"/>
              <a:t>02/06/2024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425177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D85E8A7-015D-4727-896D-14AEB4F2F5BD}" type="datetime1">
              <a:rPr lang="en-GB" smtClean="0"/>
              <a:t>02/06/2024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304985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8C152-7D1A-4FD5-AA71-3EAE16C8A503}" type="datetime1">
              <a:rPr lang="en-GB" smtClean="0"/>
              <a:t>02/06/2024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78231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82299-547A-4D21-879C-61729CAABD2F}" type="datetime1">
              <a:rPr lang="en-GB" smtClean="0"/>
              <a:t>02/06/2024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337032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9EBBDF-8BD2-49DE-B4DE-759F453D23E5}" type="datetime1">
              <a:rPr lang="en-GB" smtClean="0"/>
              <a:t>02/06/2024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35C893-C4CD-4D87-9D65-21EA4BF19174}" type="slidenum">
              <a:rPr lang="en-GB" smtClean="0"/>
              <a:t>‹#›</a:t>
            </a:fld>
            <a:endParaRPr lang="en-GB"/>
          </a:p>
        </p:txBody>
      </p:sp>
    </p:spTree>
    <p:extLst>
      <p:ext uri="{BB962C8B-B14F-4D97-AF65-F5344CB8AC3E}">
        <p14:creationId xmlns:p14="http://schemas.microsoft.com/office/powerpoint/2010/main" val="211202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24AC7-D508-4C81-87EE-AA9131E0E17C}" type="datetime1">
              <a:rPr lang="en-GB" smtClean="0"/>
              <a:t>02/06/2024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C893-C4CD-4D87-9D65-21EA4BF19174}" type="slidenum">
              <a:rPr lang="en-GB" smtClean="0"/>
              <a:t>‹#›</a:t>
            </a:fld>
            <a:endParaRPr lang="en-GB"/>
          </a:p>
        </p:txBody>
      </p:sp>
    </p:spTree>
    <p:extLst>
      <p:ext uri="{BB962C8B-B14F-4D97-AF65-F5344CB8AC3E}">
        <p14:creationId xmlns:p14="http://schemas.microsoft.com/office/powerpoint/2010/main" val="490435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CHAPTER THREE-PART III</a:t>
            </a:r>
          </a:p>
        </p:txBody>
      </p:sp>
      <p:sp>
        <p:nvSpPr>
          <p:cNvPr id="3" name="Content Placeholder 2"/>
          <p:cNvSpPr>
            <a:spLocks noGrp="1"/>
          </p:cNvSpPr>
          <p:nvPr>
            <p:ph idx="1"/>
          </p:nvPr>
        </p:nvSpPr>
        <p:spPr>
          <a:xfrm>
            <a:off x="838200" y="3672113"/>
            <a:ext cx="10515600" cy="2504849"/>
          </a:xfrm>
        </p:spPr>
        <p:txBody>
          <a:bodyPr>
            <a:normAutofit/>
          </a:bodyPr>
          <a:lstStyle/>
          <a:p>
            <a:pPr marL="0" indent="0" algn="ctr">
              <a:buNone/>
            </a:pPr>
            <a:r>
              <a:rPr lang="en-US" sz="3200" b="1" dirty="0">
                <a:solidFill>
                  <a:srgbClr val="FF0000"/>
                </a:solidFill>
                <a:latin typeface="Times New Roman" panose="02020603050405020304" pitchFamily="18" charset="0"/>
                <a:cs typeface="Times New Roman" panose="02020603050405020304" pitchFamily="18" charset="0"/>
              </a:rPr>
              <a:t>Structural Model </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1</a:t>
            </a:fld>
            <a:endParaRPr lang="en-GB"/>
          </a:p>
        </p:txBody>
      </p:sp>
    </p:spTree>
    <p:extLst>
      <p:ext uri="{BB962C8B-B14F-4D97-AF65-F5344CB8AC3E}">
        <p14:creationId xmlns:p14="http://schemas.microsoft.com/office/powerpoint/2010/main" val="254589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a:extLst>
              <a:ext uri="{FF2B5EF4-FFF2-40B4-BE49-F238E27FC236}">
                <a16:creationId xmlns:a16="http://schemas.microsoft.com/office/drawing/2014/main" id="{529D05FE-4C8C-AC1E-FA26-F54DE98CFDC7}"/>
              </a:ext>
            </a:extLst>
          </p:cNvPr>
          <p:cNvSpPr>
            <a:spLocks noGrp="1" noRot="1" noChangeArrowheads="1"/>
          </p:cNvSpPr>
          <p:nvPr>
            <p:ph type="title"/>
          </p:nvPr>
        </p:nvSpPr>
        <p:spPr>
          <a:xfrm>
            <a:off x="4114800" y="0"/>
            <a:ext cx="2743200" cy="304800"/>
          </a:xfrm>
          <a:noFill/>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Name</a:t>
            </a:r>
            <a:endParaRPr lang="en-GB" altLang="en-US" sz="3600" b="1">
              <a:solidFill>
                <a:srgbClr val="3333FF"/>
              </a:solidFill>
              <a:latin typeface="Times New Roman" panose="02020603050405020304" pitchFamily="18" charset="0"/>
              <a:cs typeface="Times New Roman" panose="02020603050405020304" pitchFamily="18" charset="0"/>
            </a:endParaRPr>
          </a:p>
        </p:txBody>
      </p:sp>
      <p:sp>
        <p:nvSpPr>
          <p:cNvPr id="41987" name="Slide Number Placeholder 4">
            <a:extLst>
              <a:ext uri="{FF2B5EF4-FFF2-40B4-BE49-F238E27FC236}">
                <a16:creationId xmlns:a16="http://schemas.microsoft.com/office/drawing/2014/main" id="{5D1865A3-0267-F847-930D-801B5CA932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A48BE3D-A490-40C3-BAB8-AAEF1C09AD6E}" type="slidenum">
              <a:rPr lang="en-GB" altLang="en-US" sz="1400">
                <a:solidFill>
                  <a:srgbClr val="FFFFFF"/>
                </a:solidFill>
                <a:latin typeface="Franklin Gothic Book" panose="020B0503020102020204" pitchFamily="34" charset="0"/>
              </a:rPr>
              <a:pPr/>
              <a:t>10</a:t>
            </a:fld>
            <a:endParaRPr lang="en-GB" altLang="en-US" sz="1400">
              <a:solidFill>
                <a:srgbClr val="FFFFFF"/>
              </a:solidFill>
              <a:latin typeface="Franklin Gothic Book" panose="020B0503020102020204" pitchFamily="34" charset="0"/>
            </a:endParaRPr>
          </a:p>
        </p:txBody>
      </p:sp>
      <p:sp>
        <p:nvSpPr>
          <p:cNvPr id="20484" name="Rectangle 3">
            <a:extLst>
              <a:ext uri="{FF2B5EF4-FFF2-40B4-BE49-F238E27FC236}">
                <a16:creationId xmlns:a16="http://schemas.microsoft.com/office/drawing/2014/main" id="{F1B9E054-2E39-25F3-EBD5-7C83231109FC}"/>
              </a:ext>
            </a:extLst>
          </p:cNvPr>
          <p:cNvSpPr>
            <a:spLocks noGrp="1" noChangeArrowheads="1"/>
          </p:cNvSpPr>
          <p:nvPr>
            <p:ph sz="quarter" idx="1"/>
          </p:nvPr>
        </p:nvSpPr>
        <p:spPr>
          <a:xfrm>
            <a:off x="104931" y="304800"/>
            <a:ext cx="11962151" cy="6529388"/>
          </a:xfrm>
        </p:spPr>
        <p:txBody>
          <a:bodyPr rtlCol="0">
            <a:normAutofit fontScale="77500" lnSpcReduction="20000"/>
          </a:bodyPr>
          <a:lstStyle/>
          <a:p>
            <a:pPr algn="just">
              <a:lnSpc>
                <a:spcPct val="170000"/>
              </a:lnSpc>
              <a:spcBef>
                <a:spcPts val="0"/>
              </a:spcBef>
              <a:buFont typeface="Wingdings" pitchFamily="2" charset="2"/>
              <a:buChar char="Ø"/>
              <a:defRPr/>
            </a:pPr>
            <a:r>
              <a:rPr lang="en-GB" dirty="0">
                <a:latin typeface="Times New Roman" pitchFamily="18" charset="0"/>
                <a:cs typeface="Times New Roman" pitchFamily="18" charset="0"/>
              </a:rPr>
              <a:t>Every</a:t>
            </a:r>
            <a:r>
              <a:rPr lang="en-GB" b="1" dirty="0">
                <a:solidFill>
                  <a:srgbClr val="FF0000"/>
                </a:solidFill>
                <a:latin typeface="Times New Roman" pitchFamily="18" charset="0"/>
                <a:cs typeface="Times New Roman" pitchFamily="18" charset="0"/>
              </a:rPr>
              <a:t> class </a:t>
            </a:r>
            <a:r>
              <a:rPr lang="en-GB" dirty="0">
                <a:latin typeface="Times New Roman" pitchFamily="18" charset="0"/>
                <a:cs typeface="Times New Roman" pitchFamily="18" charset="0"/>
              </a:rPr>
              <a:t>must have a </a:t>
            </a:r>
            <a:r>
              <a:rPr lang="en-GB" b="1" dirty="0">
                <a:solidFill>
                  <a:srgbClr val="FF0000"/>
                </a:solidFill>
                <a:latin typeface="Times New Roman" pitchFamily="18" charset="0"/>
                <a:cs typeface="Times New Roman" pitchFamily="18" charset="0"/>
              </a:rPr>
              <a:t>name</a:t>
            </a:r>
            <a:r>
              <a:rPr lang="en-GB" dirty="0">
                <a:latin typeface="Times New Roman" pitchFamily="18" charset="0"/>
                <a:cs typeface="Times New Roman" pitchFamily="18" charset="0"/>
              </a:rPr>
              <a:t> to </a:t>
            </a:r>
            <a:r>
              <a:rPr lang="en-GB" b="1" dirty="0">
                <a:solidFill>
                  <a:srgbClr val="FF0000"/>
                </a:solidFill>
                <a:latin typeface="Times New Roman" pitchFamily="18" charset="0"/>
                <a:cs typeface="Times New Roman" pitchFamily="18" charset="0"/>
              </a:rPr>
              <a:t>distinguish </a:t>
            </a:r>
            <a:r>
              <a:rPr lang="en-GB" dirty="0">
                <a:latin typeface="Times New Roman" pitchFamily="18" charset="0"/>
                <a:cs typeface="Times New Roman" pitchFamily="18" charset="0"/>
              </a:rPr>
              <a:t>it from other </a:t>
            </a:r>
            <a:r>
              <a:rPr lang="en-GB" b="1" dirty="0">
                <a:solidFill>
                  <a:srgbClr val="FF0000"/>
                </a:solidFill>
                <a:latin typeface="Times New Roman" pitchFamily="18" charset="0"/>
                <a:cs typeface="Times New Roman" pitchFamily="18" charset="0"/>
              </a:rPr>
              <a:t>classes</a:t>
            </a:r>
          </a:p>
          <a:p>
            <a:pPr algn="just">
              <a:lnSpc>
                <a:spcPct val="170000"/>
              </a:lnSpc>
              <a:spcBef>
                <a:spcPts val="0"/>
              </a:spcBef>
              <a:buFont typeface="Wingdings" pitchFamily="2" charset="2"/>
              <a:buChar char="§"/>
              <a:defRPr/>
            </a:pPr>
            <a:r>
              <a:rPr lang="en-GB" dirty="0">
                <a:latin typeface="Times New Roman" pitchFamily="18" charset="0"/>
                <a:cs typeface="Times New Roman" pitchFamily="18" charset="0"/>
              </a:rPr>
              <a:t>can be a </a:t>
            </a:r>
            <a:r>
              <a:rPr lang="en-GB" b="1" dirty="0">
                <a:latin typeface="Times New Roman" pitchFamily="18" charset="0"/>
                <a:cs typeface="Times New Roman" pitchFamily="18" charset="0"/>
              </a:rPr>
              <a:t>simple name, i.e. Student, Door, </a:t>
            </a:r>
            <a:r>
              <a:rPr lang="en-GB" b="1" dirty="0" err="1">
                <a:latin typeface="Times New Roman" pitchFamily="18" charset="0"/>
                <a:cs typeface="Times New Roman" pitchFamily="18" charset="0"/>
              </a:rPr>
              <a:t>etc</a:t>
            </a:r>
            <a:endParaRPr lang="en-GB" b="1" dirty="0">
              <a:latin typeface="Times New Roman" pitchFamily="18" charset="0"/>
              <a:cs typeface="Times New Roman" pitchFamily="18" charset="0"/>
            </a:endParaRPr>
          </a:p>
          <a:p>
            <a:pPr algn="just">
              <a:lnSpc>
                <a:spcPct val="170000"/>
              </a:lnSpc>
              <a:spcBef>
                <a:spcPts val="0"/>
              </a:spcBef>
              <a:buFont typeface="Wingdings" pitchFamily="2" charset="2"/>
              <a:buChar char="§"/>
              <a:defRPr/>
            </a:pPr>
            <a:r>
              <a:rPr lang="en-GB" dirty="0">
                <a:latin typeface="Times New Roman" pitchFamily="18" charset="0"/>
                <a:cs typeface="Times New Roman" pitchFamily="18" charset="0"/>
              </a:rPr>
              <a:t>can be a </a:t>
            </a:r>
            <a:r>
              <a:rPr lang="en-GB" b="1" dirty="0">
                <a:solidFill>
                  <a:srgbClr val="3333FF"/>
                </a:solidFill>
                <a:latin typeface="Times New Roman" pitchFamily="18" charset="0"/>
                <a:cs typeface="Times New Roman" pitchFamily="18" charset="0"/>
              </a:rPr>
              <a:t>path name-t</a:t>
            </a:r>
            <a:r>
              <a:rPr lang="en-GB" dirty="0">
                <a:solidFill>
                  <a:srgbClr val="3333FF"/>
                </a:solidFill>
                <a:latin typeface="Times New Roman" pitchFamily="18" charset="0"/>
                <a:cs typeface="Times New Roman" pitchFamily="18" charset="0"/>
              </a:rPr>
              <a:t>he </a:t>
            </a:r>
            <a:r>
              <a:rPr lang="en-GB" dirty="0">
                <a:latin typeface="Times New Roman" pitchFamily="18" charset="0"/>
                <a:cs typeface="Times New Roman" pitchFamily="18" charset="0"/>
              </a:rPr>
              <a:t>class name </a:t>
            </a:r>
            <a:r>
              <a:rPr lang="en-GB" b="1" dirty="0">
                <a:solidFill>
                  <a:srgbClr val="006600"/>
                </a:solidFill>
                <a:latin typeface="Times New Roman" pitchFamily="18" charset="0"/>
                <a:cs typeface="Times New Roman" pitchFamily="18" charset="0"/>
              </a:rPr>
              <a:t>prefixed </a:t>
            </a:r>
            <a:r>
              <a:rPr lang="en-GB" dirty="0">
                <a:latin typeface="Times New Roman" pitchFamily="18" charset="0"/>
                <a:cs typeface="Times New Roman" pitchFamily="18" charset="0"/>
              </a:rPr>
              <a:t>by the </a:t>
            </a:r>
            <a:r>
              <a:rPr lang="en-GB" b="1" dirty="0">
                <a:solidFill>
                  <a:srgbClr val="006600"/>
                </a:solidFill>
                <a:latin typeface="Times New Roman" pitchFamily="18" charset="0"/>
                <a:cs typeface="Times New Roman" pitchFamily="18" charset="0"/>
              </a:rPr>
              <a:t>name </a:t>
            </a:r>
            <a:r>
              <a:rPr lang="en-GB" dirty="0">
                <a:latin typeface="Times New Roman" pitchFamily="18" charset="0"/>
                <a:cs typeface="Times New Roman" pitchFamily="18" charset="0"/>
              </a:rPr>
              <a:t>of the </a:t>
            </a:r>
            <a:r>
              <a:rPr lang="en-GB" b="1" dirty="0">
                <a:solidFill>
                  <a:srgbClr val="006600"/>
                </a:solidFill>
                <a:latin typeface="Times New Roman" pitchFamily="18" charset="0"/>
                <a:cs typeface="Times New Roman" pitchFamily="18" charset="0"/>
              </a:rPr>
              <a:t>package </a:t>
            </a:r>
            <a:r>
              <a:rPr lang="en-GB" dirty="0">
                <a:latin typeface="Times New Roman" pitchFamily="18" charset="0"/>
                <a:cs typeface="Times New Roman" pitchFamily="18" charset="0"/>
              </a:rPr>
              <a:t>in which that</a:t>
            </a:r>
            <a:r>
              <a:rPr lang="en-GB" b="1" dirty="0">
                <a:solidFill>
                  <a:srgbClr val="006600"/>
                </a:solidFill>
                <a:latin typeface="Times New Roman" pitchFamily="18" charset="0"/>
                <a:cs typeface="Times New Roman" pitchFamily="18" charset="0"/>
              </a:rPr>
              <a:t> class </a:t>
            </a:r>
            <a:r>
              <a:rPr lang="en-GB" dirty="0">
                <a:latin typeface="Times New Roman" pitchFamily="18" charset="0"/>
                <a:cs typeface="Times New Roman" pitchFamily="18" charset="0"/>
              </a:rPr>
              <a:t>lives</a:t>
            </a:r>
            <a:r>
              <a:rPr lang="en-GB" b="1" dirty="0">
                <a:solidFill>
                  <a:srgbClr val="006600"/>
                </a:solidFill>
                <a:latin typeface="Times New Roman" pitchFamily="18" charset="0"/>
                <a:cs typeface="Times New Roman" pitchFamily="18" charset="0"/>
              </a:rPr>
              <a:t>,</a:t>
            </a:r>
            <a:r>
              <a:rPr lang="en-GB" dirty="0">
                <a:latin typeface="Times New Roman" pitchFamily="18" charset="0"/>
                <a:cs typeface="Times New Roman" pitchFamily="18" charset="0"/>
              </a:rPr>
              <a:t> i.e. </a:t>
            </a:r>
            <a:r>
              <a:rPr lang="en-GB" b="1" dirty="0" err="1">
                <a:latin typeface="Times New Roman" pitchFamily="18" charset="0"/>
                <a:cs typeface="Times New Roman" pitchFamily="18" charset="0"/>
              </a:rPr>
              <a:t>BusinessRecord</a:t>
            </a:r>
            <a:r>
              <a:rPr lang="en-GB" b="1" dirty="0">
                <a:latin typeface="Times New Roman" pitchFamily="18" charset="0"/>
                <a:cs typeface="Times New Roman" pitchFamily="18" charset="0"/>
              </a:rPr>
              <a:t>::Customer</a:t>
            </a:r>
            <a:r>
              <a:rPr lang="en-GB"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r>
              <a:rPr lang="en-GB" dirty="0">
                <a:latin typeface="Times New Roman" pitchFamily="18" charset="0"/>
                <a:cs typeface="Times New Roman" pitchFamily="18" charset="0"/>
              </a:rPr>
              <a:t>A </a:t>
            </a:r>
            <a:r>
              <a:rPr lang="en-GB" b="1" dirty="0">
                <a:solidFill>
                  <a:srgbClr val="FF0000"/>
                </a:solidFill>
                <a:latin typeface="Times New Roman" pitchFamily="18" charset="0"/>
                <a:cs typeface="Times New Roman" pitchFamily="18" charset="0"/>
              </a:rPr>
              <a:t>class </a:t>
            </a:r>
            <a:r>
              <a:rPr lang="en-GB" dirty="0">
                <a:latin typeface="Times New Roman" pitchFamily="18" charset="0"/>
                <a:cs typeface="Times New Roman" pitchFamily="18" charset="0"/>
              </a:rPr>
              <a:t>may be </a:t>
            </a:r>
            <a:r>
              <a:rPr lang="en-GB" b="1" dirty="0">
                <a:solidFill>
                  <a:srgbClr val="FF0000"/>
                </a:solidFill>
                <a:latin typeface="Times New Roman" pitchFamily="18" charset="0"/>
                <a:cs typeface="Times New Roman" pitchFamily="18" charset="0"/>
              </a:rPr>
              <a:t>drawn </a:t>
            </a:r>
            <a:r>
              <a:rPr lang="en-GB" dirty="0">
                <a:latin typeface="Times New Roman" pitchFamily="18" charset="0"/>
                <a:cs typeface="Times New Roman" pitchFamily="18" charset="0"/>
              </a:rPr>
              <a:t>showing only its </a:t>
            </a:r>
            <a:r>
              <a:rPr lang="en-GB" b="1" dirty="0">
                <a:solidFill>
                  <a:srgbClr val="FF0000"/>
                </a:solidFill>
                <a:latin typeface="Times New Roman" pitchFamily="18" charset="0"/>
                <a:cs typeface="Times New Roman" pitchFamily="18" charset="0"/>
              </a:rPr>
              <a:t>name</a:t>
            </a:r>
          </a:p>
          <a:p>
            <a:pPr marL="0" indent="0" algn="ctr">
              <a:lnSpc>
                <a:spcPct val="170000"/>
              </a:lnSpc>
              <a:spcBef>
                <a:spcPts val="0"/>
              </a:spcBef>
              <a:buNone/>
              <a:defRPr/>
            </a:pPr>
            <a:r>
              <a:rPr lang="en-GB" b="1" u="sng" dirty="0">
                <a:solidFill>
                  <a:srgbClr val="3333FF"/>
                </a:solidFill>
                <a:latin typeface="Times New Roman" pitchFamily="18" charset="0"/>
                <a:cs typeface="Times New Roman" pitchFamily="18" charset="0"/>
              </a:rPr>
              <a:t>Attribute</a:t>
            </a:r>
          </a:p>
          <a:p>
            <a:pPr algn="just">
              <a:lnSpc>
                <a:spcPct val="170000"/>
              </a:lnSpc>
              <a:spcBef>
                <a:spcPts val="0"/>
              </a:spcBef>
              <a:buFont typeface="Wingdings" pitchFamily="2" charset="2"/>
              <a:buChar char="Ø"/>
              <a:defRPr/>
            </a:pPr>
            <a:r>
              <a:rPr lang="en-GB" dirty="0">
                <a:latin typeface="Times New Roman" pitchFamily="18" charset="0"/>
                <a:cs typeface="Times New Roman" pitchFamily="18" charset="0"/>
              </a:rPr>
              <a:t>An </a:t>
            </a:r>
            <a:r>
              <a:rPr lang="en-GB" b="1" dirty="0">
                <a:solidFill>
                  <a:srgbClr val="006600"/>
                </a:solidFill>
                <a:latin typeface="Times New Roman" pitchFamily="18" charset="0"/>
                <a:cs typeface="Times New Roman" pitchFamily="18" charset="0"/>
              </a:rPr>
              <a:t>attribute </a:t>
            </a:r>
            <a:r>
              <a:rPr lang="en-GB" dirty="0">
                <a:latin typeface="Times New Roman" pitchFamily="18" charset="0"/>
                <a:cs typeface="Times New Roman" pitchFamily="18" charset="0"/>
              </a:rPr>
              <a:t>is a </a:t>
            </a:r>
            <a:r>
              <a:rPr lang="en-GB" b="1" dirty="0">
                <a:solidFill>
                  <a:srgbClr val="006600"/>
                </a:solidFill>
                <a:latin typeface="Times New Roman" pitchFamily="18" charset="0"/>
                <a:cs typeface="Times New Roman" pitchFamily="18" charset="0"/>
              </a:rPr>
              <a:t>named property </a:t>
            </a:r>
            <a:r>
              <a:rPr lang="en-GB" dirty="0">
                <a:latin typeface="Times New Roman" pitchFamily="18" charset="0"/>
                <a:cs typeface="Times New Roman" pitchFamily="18" charset="0"/>
              </a:rPr>
              <a:t>of a </a:t>
            </a:r>
            <a:r>
              <a:rPr lang="en-GB" b="1" dirty="0">
                <a:solidFill>
                  <a:srgbClr val="006600"/>
                </a:solidFill>
                <a:latin typeface="Times New Roman" pitchFamily="18" charset="0"/>
                <a:cs typeface="Times New Roman" pitchFamily="18" charset="0"/>
              </a:rPr>
              <a:t>class</a:t>
            </a:r>
            <a:r>
              <a:rPr lang="en-GB" dirty="0">
                <a:latin typeface="Times New Roman" pitchFamily="18" charset="0"/>
                <a:cs typeface="Times New Roman" pitchFamily="18" charset="0"/>
              </a:rPr>
              <a:t> that </a:t>
            </a:r>
            <a:r>
              <a:rPr lang="en-GB" b="1" dirty="0">
                <a:solidFill>
                  <a:srgbClr val="FF0000"/>
                </a:solidFill>
                <a:latin typeface="Times New Roman" pitchFamily="18" charset="0"/>
                <a:cs typeface="Times New Roman" pitchFamily="18" charset="0"/>
              </a:rPr>
              <a:t>describes </a:t>
            </a:r>
            <a:r>
              <a:rPr lang="en-GB" dirty="0">
                <a:latin typeface="Times New Roman" pitchFamily="18" charset="0"/>
                <a:cs typeface="Times New Roman" pitchFamily="18" charset="0"/>
              </a:rPr>
              <a:t>a range of </a:t>
            </a:r>
            <a:r>
              <a:rPr lang="en-GB" b="1" dirty="0">
                <a:solidFill>
                  <a:srgbClr val="FF0000"/>
                </a:solidFill>
                <a:latin typeface="Times New Roman" pitchFamily="18" charset="0"/>
                <a:cs typeface="Times New Roman" pitchFamily="18" charset="0"/>
              </a:rPr>
              <a:t>values </a:t>
            </a:r>
            <a:r>
              <a:rPr lang="en-GB" dirty="0">
                <a:latin typeface="Times New Roman" pitchFamily="18" charset="0"/>
                <a:cs typeface="Times New Roman" pitchFamily="18" charset="0"/>
              </a:rPr>
              <a:t>that </a:t>
            </a:r>
            <a:r>
              <a:rPr lang="en-GB" b="1" dirty="0">
                <a:solidFill>
                  <a:srgbClr val="FF0000"/>
                </a:solidFill>
                <a:latin typeface="Times New Roman" pitchFamily="18" charset="0"/>
                <a:cs typeface="Times New Roman" pitchFamily="18" charset="0"/>
              </a:rPr>
              <a:t>instances </a:t>
            </a:r>
            <a:r>
              <a:rPr lang="en-GB" dirty="0">
                <a:latin typeface="Times New Roman" pitchFamily="18" charset="0"/>
                <a:cs typeface="Times New Roman" pitchFamily="18" charset="0"/>
              </a:rPr>
              <a:t>of the</a:t>
            </a:r>
            <a:r>
              <a:rPr lang="en-GB" b="1" dirty="0">
                <a:solidFill>
                  <a:srgbClr val="FF0000"/>
                </a:solidFill>
                <a:latin typeface="Times New Roman" pitchFamily="18" charset="0"/>
                <a:cs typeface="Times New Roman" pitchFamily="18" charset="0"/>
              </a:rPr>
              <a:t> property </a:t>
            </a:r>
            <a:r>
              <a:rPr lang="en-GB" dirty="0">
                <a:latin typeface="Times New Roman" pitchFamily="18" charset="0"/>
                <a:cs typeface="Times New Roman" pitchFamily="18" charset="0"/>
              </a:rPr>
              <a:t>may</a:t>
            </a:r>
            <a:r>
              <a:rPr lang="en-GB" b="1" dirty="0">
                <a:solidFill>
                  <a:srgbClr val="FF0000"/>
                </a:solidFill>
                <a:latin typeface="Times New Roman" pitchFamily="18" charset="0"/>
                <a:cs typeface="Times New Roman" pitchFamily="18" charset="0"/>
              </a:rPr>
              <a:t> hold</a:t>
            </a:r>
          </a:p>
          <a:p>
            <a:pPr algn="just">
              <a:lnSpc>
                <a:spcPct val="170000"/>
              </a:lnSpc>
              <a:spcBef>
                <a:spcPts val="0"/>
              </a:spcBef>
              <a:buFont typeface="Wingdings" pitchFamily="2" charset="2"/>
              <a:buChar char="§"/>
              <a:defRPr/>
            </a:pPr>
            <a:r>
              <a:rPr lang="en-GB" dirty="0">
                <a:latin typeface="Times New Roman" pitchFamily="18" charset="0"/>
                <a:cs typeface="Times New Roman" pitchFamily="18" charset="0"/>
              </a:rPr>
              <a:t>It</a:t>
            </a:r>
            <a:r>
              <a:rPr lang="en-GB" b="1" dirty="0">
                <a:solidFill>
                  <a:srgbClr val="3333FF"/>
                </a:solidFill>
                <a:latin typeface="Times New Roman" pitchFamily="18" charset="0"/>
                <a:cs typeface="Times New Roman" pitchFamily="18" charset="0"/>
              </a:rPr>
              <a:t> represents </a:t>
            </a:r>
            <a:r>
              <a:rPr lang="en-GB" dirty="0">
                <a:latin typeface="Times New Roman" pitchFamily="18" charset="0"/>
                <a:cs typeface="Times New Roman" pitchFamily="18" charset="0"/>
              </a:rPr>
              <a:t>some</a:t>
            </a:r>
            <a:r>
              <a:rPr lang="en-GB" b="1" dirty="0">
                <a:solidFill>
                  <a:srgbClr val="3333FF"/>
                </a:solidFill>
                <a:latin typeface="Times New Roman" pitchFamily="18" charset="0"/>
                <a:cs typeface="Times New Roman" pitchFamily="18" charset="0"/>
              </a:rPr>
              <a:t> property </a:t>
            </a:r>
            <a:r>
              <a:rPr lang="en-GB" dirty="0">
                <a:latin typeface="Times New Roman" pitchFamily="18" charset="0"/>
                <a:cs typeface="Times New Roman" pitchFamily="18" charset="0"/>
              </a:rPr>
              <a:t>of the </a:t>
            </a:r>
            <a:r>
              <a:rPr lang="en-GB" b="1" dirty="0">
                <a:solidFill>
                  <a:srgbClr val="3333FF"/>
                </a:solidFill>
                <a:latin typeface="Times New Roman" pitchFamily="18" charset="0"/>
                <a:cs typeface="Times New Roman" pitchFamily="18" charset="0"/>
              </a:rPr>
              <a:t>thing </a:t>
            </a:r>
            <a:r>
              <a:rPr lang="en-GB" dirty="0">
                <a:latin typeface="Times New Roman" pitchFamily="18" charset="0"/>
                <a:cs typeface="Times New Roman" pitchFamily="18" charset="0"/>
              </a:rPr>
              <a:t>you are </a:t>
            </a:r>
            <a:r>
              <a:rPr lang="en-GB" b="1" dirty="0">
                <a:solidFill>
                  <a:srgbClr val="3333FF"/>
                </a:solidFill>
                <a:latin typeface="Times New Roman" pitchFamily="18" charset="0"/>
                <a:cs typeface="Times New Roman" pitchFamily="18" charset="0"/>
              </a:rPr>
              <a:t>modelling </a:t>
            </a:r>
            <a:r>
              <a:rPr lang="en-GB" dirty="0">
                <a:latin typeface="Times New Roman" pitchFamily="18" charset="0"/>
                <a:cs typeface="Times New Roman" pitchFamily="18" charset="0"/>
              </a:rPr>
              <a:t>that is </a:t>
            </a:r>
            <a:r>
              <a:rPr lang="en-GB" b="1" dirty="0">
                <a:solidFill>
                  <a:srgbClr val="3333FF"/>
                </a:solidFill>
                <a:latin typeface="Times New Roman" pitchFamily="18" charset="0"/>
                <a:cs typeface="Times New Roman" pitchFamily="18" charset="0"/>
              </a:rPr>
              <a:t>shared </a:t>
            </a:r>
            <a:r>
              <a:rPr lang="en-GB" dirty="0">
                <a:latin typeface="Times New Roman" pitchFamily="18" charset="0"/>
                <a:cs typeface="Times New Roman" pitchFamily="18" charset="0"/>
              </a:rPr>
              <a:t>by all </a:t>
            </a:r>
            <a:r>
              <a:rPr lang="en-GB" b="1" dirty="0">
                <a:solidFill>
                  <a:srgbClr val="3333FF"/>
                </a:solidFill>
                <a:latin typeface="Times New Roman" pitchFamily="18" charset="0"/>
                <a:cs typeface="Times New Roman" pitchFamily="18" charset="0"/>
              </a:rPr>
              <a:t>objects </a:t>
            </a:r>
            <a:r>
              <a:rPr lang="en-GB" dirty="0">
                <a:latin typeface="Times New Roman" pitchFamily="18" charset="0"/>
                <a:cs typeface="Times New Roman" pitchFamily="18" charset="0"/>
              </a:rPr>
              <a:t>of that </a:t>
            </a:r>
            <a:r>
              <a:rPr lang="en-GB" b="1" dirty="0">
                <a:solidFill>
                  <a:srgbClr val="3333FF"/>
                </a:solidFill>
                <a:latin typeface="Times New Roman" pitchFamily="18" charset="0"/>
                <a:cs typeface="Times New Roman" pitchFamily="18" charset="0"/>
              </a:rPr>
              <a:t>class</a:t>
            </a:r>
          </a:p>
          <a:p>
            <a:pPr algn="just">
              <a:lnSpc>
                <a:spcPct val="170000"/>
              </a:lnSpc>
              <a:spcBef>
                <a:spcPts val="0"/>
              </a:spcBef>
              <a:buFont typeface="Wingdings" pitchFamily="2" charset="2"/>
              <a:buChar char="Ø"/>
              <a:defRPr/>
            </a:pPr>
            <a:r>
              <a:rPr lang="en-GB" dirty="0">
                <a:latin typeface="Times New Roman" pitchFamily="18" charset="0"/>
                <a:cs typeface="Times New Roman" pitchFamily="18" charset="0"/>
              </a:rPr>
              <a:t>At any given moment, an </a:t>
            </a:r>
            <a:r>
              <a:rPr lang="en-GB" b="1" dirty="0">
                <a:solidFill>
                  <a:srgbClr val="FF0000"/>
                </a:solidFill>
                <a:latin typeface="Times New Roman" pitchFamily="18" charset="0"/>
                <a:cs typeface="Times New Roman" pitchFamily="18" charset="0"/>
              </a:rPr>
              <a:t>object </a:t>
            </a:r>
            <a:r>
              <a:rPr lang="en-GB" dirty="0">
                <a:latin typeface="Times New Roman" pitchFamily="18" charset="0"/>
                <a:cs typeface="Times New Roman" pitchFamily="18" charset="0"/>
              </a:rPr>
              <a:t>of a </a:t>
            </a:r>
            <a:r>
              <a:rPr lang="en-GB" b="1" dirty="0">
                <a:solidFill>
                  <a:srgbClr val="FF0000"/>
                </a:solidFill>
                <a:latin typeface="Times New Roman" pitchFamily="18" charset="0"/>
                <a:cs typeface="Times New Roman" pitchFamily="18" charset="0"/>
              </a:rPr>
              <a:t>class </a:t>
            </a:r>
            <a:r>
              <a:rPr lang="en-GB" dirty="0">
                <a:latin typeface="Times New Roman" pitchFamily="18" charset="0"/>
                <a:cs typeface="Times New Roman" pitchFamily="18" charset="0"/>
              </a:rPr>
              <a:t>will have </a:t>
            </a:r>
            <a:r>
              <a:rPr lang="en-GB" b="1" dirty="0">
                <a:solidFill>
                  <a:srgbClr val="FF0000"/>
                </a:solidFill>
                <a:latin typeface="Times New Roman" pitchFamily="18" charset="0"/>
                <a:cs typeface="Times New Roman" pitchFamily="18" charset="0"/>
              </a:rPr>
              <a:t>specific </a:t>
            </a:r>
            <a:r>
              <a:rPr lang="en-GB" dirty="0">
                <a:latin typeface="Times New Roman" pitchFamily="18" charset="0"/>
                <a:cs typeface="Times New Roman" pitchFamily="18" charset="0"/>
              </a:rPr>
              <a:t>values for every one of it’s </a:t>
            </a:r>
            <a:r>
              <a:rPr lang="en-GB" b="1" dirty="0">
                <a:solidFill>
                  <a:srgbClr val="FF0000"/>
                </a:solidFill>
                <a:latin typeface="Times New Roman" pitchFamily="18" charset="0"/>
                <a:cs typeface="Times New Roman" pitchFamily="18" charset="0"/>
              </a:rPr>
              <a:t>class attributes/ </a:t>
            </a:r>
            <a:r>
              <a:rPr lang="en-GB" b="1" dirty="0">
                <a:latin typeface="Times New Roman" pitchFamily="18" charset="0"/>
                <a:cs typeface="Times New Roman" pitchFamily="18" charset="0"/>
              </a:rPr>
              <a:t>A class </a:t>
            </a:r>
            <a:r>
              <a:rPr lang="en-GB" dirty="0">
                <a:latin typeface="Times New Roman" pitchFamily="18" charset="0"/>
                <a:cs typeface="Times New Roman" pitchFamily="18" charset="0"/>
              </a:rPr>
              <a:t>may have a </a:t>
            </a:r>
            <a:r>
              <a:rPr lang="en-GB" b="1" dirty="0">
                <a:latin typeface="Times New Roman" pitchFamily="18" charset="0"/>
                <a:cs typeface="Times New Roman" pitchFamily="18" charset="0"/>
              </a:rPr>
              <a:t>number </a:t>
            </a:r>
            <a:r>
              <a:rPr lang="en-GB" dirty="0">
                <a:latin typeface="Times New Roman" pitchFamily="18" charset="0"/>
                <a:cs typeface="Times New Roman" pitchFamily="18" charset="0"/>
              </a:rPr>
              <a:t>of</a:t>
            </a:r>
            <a:r>
              <a:rPr lang="en-GB" b="1" dirty="0">
                <a:latin typeface="Times New Roman" pitchFamily="18" charset="0"/>
                <a:cs typeface="Times New Roman" pitchFamily="18" charset="0"/>
              </a:rPr>
              <a:t> attributes</a:t>
            </a:r>
          </a:p>
          <a:p>
            <a:pPr algn="just">
              <a:lnSpc>
                <a:spcPct val="170000"/>
              </a:lnSpc>
              <a:spcBef>
                <a:spcPts val="0"/>
              </a:spcBef>
              <a:defRPr/>
            </a:pPr>
            <a:endParaRPr lang="en-GB" dirty="0">
              <a:latin typeface="Times New Roman" pitchFamily="18" charset="0"/>
              <a:cs typeface="Times New Roman" pitchFamily="18" charset="0"/>
            </a:endParaRPr>
          </a:p>
          <a:p>
            <a:pPr algn="just">
              <a:lnSpc>
                <a:spcPct val="170000"/>
              </a:lnSpc>
              <a:spcBef>
                <a:spcPts val="0"/>
              </a:spcBef>
              <a:defRPr/>
            </a:pPr>
            <a:endParaRPr lang="en-GB" dirty="0">
              <a:latin typeface="Times New Roman" pitchFamily="18" charset="0"/>
              <a:cs typeface="Times New Roman" pitchFamily="18" charset="0"/>
            </a:endParaRPr>
          </a:p>
          <a:p>
            <a:pPr algn="just">
              <a:lnSpc>
                <a:spcPct val="170000"/>
              </a:lnSpc>
              <a:spcBef>
                <a:spcPts val="0"/>
              </a:spcBef>
              <a:defRPr/>
            </a:pPr>
            <a:endParaRPr lang="en-GB" dirty="0">
              <a:latin typeface="Times New Roman" pitchFamily="18" charset="0"/>
              <a:cs typeface="Times New Roman" pitchFamily="18" charset="0"/>
            </a:endParaRPr>
          </a:p>
        </p:txBody>
      </p:sp>
      <p:sp>
        <p:nvSpPr>
          <p:cNvPr id="41989" name="Text Box 8">
            <a:extLst>
              <a:ext uri="{FF2B5EF4-FFF2-40B4-BE49-F238E27FC236}">
                <a16:creationId xmlns:a16="http://schemas.microsoft.com/office/drawing/2014/main" id="{6680CDF9-28C2-CCCE-4555-2F0B9F3F7207}"/>
              </a:ext>
            </a:extLst>
          </p:cNvPr>
          <p:cNvSpPr txBox="1">
            <a:spLocks noChangeArrowheads="1"/>
          </p:cNvSpPr>
          <p:nvPr/>
        </p:nvSpPr>
        <p:spPr bwMode="auto">
          <a:xfrm>
            <a:off x="7258050" y="2362201"/>
            <a:ext cx="1752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100000"/>
              </a:spcBef>
              <a:spcAft>
                <a:spcPct val="100000"/>
              </a:spcAft>
            </a:pPr>
            <a:r>
              <a:rPr lang="en-US" altLang="en-US" sz="2400" b="1">
                <a:latin typeface="Times New Roman" panose="02020603050405020304" pitchFamily="18" charset="0"/>
              </a:rPr>
              <a:t>Customer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753FF19A-CDF1-D1DC-7A77-FBD9096F4E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9DBC3D6-AB34-4BC3-A73E-948172A717D1}" type="slidenum">
              <a:rPr lang="en-GB" altLang="en-US" sz="1400">
                <a:solidFill>
                  <a:srgbClr val="FFFFFF"/>
                </a:solidFill>
                <a:latin typeface="Franklin Gothic Book" panose="020B0503020102020204" pitchFamily="34" charset="0"/>
              </a:rPr>
              <a:pPr/>
              <a:t>11</a:t>
            </a:fld>
            <a:endParaRPr lang="en-GB" altLang="en-US" sz="1400">
              <a:solidFill>
                <a:srgbClr val="FFFFFF"/>
              </a:solidFill>
              <a:latin typeface="Franklin Gothic Book" panose="020B0503020102020204" pitchFamily="34" charset="0"/>
            </a:endParaRPr>
          </a:p>
        </p:txBody>
      </p:sp>
      <p:sp>
        <p:nvSpPr>
          <p:cNvPr id="43011" name="Rectangle 3">
            <a:extLst>
              <a:ext uri="{FF2B5EF4-FFF2-40B4-BE49-F238E27FC236}">
                <a16:creationId xmlns:a16="http://schemas.microsoft.com/office/drawing/2014/main" id="{EF8983A5-031F-8E1A-A1A0-9C1BD9CA0A7B}"/>
              </a:ext>
            </a:extLst>
          </p:cNvPr>
          <p:cNvSpPr>
            <a:spLocks noGrp="1" noChangeArrowheads="1"/>
          </p:cNvSpPr>
          <p:nvPr>
            <p:ph sz="quarter" idx="1"/>
          </p:nvPr>
        </p:nvSpPr>
        <p:spPr>
          <a:xfrm>
            <a:off x="134911" y="477838"/>
            <a:ext cx="12057089" cy="1785677"/>
          </a:xfrm>
        </p:spPr>
        <p:txBody>
          <a:bodyPr>
            <a:normAutofit fontScale="92500" lnSpcReduction="10000"/>
          </a:bodyPr>
          <a:lstStyle/>
          <a:p>
            <a:pPr algn="just" eaLnBrk="1" hangingPunct="1">
              <a:lnSpc>
                <a:spcPct val="150000"/>
              </a:lnSpc>
              <a:spcBef>
                <a:spcPct val="0"/>
              </a:spcBef>
              <a:buFont typeface="Wingdings" panose="05000000000000000000" pitchFamily="2" charset="2"/>
              <a:buChar char="Ø"/>
            </a:pPr>
            <a:r>
              <a:rPr lang="en-GB" altLang="en-US" b="1" dirty="0">
                <a:solidFill>
                  <a:srgbClr val="3333FF"/>
                </a:solidFill>
                <a:latin typeface="Times New Roman" panose="02020603050405020304" pitchFamily="18" charset="0"/>
                <a:cs typeface="Times New Roman" panose="02020603050405020304" pitchFamily="18" charset="0"/>
              </a:rPr>
              <a:t>Attributes</a:t>
            </a:r>
            <a:r>
              <a:rPr lang="en-GB" altLang="en-US" dirty="0">
                <a:solidFill>
                  <a:srgbClr val="3333FF"/>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may be </a:t>
            </a:r>
            <a:r>
              <a:rPr lang="en-GB" altLang="en-US" b="1" dirty="0">
                <a:solidFill>
                  <a:srgbClr val="FF0000"/>
                </a:solidFill>
                <a:latin typeface="Times New Roman" panose="02020603050405020304" pitchFamily="18" charset="0"/>
                <a:cs typeface="Times New Roman" panose="02020603050405020304" pitchFamily="18" charset="0"/>
              </a:rPr>
              <a:t>drawn showing only </a:t>
            </a:r>
            <a:r>
              <a:rPr lang="en-GB" altLang="en-US" dirty="0">
                <a:latin typeface="Times New Roman" panose="02020603050405020304" pitchFamily="18" charset="0"/>
                <a:cs typeface="Times New Roman" panose="02020603050405020304" pitchFamily="18" charset="0"/>
              </a:rPr>
              <a:t>their</a:t>
            </a:r>
            <a:r>
              <a:rPr lang="en-GB" altLang="en-US" b="1" dirty="0">
                <a:solidFill>
                  <a:srgbClr val="FF0000"/>
                </a:solidFill>
                <a:latin typeface="Times New Roman" panose="02020603050405020304" pitchFamily="18" charset="0"/>
                <a:cs typeface="Times New Roman" panose="02020603050405020304" pitchFamily="18" charset="0"/>
              </a:rPr>
              <a:t> names (a)</a:t>
            </a:r>
          </a:p>
          <a:p>
            <a:pPr algn="just" eaLnBrk="1" hangingPunct="1">
              <a:lnSpc>
                <a:spcPct val="150000"/>
              </a:lnSpc>
              <a:spcBef>
                <a:spcPct val="0"/>
              </a:spcBef>
              <a:buFont typeface="Wingdings" panose="05000000000000000000" pitchFamily="2" charset="2"/>
              <a:buChar char="Ø"/>
            </a:pPr>
            <a:r>
              <a:rPr lang="en-GB" altLang="en-US" dirty="0">
                <a:latin typeface="Times New Roman" panose="02020603050405020304" pitchFamily="18" charset="0"/>
                <a:cs typeface="Times New Roman" panose="02020603050405020304" pitchFamily="18" charset="0"/>
              </a:rPr>
              <a:t>Or, we can </a:t>
            </a:r>
            <a:r>
              <a:rPr lang="en-GB" altLang="en-US" b="1" dirty="0">
                <a:solidFill>
                  <a:srgbClr val="006600"/>
                </a:solidFill>
                <a:latin typeface="Times New Roman" panose="02020603050405020304" pitchFamily="18" charset="0"/>
                <a:cs typeface="Times New Roman" panose="02020603050405020304" pitchFamily="18" charset="0"/>
              </a:rPr>
              <a:t>further </a:t>
            </a:r>
            <a:r>
              <a:rPr lang="en-GB" altLang="en-US" dirty="0">
                <a:latin typeface="Times New Roman" panose="02020603050405020304" pitchFamily="18" charset="0"/>
                <a:cs typeface="Times New Roman" panose="02020603050405020304" pitchFamily="18" charset="0"/>
              </a:rPr>
              <a:t>specify an </a:t>
            </a:r>
            <a:r>
              <a:rPr lang="en-GB" altLang="en-US" b="1" dirty="0">
                <a:solidFill>
                  <a:srgbClr val="006600"/>
                </a:solidFill>
                <a:latin typeface="Times New Roman" panose="02020603050405020304" pitchFamily="18" charset="0"/>
                <a:cs typeface="Times New Roman" panose="02020603050405020304" pitchFamily="18" charset="0"/>
              </a:rPr>
              <a:t>attribute</a:t>
            </a:r>
            <a:r>
              <a:rPr lang="en-GB" altLang="en-US" dirty="0">
                <a:latin typeface="Times New Roman" panose="02020603050405020304" pitchFamily="18" charset="0"/>
                <a:cs typeface="Times New Roman" panose="02020603050405020304" pitchFamily="18" charset="0"/>
              </a:rPr>
              <a:t> by </a:t>
            </a:r>
            <a:r>
              <a:rPr lang="en-GB" altLang="en-US" b="1" dirty="0">
                <a:solidFill>
                  <a:srgbClr val="006600"/>
                </a:solidFill>
                <a:latin typeface="Times New Roman" panose="02020603050405020304" pitchFamily="18" charset="0"/>
                <a:cs typeface="Times New Roman" panose="02020603050405020304" pitchFamily="18" charset="0"/>
              </a:rPr>
              <a:t>stating</a:t>
            </a:r>
            <a:r>
              <a:rPr lang="en-GB" altLang="en-US" dirty="0">
                <a:latin typeface="Times New Roman" panose="02020603050405020304" pitchFamily="18" charset="0"/>
                <a:cs typeface="Times New Roman" panose="02020603050405020304" pitchFamily="18" charset="0"/>
              </a:rPr>
              <a:t> its </a:t>
            </a:r>
            <a:r>
              <a:rPr lang="en-GB" altLang="en-US" b="1" dirty="0">
                <a:solidFill>
                  <a:srgbClr val="006600"/>
                </a:solidFill>
                <a:latin typeface="Times New Roman" panose="02020603050405020304" pitchFamily="18" charset="0"/>
                <a:cs typeface="Times New Roman" panose="02020603050405020304" pitchFamily="18" charset="0"/>
              </a:rPr>
              <a:t>type </a:t>
            </a:r>
            <a:r>
              <a:rPr lang="en-GB" altLang="en-US" dirty="0">
                <a:latin typeface="Times New Roman" panose="02020603050405020304" pitchFamily="18" charset="0"/>
                <a:cs typeface="Times New Roman" panose="02020603050405020304" pitchFamily="18" charset="0"/>
              </a:rPr>
              <a:t>and possibly a </a:t>
            </a:r>
            <a:r>
              <a:rPr lang="en-GB" altLang="en-US" b="1" dirty="0">
                <a:solidFill>
                  <a:srgbClr val="006600"/>
                </a:solidFill>
                <a:latin typeface="Times New Roman" panose="02020603050405020304" pitchFamily="18" charset="0"/>
                <a:cs typeface="Times New Roman" panose="02020603050405020304" pitchFamily="18" charset="0"/>
              </a:rPr>
              <a:t>default initial value</a:t>
            </a:r>
            <a:r>
              <a:rPr lang="en-GB" altLang="en-US" b="1" dirty="0">
                <a:solidFill>
                  <a:srgbClr val="FF0000"/>
                </a:solidFill>
                <a:latin typeface="Times New Roman" panose="02020603050405020304" pitchFamily="18" charset="0"/>
                <a:cs typeface="Times New Roman" panose="02020603050405020304" pitchFamily="18" charset="0"/>
              </a:rPr>
              <a:t> (b)</a:t>
            </a:r>
          </a:p>
        </p:txBody>
      </p:sp>
      <p:graphicFrame>
        <p:nvGraphicFramePr>
          <p:cNvPr id="13415" name="Group 103">
            <a:extLst>
              <a:ext uri="{FF2B5EF4-FFF2-40B4-BE49-F238E27FC236}">
                <a16:creationId xmlns:a16="http://schemas.microsoft.com/office/drawing/2014/main" id="{E2187A56-18AA-E7A7-4F8C-63D4599B92A9}"/>
              </a:ext>
            </a:extLst>
          </p:cNvPr>
          <p:cNvGraphicFramePr>
            <a:graphicFrameLocks noGrp="1"/>
          </p:cNvGraphicFramePr>
          <p:nvPr/>
        </p:nvGraphicFramePr>
        <p:xfrm>
          <a:off x="2209800" y="3009900"/>
          <a:ext cx="1752600" cy="2686050"/>
        </p:xfrm>
        <a:graphic>
          <a:graphicData uri="http://schemas.openxmlformats.org/drawingml/2006/table">
            <a:tbl>
              <a:tblPr/>
              <a:tblGrid>
                <a:gridCol w="1752600">
                  <a:extLst>
                    <a:ext uri="{9D8B030D-6E8A-4147-A177-3AD203B41FA5}">
                      <a16:colId xmlns:a16="http://schemas.microsoft.com/office/drawing/2014/main" val="20000"/>
                    </a:ext>
                  </a:extLst>
                </a:gridCol>
              </a:tblGrid>
              <a:tr h="5095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Customer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6549">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name</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address</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phone</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birthdate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9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GB"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423" name="Group 111">
            <a:extLst>
              <a:ext uri="{FF2B5EF4-FFF2-40B4-BE49-F238E27FC236}">
                <a16:creationId xmlns:a16="http://schemas.microsoft.com/office/drawing/2014/main" id="{F2799756-3798-C73D-E738-26C755AC827B}"/>
              </a:ext>
            </a:extLst>
          </p:cNvPr>
          <p:cNvGraphicFramePr>
            <a:graphicFrameLocks noGrp="1"/>
          </p:cNvGraphicFramePr>
          <p:nvPr/>
        </p:nvGraphicFramePr>
        <p:xfrm>
          <a:off x="5583238" y="3063876"/>
          <a:ext cx="4419600" cy="2697163"/>
        </p:xfrm>
        <a:graphic>
          <a:graphicData uri="http://schemas.openxmlformats.org/drawingml/2006/table">
            <a:tbl>
              <a:tblPr/>
              <a:tblGrid>
                <a:gridCol w="4419600">
                  <a:extLst>
                    <a:ext uri="{9D8B030D-6E8A-4147-A177-3AD203B41FA5}">
                      <a16:colId xmlns:a16="http://schemas.microsoft.com/office/drawing/2014/main" val="20000"/>
                    </a:ext>
                  </a:extLst>
                </a:gridCol>
              </a:tblGrid>
              <a:tr h="4650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Wall</a:t>
                      </a: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4457">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height : Float</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width : Float</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thickness : Float</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a:t>
                      </a:r>
                      <a:r>
                        <a:rPr kumimoji="0" lang="en-US" sz="2400" b="0" i="0" u="none" strike="noStrike" cap="none" normalizeH="0" baseline="0" dirty="0" err="1">
                          <a:ln>
                            <a:noFill/>
                          </a:ln>
                          <a:solidFill>
                            <a:schemeClr val="tx1"/>
                          </a:solidFill>
                          <a:effectLst>
                            <a:outerShdw blurRad="38100" dist="38100" dir="2700000" algn="tl">
                              <a:srgbClr val="000000"/>
                            </a:outerShdw>
                          </a:effectLst>
                          <a:latin typeface="Garamond" pitchFamily="18" charset="0"/>
                        </a:rPr>
                        <a:t>isLoadBearing</a:t>
                      </a: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 Boolean = false</a:t>
                      </a: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687">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3032" name="Text Box 112">
            <a:extLst>
              <a:ext uri="{FF2B5EF4-FFF2-40B4-BE49-F238E27FC236}">
                <a16:creationId xmlns:a16="http://schemas.microsoft.com/office/drawing/2014/main" id="{BE558761-A2A6-7E91-0F2A-1F3E52D0D84C}"/>
              </a:ext>
            </a:extLst>
          </p:cNvPr>
          <p:cNvSpPr txBox="1">
            <a:spLocks noChangeArrowheads="1"/>
          </p:cNvSpPr>
          <p:nvPr/>
        </p:nvSpPr>
        <p:spPr bwMode="auto">
          <a:xfrm>
            <a:off x="2438400" y="5715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400">
                <a:latin typeface="Times New Roman" panose="02020603050405020304" pitchFamily="18" charset="0"/>
              </a:rPr>
              <a:t>(a)</a:t>
            </a:r>
          </a:p>
        </p:txBody>
      </p:sp>
      <p:sp>
        <p:nvSpPr>
          <p:cNvPr id="43033" name="Text Box 113">
            <a:extLst>
              <a:ext uri="{FF2B5EF4-FFF2-40B4-BE49-F238E27FC236}">
                <a16:creationId xmlns:a16="http://schemas.microsoft.com/office/drawing/2014/main" id="{23FC9362-257E-0789-1EA5-F21B10178525}"/>
              </a:ext>
            </a:extLst>
          </p:cNvPr>
          <p:cNvSpPr txBox="1">
            <a:spLocks noChangeArrowheads="1"/>
          </p:cNvSpPr>
          <p:nvPr/>
        </p:nvSpPr>
        <p:spPr bwMode="auto">
          <a:xfrm>
            <a:off x="6811963" y="587375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400">
                <a:latin typeface="Times New Roman" panose="02020603050405020304" pitchFamily="18" charset="0"/>
              </a:rPr>
              <a:t>(b)</a:t>
            </a:r>
          </a:p>
        </p:txBody>
      </p:sp>
      <p:sp>
        <p:nvSpPr>
          <p:cNvPr id="43034" name="TextBox 1">
            <a:extLst>
              <a:ext uri="{FF2B5EF4-FFF2-40B4-BE49-F238E27FC236}">
                <a16:creationId xmlns:a16="http://schemas.microsoft.com/office/drawing/2014/main" id="{1C5DC644-FA76-0F75-8873-273A5809920F}"/>
              </a:ext>
            </a:extLst>
          </p:cNvPr>
          <p:cNvSpPr txBox="1">
            <a:spLocks noChangeArrowheads="1"/>
          </p:cNvSpPr>
          <p:nvPr/>
        </p:nvSpPr>
        <p:spPr bwMode="auto">
          <a:xfrm>
            <a:off x="1552575" y="15876"/>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GB" altLang="en-US" sz="2400" b="1">
                <a:solidFill>
                  <a:srgbClr val="3333FF"/>
                </a:solidFill>
                <a:latin typeface="Times New Roman" panose="02020603050405020304" pitchFamily="18" charset="0"/>
                <a:cs typeface="Times New Roman" panose="02020603050405020304" pitchFamily="18" charset="0"/>
              </a:rPr>
              <a:t>Attributes-----</a:t>
            </a:r>
            <a:endParaRPr lang="en-GB"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D3B2CC7-0734-5B34-6FA2-C3D14F586E27}"/>
              </a:ext>
            </a:extLst>
          </p:cNvPr>
          <p:cNvSpPr>
            <a:spLocks noGrp="1"/>
          </p:cNvSpPr>
          <p:nvPr>
            <p:ph type="title"/>
          </p:nvPr>
        </p:nvSpPr>
        <p:spPr>
          <a:xfrm>
            <a:off x="2438400" y="1"/>
            <a:ext cx="7772400" cy="288925"/>
          </a:xfrm>
        </p:spPr>
        <p:txBody>
          <a:bodyPr>
            <a:normAutofit fontScale="90000"/>
          </a:bodyPr>
          <a:lstStyle/>
          <a:p>
            <a:pPr algn="ctr"/>
            <a:r>
              <a:rPr lang="en-GB" altLang="en-US" sz="3200" b="1">
                <a:solidFill>
                  <a:srgbClr val="3333FF"/>
                </a:solidFill>
                <a:latin typeface="Times New Roman" panose="02020603050405020304" pitchFamily="18" charset="0"/>
                <a:cs typeface="Times New Roman" panose="02020603050405020304" pitchFamily="18" charset="0"/>
              </a:rPr>
              <a:t>Attributes-----</a:t>
            </a:r>
            <a:endParaRPr lang="en-GB" altLang="en-US" sz="3200"/>
          </a:p>
        </p:txBody>
      </p:sp>
      <p:sp>
        <p:nvSpPr>
          <p:cNvPr id="44035" name="Content Placeholder 2">
            <a:extLst>
              <a:ext uri="{FF2B5EF4-FFF2-40B4-BE49-F238E27FC236}">
                <a16:creationId xmlns:a16="http://schemas.microsoft.com/office/drawing/2014/main" id="{FC4E71D0-2EF3-76C2-E0FB-C297E3E46440}"/>
              </a:ext>
            </a:extLst>
          </p:cNvPr>
          <p:cNvSpPr>
            <a:spLocks noGrp="1"/>
          </p:cNvSpPr>
          <p:nvPr>
            <p:ph sz="quarter" idx="1"/>
          </p:nvPr>
        </p:nvSpPr>
        <p:spPr>
          <a:xfrm>
            <a:off x="149902" y="288926"/>
            <a:ext cx="12042098" cy="6569075"/>
          </a:xfrm>
        </p:spPr>
        <p:txBody>
          <a:bodyPr/>
          <a:lstStyle/>
          <a:p>
            <a:pPr algn="just" eaLnBrk="1" hangingPunct="1">
              <a:lnSpc>
                <a:spcPct val="150000"/>
              </a:lnSpc>
              <a:spcBef>
                <a:spcPct val="0"/>
              </a:spcBef>
              <a:buFont typeface="Wingdings" panose="05000000000000000000" pitchFamily="2" charset="2"/>
              <a:buChar char="Ø"/>
            </a:pPr>
            <a:r>
              <a:rPr lang="en-US" altLang="en-US" sz="3200" b="1" dirty="0">
                <a:solidFill>
                  <a:srgbClr val="3333FF"/>
                </a:solidFill>
                <a:latin typeface="Times New Roman" panose="02020603050405020304" pitchFamily="18" charset="0"/>
                <a:cs typeface="Times New Roman" panose="02020603050405020304" pitchFamily="18" charset="0"/>
              </a:rPr>
              <a:t>Attributes </a:t>
            </a:r>
            <a:r>
              <a:rPr lang="en-US" altLang="en-US" sz="3200" dirty="0">
                <a:latin typeface="Times New Roman" panose="02020603050405020304" pitchFamily="18" charset="0"/>
                <a:cs typeface="Times New Roman" panose="02020603050405020304" pitchFamily="18" charset="0"/>
              </a:rPr>
              <a:t>define the </a:t>
            </a:r>
            <a:r>
              <a:rPr lang="en-US" altLang="en-US" sz="3200" b="1" dirty="0">
                <a:solidFill>
                  <a:srgbClr val="3333FF"/>
                </a:solidFill>
                <a:latin typeface="Times New Roman" panose="02020603050405020304" pitchFamily="18" charset="0"/>
                <a:cs typeface="Times New Roman" panose="02020603050405020304" pitchFamily="18" charset="0"/>
              </a:rPr>
              <a:t>properties </a:t>
            </a:r>
            <a:r>
              <a:rPr lang="en-US" altLang="en-US" sz="3200" dirty="0">
                <a:latin typeface="Times New Roman" panose="02020603050405020304" pitchFamily="18" charset="0"/>
                <a:cs typeface="Times New Roman" panose="02020603050405020304" pitchFamily="18" charset="0"/>
              </a:rPr>
              <a:t>of the </a:t>
            </a:r>
            <a:r>
              <a:rPr lang="en-US" altLang="en-US" sz="3200" b="1" dirty="0">
                <a:solidFill>
                  <a:srgbClr val="3333FF"/>
                </a:solidFill>
                <a:latin typeface="Times New Roman" panose="02020603050405020304" pitchFamily="18" charset="0"/>
                <a:cs typeface="Times New Roman" panose="02020603050405020304" pitchFamily="18" charset="0"/>
              </a:rPr>
              <a:t>objects:</a:t>
            </a:r>
          </a:p>
          <a:p>
            <a:pPr algn="just" eaLnBrk="1" hangingPunct="1">
              <a:lnSpc>
                <a:spcPct val="15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Every </a:t>
            </a:r>
            <a:r>
              <a:rPr lang="en-US" altLang="en-US" sz="3200" b="1" dirty="0">
                <a:solidFill>
                  <a:srgbClr val="FF0000"/>
                </a:solidFill>
                <a:latin typeface="Times New Roman" panose="02020603050405020304" pitchFamily="18" charset="0"/>
                <a:cs typeface="Times New Roman" panose="02020603050405020304" pitchFamily="18" charset="0"/>
              </a:rPr>
              <a:t>instance </a:t>
            </a:r>
            <a:r>
              <a:rPr lang="en-US" altLang="en-US" sz="3200" dirty="0">
                <a:latin typeface="Times New Roman" panose="02020603050405020304" pitchFamily="18" charset="0"/>
                <a:cs typeface="Times New Roman" panose="02020603050405020304" pitchFamily="18" charset="0"/>
              </a:rPr>
              <a:t>of the </a:t>
            </a:r>
            <a:r>
              <a:rPr lang="en-US" altLang="en-US" sz="3200" b="1" dirty="0">
                <a:solidFill>
                  <a:srgbClr val="FF0000"/>
                </a:solidFill>
                <a:latin typeface="Times New Roman" panose="02020603050405020304" pitchFamily="18" charset="0"/>
                <a:cs typeface="Times New Roman" panose="02020603050405020304" pitchFamily="18" charset="0"/>
              </a:rPr>
              <a:t>class </a:t>
            </a:r>
            <a:r>
              <a:rPr lang="en-US" altLang="en-US" sz="3200" dirty="0">
                <a:latin typeface="Times New Roman" panose="02020603050405020304" pitchFamily="18" charset="0"/>
                <a:cs typeface="Times New Roman" panose="02020603050405020304" pitchFamily="18" charset="0"/>
              </a:rPr>
              <a:t>has the </a:t>
            </a:r>
            <a:r>
              <a:rPr lang="en-US" altLang="en-US" sz="3200" b="1" dirty="0">
                <a:solidFill>
                  <a:srgbClr val="FF0000"/>
                </a:solidFill>
                <a:latin typeface="Times New Roman" panose="02020603050405020304" pitchFamily="18" charset="0"/>
                <a:cs typeface="Times New Roman" panose="02020603050405020304" pitchFamily="18" charset="0"/>
              </a:rPr>
              <a:t>same attributes</a:t>
            </a:r>
          </a:p>
          <a:p>
            <a:pPr algn="just" eaLnBrk="1" hangingPunct="1">
              <a:lnSpc>
                <a:spcPct val="15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An </a:t>
            </a:r>
            <a:r>
              <a:rPr lang="en-US" altLang="en-US" sz="3200" b="1" dirty="0">
                <a:solidFill>
                  <a:srgbClr val="006600"/>
                </a:solidFill>
                <a:latin typeface="Times New Roman" panose="02020603050405020304" pitchFamily="18" charset="0"/>
                <a:cs typeface="Times New Roman" panose="02020603050405020304" pitchFamily="18" charset="0"/>
              </a:rPr>
              <a:t>attribute </a:t>
            </a:r>
            <a:r>
              <a:rPr lang="en-US" altLang="en-US" sz="3200" dirty="0">
                <a:latin typeface="Times New Roman" panose="02020603050405020304" pitchFamily="18" charset="0"/>
                <a:cs typeface="Times New Roman" panose="02020603050405020304" pitchFamily="18" charset="0"/>
              </a:rPr>
              <a:t>has a </a:t>
            </a:r>
            <a:r>
              <a:rPr lang="en-US" altLang="en-US" sz="3200" b="1" dirty="0">
                <a:solidFill>
                  <a:srgbClr val="006600"/>
                </a:solidFill>
                <a:latin typeface="Times New Roman" panose="02020603050405020304" pitchFamily="18" charset="0"/>
                <a:cs typeface="Times New Roman" panose="02020603050405020304" pitchFamily="18" charset="0"/>
              </a:rPr>
              <a:t>data type</a:t>
            </a:r>
          </a:p>
          <a:p>
            <a:pPr algn="just" eaLnBrk="1" hangingPunct="1">
              <a:lnSpc>
                <a:spcPct val="15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An </a:t>
            </a:r>
            <a:r>
              <a:rPr lang="en-US" altLang="en-US" sz="3200" b="1" dirty="0">
                <a:solidFill>
                  <a:srgbClr val="3333FF"/>
                </a:solidFill>
                <a:latin typeface="Times New Roman" panose="02020603050405020304" pitchFamily="18" charset="0"/>
                <a:cs typeface="Times New Roman" panose="02020603050405020304" pitchFamily="18" charset="0"/>
              </a:rPr>
              <a:t>attribute </a:t>
            </a:r>
            <a:r>
              <a:rPr lang="en-US" altLang="en-US" sz="3200" dirty="0">
                <a:latin typeface="Times New Roman" panose="02020603050405020304" pitchFamily="18" charset="0"/>
                <a:cs typeface="Times New Roman" panose="02020603050405020304" pitchFamily="18" charset="0"/>
              </a:rPr>
              <a:t>has </a:t>
            </a:r>
            <a:r>
              <a:rPr lang="en-US" altLang="en-US" sz="3200" b="1" dirty="0">
                <a:solidFill>
                  <a:srgbClr val="3333FF"/>
                </a:solidFill>
                <a:latin typeface="Times New Roman" panose="02020603050405020304" pitchFamily="18" charset="0"/>
                <a:cs typeface="Times New Roman" panose="02020603050405020304" pitchFamily="18" charset="0"/>
              </a:rPr>
              <a:t>visibility (private, protected, public)</a:t>
            </a:r>
          </a:p>
          <a:p>
            <a:pPr algn="just" eaLnBrk="1" hangingPunct="1">
              <a:lnSpc>
                <a:spcPct val="15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a:t>
            </a:r>
            <a:r>
              <a:rPr lang="en-US" altLang="en-US" sz="3200" b="1" dirty="0">
                <a:solidFill>
                  <a:srgbClr val="FF0000"/>
                </a:solidFill>
                <a:latin typeface="Times New Roman" panose="02020603050405020304" pitchFamily="18" charset="0"/>
                <a:cs typeface="Times New Roman" panose="02020603050405020304" pitchFamily="18" charset="0"/>
              </a:rPr>
              <a:t>values </a:t>
            </a:r>
            <a:r>
              <a:rPr lang="en-US" altLang="en-US" sz="3200" dirty="0">
                <a:latin typeface="Times New Roman" panose="02020603050405020304" pitchFamily="18" charset="0"/>
                <a:cs typeface="Times New Roman" panose="02020603050405020304" pitchFamily="18" charset="0"/>
              </a:rPr>
              <a:t>of the </a:t>
            </a:r>
            <a:r>
              <a:rPr lang="en-US" altLang="en-US" sz="3200" b="1" dirty="0">
                <a:solidFill>
                  <a:srgbClr val="FF0000"/>
                </a:solidFill>
                <a:latin typeface="Times New Roman" panose="02020603050405020304" pitchFamily="18" charset="0"/>
                <a:cs typeface="Times New Roman" panose="02020603050405020304" pitchFamily="18" charset="0"/>
              </a:rPr>
              <a:t>attributes </a:t>
            </a:r>
            <a:r>
              <a:rPr lang="en-US" altLang="en-US" sz="3200" dirty="0">
                <a:latin typeface="Times New Roman" panose="02020603050405020304" pitchFamily="18" charset="0"/>
                <a:cs typeface="Times New Roman" panose="02020603050405020304" pitchFamily="18" charset="0"/>
              </a:rPr>
              <a:t>may differ among </a:t>
            </a:r>
            <a:r>
              <a:rPr lang="en-US" altLang="en-US" sz="3200" b="1" dirty="0">
                <a:solidFill>
                  <a:srgbClr val="FF0000"/>
                </a:solidFill>
                <a:latin typeface="Times New Roman" panose="02020603050405020304" pitchFamily="18" charset="0"/>
                <a:cs typeface="Times New Roman" panose="02020603050405020304" pitchFamily="18" charset="0"/>
              </a:rPr>
              <a:t>instances</a:t>
            </a:r>
          </a:p>
        </p:txBody>
      </p:sp>
      <p:sp>
        <p:nvSpPr>
          <p:cNvPr id="44036" name="Slide Number Placeholder 3">
            <a:extLst>
              <a:ext uri="{FF2B5EF4-FFF2-40B4-BE49-F238E27FC236}">
                <a16:creationId xmlns:a16="http://schemas.microsoft.com/office/drawing/2014/main" id="{5FD1EC31-BA08-B2D6-BF89-CD9232DE6C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46D4493-13E0-47B6-BFDB-23D0F4E175CF}" type="slidenum">
              <a:rPr lang="en-GB" altLang="en-US" sz="1400">
                <a:solidFill>
                  <a:srgbClr val="FFFFFF"/>
                </a:solidFill>
                <a:latin typeface="Franklin Gothic Book" panose="020B0503020102020204" pitchFamily="34" charset="0"/>
              </a:rPr>
              <a:pPr/>
              <a:t>12</a:t>
            </a:fld>
            <a:endParaRPr lang="en-GB" altLang="en-US" sz="1400">
              <a:solidFill>
                <a:srgbClr val="FFFFFF"/>
              </a:solidFill>
              <a:latin typeface="Franklin Gothic Book" panose="020B0503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CFCC380E-D95D-7DC7-5245-CF9D82C52292}"/>
              </a:ext>
            </a:extLst>
          </p:cNvPr>
          <p:cNvSpPr>
            <a:spLocks noGrp="1" noRot="1" noChangeArrowheads="1"/>
          </p:cNvSpPr>
          <p:nvPr>
            <p:ph type="title"/>
          </p:nvPr>
        </p:nvSpPr>
        <p:spPr>
          <a:xfrm>
            <a:off x="1524000" y="0"/>
            <a:ext cx="9144000" cy="304800"/>
          </a:xfrm>
          <a:noFill/>
        </p:spPr>
        <p:txBody>
          <a:bodyPr>
            <a:normAutofit fontScale="90000"/>
          </a:bodyPr>
          <a:lstStyle/>
          <a:p>
            <a:pPr algn="ctr" eaLnBrk="1" hangingPunct="1"/>
            <a:r>
              <a:rPr lang="en-GB" altLang="en-US" sz="3200" b="1">
                <a:solidFill>
                  <a:srgbClr val="3333FF"/>
                </a:solidFill>
                <a:latin typeface="Times New Roman" panose="02020603050405020304" pitchFamily="18" charset="0"/>
                <a:cs typeface="Times New Roman" panose="02020603050405020304" pitchFamily="18" charset="0"/>
              </a:rPr>
              <a:t>Operation</a:t>
            </a:r>
          </a:p>
        </p:txBody>
      </p:sp>
      <p:sp>
        <p:nvSpPr>
          <p:cNvPr id="45059" name="Slide Number Placeholder 4">
            <a:extLst>
              <a:ext uri="{FF2B5EF4-FFF2-40B4-BE49-F238E27FC236}">
                <a16:creationId xmlns:a16="http://schemas.microsoft.com/office/drawing/2014/main" id="{AC82099A-11DC-30B4-32C9-1FD20037BF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C850DF-6B24-4F22-A64A-D8445BD8FA24}" type="slidenum">
              <a:rPr lang="en-GB" altLang="en-US" sz="1400">
                <a:solidFill>
                  <a:srgbClr val="FFFFFF"/>
                </a:solidFill>
                <a:latin typeface="Franklin Gothic Book" panose="020B0503020102020204" pitchFamily="34" charset="0"/>
              </a:rPr>
              <a:pPr/>
              <a:t>13</a:t>
            </a:fld>
            <a:endParaRPr lang="en-GB" altLang="en-US" sz="1400">
              <a:solidFill>
                <a:srgbClr val="FFFFFF"/>
              </a:solidFill>
              <a:latin typeface="Franklin Gothic Book" panose="020B0503020102020204" pitchFamily="34" charset="0"/>
            </a:endParaRPr>
          </a:p>
        </p:txBody>
      </p:sp>
      <p:sp>
        <p:nvSpPr>
          <p:cNvPr id="45060" name="Rectangle 3">
            <a:extLst>
              <a:ext uri="{FF2B5EF4-FFF2-40B4-BE49-F238E27FC236}">
                <a16:creationId xmlns:a16="http://schemas.microsoft.com/office/drawing/2014/main" id="{A6572152-129A-10C1-4B5D-8F17F660A3A6}"/>
              </a:ext>
            </a:extLst>
          </p:cNvPr>
          <p:cNvSpPr>
            <a:spLocks noGrp="1" noChangeArrowheads="1"/>
          </p:cNvSpPr>
          <p:nvPr>
            <p:ph sz="quarter" idx="1"/>
          </p:nvPr>
        </p:nvSpPr>
        <p:spPr>
          <a:xfrm>
            <a:off x="0" y="304800"/>
            <a:ext cx="12082072" cy="6553200"/>
          </a:xfrm>
        </p:spPr>
        <p:txBody>
          <a:bodyPr/>
          <a:lstStyle/>
          <a:p>
            <a:pPr algn="just" eaLnBrk="1" hangingPunct="1">
              <a:lnSpc>
                <a:spcPct val="150000"/>
              </a:lnSpc>
              <a:spcBef>
                <a:spcPct val="0"/>
              </a:spcBef>
              <a:buFont typeface="Wingdings" panose="05000000000000000000" pitchFamily="2" charset="2"/>
              <a:buChar char="Ø"/>
            </a:pPr>
            <a:r>
              <a:rPr lang="en-GB" altLang="en-US" dirty="0">
                <a:latin typeface="Times New Roman" panose="02020603050405020304" pitchFamily="18" charset="0"/>
                <a:cs typeface="Times New Roman" panose="02020603050405020304" pitchFamily="18" charset="0"/>
              </a:rPr>
              <a:t>An </a:t>
            </a:r>
            <a:r>
              <a:rPr lang="en-GB" altLang="en-US" b="1" dirty="0">
                <a:solidFill>
                  <a:srgbClr val="FF0000"/>
                </a:solidFill>
                <a:latin typeface="Times New Roman" panose="02020603050405020304" pitchFamily="18" charset="0"/>
                <a:cs typeface="Times New Roman" panose="02020603050405020304" pitchFamily="18" charset="0"/>
              </a:rPr>
              <a:t>operation</a:t>
            </a:r>
            <a:r>
              <a:rPr lang="en-GB" altLang="en-US" dirty="0">
                <a:solidFill>
                  <a:srgbClr val="FF00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is the </a:t>
            </a:r>
            <a:r>
              <a:rPr lang="en-GB" altLang="en-US" b="1" dirty="0">
                <a:solidFill>
                  <a:srgbClr val="3333FF"/>
                </a:solidFill>
                <a:latin typeface="Times New Roman" panose="02020603050405020304" pitchFamily="18" charset="0"/>
                <a:cs typeface="Times New Roman" panose="02020603050405020304" pitchFamily="18" charset="0"/>
              </a:rPr>
              <a:t>implementation </a:t>
            </a:r>
            <a:r>
              <a:rPr lang="en-GB" altLang="en-US" dirty="0">
                <a:latin typeface="Times New Roman" panose="02020603050405020304" pitchFamily="18" charset="0"/>
                <a:cs typeface="Times New Roman" panose="02020603050405020304" pitchFamily="18" charset="0"/>
              </a:rPr>
              <a:t>of a service that can be </a:t>
            </a:r>
            <a:r>
              <a:rPr lang="en-GB" altLang="en-US" b="1" dirty="0">
                <a:solidFill>
                  <a:srgbClr val="3333FF"/>
                </a:solidFill>
                <a:latin typeface="Times New Roman" panose="02020603050405020304" pitchFamily="18" charset="0"/>
                <a:cs typeface="Times New Roman" panose="02020603050405020304" pitchFamily="18" charset="0"/>
              </a:rPr>
              <a:t>requested </a:t>
            </a:r>
            <a:r>
              <a:rPr lang="en-GB" altLang="en-US" dirty="0">
                <a:latin typeface="Times New Roman" panose="02020603050405020304" pitchFamily="18" charset="0"/>
                <a:cs typeface="Times New Roman" panose="02020603050405020304" pitchFamily="18" charset="0"/>
              </a:rPr>
              <a:t>from any </a:t>
            </a:r>
            <a:r>
              <a:rPr lang="en-GB" altLang="en-US" b="1" dirty="0">
                <a:solidFill>
                  <a:srgbClr val="3333FF"/>
                </a:solidFill>
                <a:latin typeface="Times New Roman" panose="02020603050405020304" pitchFamily="18" charset="0"/>
                <a:cs typeface="Times New Roman" panose="02020603050405020304" pitchFamily="18" charset="0"/>
              </a:rPr>
              <a:t>object </a:t>
            </a:r>
            <a:r>
              <a:rPr lang="en-GB" altLang="en-US" dirty="0">
                <a:latin typeface="Times New Roman" panose="02020603050405020304" pitchFamily="18" charset="0"/>
                <a:cs typeface="Times New Roman" panose="02020603050405020304" pitchFamily="18" charset="0"/>
              </a:rPr>
              <a:t>of the </a:t>
            </a:r>
            <a:r>
              <a:rPr lang="en-GB" altLang="en-US" b="1" dirty="0">
                <a:solidFill>
                  <a:srgbClr val="FF0000"/>
                </a:solidFill>
                <a:latin typeface="Times New Roman" panose="02020603050405020304" pitchFamily="18" charset="0"/>
                <a:cs typeface="Times New Roman" panose="02020603050405020304" pitchFamily="18" charset="0"/>
              </a:rPr>
              <a:t>class </a:t>
            </a:r>
            <a:r>
              <a:rPr lang="en-GB" altLang="en-US" dirty="0">
                <a:latin typeface="Times New Roman" panose="02020603050405020304" pitchFamily="18" charset="0"/>
                <a:cs typeface="Times New Roman" panose="02020603050405020304" pitchFamily="18" charset="0"/>
              </a:rPr>
              <a:t>to affect </a:t>
            </a:r>
            <a:r>
              <a:rPr lang="en-GB" altLang="en-US" b="1" dirty="0">
                <a:solidFill>
                  <a:srgbClr val="FF0000"/>
                </a:solidFill>
                <a:latin typeface="Times New Roman" panose="02020603050405020304" pitchFamily="18" charset="0"/>
                <a:cs typeface="Times New Roman" panose="02020603050405020304" pitchFamily="18" charset="0"/>
              </a:rPr>
              <a:t>behaviour</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Often, </a:t>
            </a:r>
            <a:r>
              <a:rPr lang="en-GB" altLang="en-US" b="1" dirty="0">
                <a:solidFill>
                  <a:srgbClr val="3333FF"/>
                </a:solidFill>
                <a:latin typeface="Times New Roman" panose="02020603050405020304" pitchFamily="18" charset="0"/>
                <a:cs typeface="Times New Roman" panose="02020603050405020304" pitchFamily="18" charset="0"/>
              </a:rPr>
              <a:t>invoking </a:t>
            </a:r>
            <a:r>
              <a:rPr lang="en-GB" altLang="en-US" dirty="0">
                <a:latin typeface="Times New Roman" panose="02020603050405020304" pitchFamily="18" charset="0"/>
                <a:cs typeface="Times New Roman" panose="02020603050405020304" pitchFamily="18" charset="0"/>
              </a:rPr>
              <a:t>an</a:t>
            </a:r>
            <a:r>
              <a:rPr lang="en-GB" altLang="en-US" b="1" dirty="0">
                <a:solidFill>
                  <a:srgbClr val="3333FF"/>
                </a:solidFill>
                <a:latin typeface="Times New Roman" panose="02020603050405020304" pitchFamily="18" charset="0"/>
                <a:cs typeface="Times New Roman" panose="02020603050405020304" pitchFamily="18" charset="0"/>
              </a:rPr>
              <a:t> operation </a:t>
            </a:r>
            <a:r>
              <a:rPr lang="en-GB" altLang="en-US" dirty="0">
                <a:latin typeface="Times New Roman" panose="02020603050405020304" pitchFamily="18" charset="0"/>
                <a:cs typeface="Times New Roman" panose="02020603050405020304" pitchFamily="18" charset="0"/>
              </a:rPr>
              <a:t>on an </a:t>
            </a:r>
            <a:r>
              <a:rPr lang="en-GB" altLang="en-US" b="1" dirty="0">
                <a:solidFill>
                  <a:srgbClr val="3333FF"/>
                </a:solidFill>
                <a:latin typeface="Times New Roman" panose="02020603050405020304" pitchFamily="18" charset="0"/>
                <a:cs typeface="Times New Roman" panose="02020603050405020304" pitchFamily="18" charset="0"/>
              </a:rPr>
              <a:t>object </a:t>
            </a:r>
            <a:r>
              <a:rPr lang="en-GB" altLang="en-US" dirty="0">
                <a:latin typeface="Times New Roman" panose="02020603050405020304" pitchFamily="18" charset="0"/>
                <a:cs typeface="Times New Roman" panose="02020603050405020304" pitchFamily="18" charset="0"/>
              </a:rPr>
              <a:t>changes the </a:t>
            </a:r>
            <a:r>
              <a:rPr lang="en-GB" altLang="en-US" b="1" dirty="0">
                <a:solidFill>
                  <a:srgbClr val="3333FF"/>
                </a:solidFill>
                <a:latin typeface="Times New Roman" panose="02020603050405020304" pitchFamily="18" charset="0"/>
                <a:cs typeface="Times New Roman" panose="02020603050405020304" pitchFamily="18" charset="0"/>
              </a:rPr>
              <a:t>object’s data </a:t>
            </a:r>
            <a:r>
              <a:rPr lang="en-GB" altLang="en-US" dirty="0">
                <a:latin typeface="Times New Roman" panose="02020603050405020304" pitchFamily="18" charset="0"/>
                <a:cs typeface="Times New Roman" panose="02020603050405020304" pitchFamily="18" charset="0"/>
              </a:rPr>
              <a:t>or </a:t>
            </a:r>
            <a:r>
              <a:rPr lang="en-GB" altLang="en-US" b="1" dirty="0">
                <a:solidFill>
                  <a:srgbClr val="3333FF"/>
                </a:solidFill>
                <a:latin typeface="Times New Roman" panose="02020603050405020304" pitchFamily="18" charset="0"/>
                <a:cs typeface="Times New Roman" panose="02020603050405020304" pitchFamily="18" charset="0"/>
              </a:rPr>
              <a:t>state</a:t>
            </a:r>
          </a:p>
          <a:p>
            <a:pPr algn="just" eaLnBrk="1" hangingPunct="1">
              <a:lnSpc>
                <a:spcPct val="150000"/>
              </a:lnSpc>
              <a:spcBef>
                <a:spcPct val="0"/>
              </a:spcBef>
              <a:buFont typeface="Wingdings" panose="05000000000000000000" pitchFamily="2" charset="2"/>
              <a:buChar char="Ø"/>
            </a:pPr>
            <a:r>
              <a:rPr lang="en-GB" altLang="en-US" dirty="0">
                <a:latin typeface="Times New Roman" panose="02020603050405020304" pitchFamily="18" charset="0"/>
                <a:cs typeface="Times New Roman" panose="02020603050405020304" pitchFamily="18" charset="0"/>
              </a:rPr>
              <a:t>A </a:t>
            </a:r>
            <a:r>
              <a:rPr lang="en-GB" altLang="en-US" b="1" dirty="0">
                <a:solidFill>
                  <a:srgbClr val="006600"/>
                </a:solidFill>
                <a:latin typeface="Times New Roman" panose="02020603050405020304" pitchFamily="18" charset="0"/>
                <a:cs typeface="Times New Roman" panose="02020603050405020304" pitchFamily="18" charset="0"/>
              </a:rPr>
              <a:t>class </a:t>
            </a:r>
            <a:r>
              <a:rPr lang="en-GB" altLang="en-US" dirty="0">
                <a:latin typeface="Times New Roman" panose="02020603050405020304" pitchFamily="18" charset="0"/>
                <a:cs typeface="Times New Roman" panose="02020603050405020304" pitchFamily="18" charset="0"/>
              </a:rPr>
              <a:t>may have a number of </a:t>
            </a:r>
            <a:r>
              <a:rPr lang="en-GB" altLang="en-US" b="1" dirty="0">
                <a:solidFill>
                  <a:srgbClr val="006600"/>
                </a:solidFill>
                <a:latin typeface="Times New Roman" panose="02020603050405020304" pitchFamily="18" charset="0"/>
                <a:cs typeface="Times New Roman" panose="02020603050405020304" pitchFamily="18" charset="0"/>
              </a:rPr>
              <a:t>operations </a:t>
            </a:r>
            <a:r>
              <a:rPr lang="en-GB" altLang="en-US" dirty="0">
                <a:latin typeface="Times New Roman" panose="02020603050405020304" pitchFamily="18" charset="0"/>
                <a:cs typeface="Times New Roman" panose="02020603050405020304" pitchFamily="18" charset="0"/>
              </a:rPr>
              <a:t>or no </a:t>
            </a:r>
            <a:r>
              <a:rPr lang="en-GB" altLang="en-US" b="1" dirty="0">
                <a:solidFill>
                  <a:srgbClr val="006600"/>
                </a:solidFill>
                <a:latin typeface="Times New Roman" panose="02020603050405020304" pitchFamily="18" charset="0"/>
                <a:cs typeface="Times New Roman" panose="02020603050405020304" pitchFamily="18" charset="0"/>
              </a:rPr>
              <a:t>operations </a:t>
            </a:r>
            <a:r>
              <a:rPr lang="en-GB" altLang="en-US" dirty="0">
                <a:latin typeface="Times New Roman" panose="02020603050405020304" pitchFamily="18" charset="0"/>
                <a:cs typeface="Times New Roman" panose="02020603050405020304" pitchFamily="18" charset="0"/>
              </a:rPr>
              <a:t>at all.</a:t>
            </a:r>
          </a:p>
          <a:p>
            <a:pPr algn="just" eaLnBrk="1" hangingPunct="1">
              <a:lnSpc>
                <a:spcPct val="150000"/>
              </a:lnSpc>
              <a:spcBef>
                <a:spcPct val="0"/>
              </a:spcBef>
              <a:buFont typeface="Wingdings" panose="05000000000000000000" pitchFamily="2" charset="2"/>
              <a:buChar char="§"/>
            </a:pPr>
            <a:r>
              <a:rPr lang="en-GB" altLang="en-US" b="1" dirty="0">
                <a:solidFill>
                  <a:srgbClr val="3333FF"/>
                </a:solidFill>
                <a:latin typeface="Times New Roman" panose="02020603050405020304" pitchFamily="18" charset="0"/>
                <a:cs typeface="Times New Roman" panose="02020603050405020304" pitchFamily="18" charset="0"/>
              </a:rPr>
              <a:t>Operations</a:t>
            </a:r>
            <a:r>
              <a:rPr lang="en-GB" altLang="en-US" dirty="0">
                <a:latin typeface="Times New Roman" panose="02020603050405020304" pitchFamily="18" charset="0"/>
                <a:cs typeface="Times New Roman" panose="02020603050405020304" pitchFamily="18" charset="0"/>
              </a:rPr>
              <a:t> may be drawn showing only their </a:t>
            </a:r>
            <a:r>
              <a:rPr lang="en-GB" altLang="en-US" b="1" dirty="0">
                <a:solidFill>
                  <a:srgbClr val="FF0000"/>
                </a:solidFill>
                <a:latin typeface="Times New Roman" panose="02020603050405020304" pitchFamily="18" charset="0"/>
                <a:cs typeface="Times New Roman" panose="02020603050405020304" pitchFamily="18" charset="0"/>
              </a:rPr>
              <a:t>names (a)</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We can further specify an </a:t>
            </a:r>
            <a:r>
              <a:rPr lang="en-GB" altLang="en-US" b="1" dirty="0">
                <a:solidFill>
                  <a:srgbClr val="3333FF"/>
                </a:solidFill>
                <a:latin typeface="Times New Roman" panose="02020603050405020304" pitchFamily="18" charset="0"/>
                <a:cs typeface="Times New Roman" panose="02020603050405020304" pitchFamily="18" charset="0"/>
              </a:rPr>
              <a:t>operation </a:t>
            </a:r>
            <a:r>
              <a:rPr lang="en-GB" altLang="en-US" dirty="0">
                <a:latin typeface="Times New Roman" panose="02020603050405020304" pitchFamily="18" charset="0"/>
                <a:cs typeface="Times New Roman" panose="02020603050405020304" pitchFamily="18" charset="0"/>
              </a:rPr>
              <a:t>stating its </a:t>
            </a:r>
            <a:r>
              <a:rPr lang="en-GB" altLang="en-US" b="1" dirty="0">
                <a:solidFill>
                  <a:srgbClr val="3333FF"/>
                </a:solidFill>
                <a:latin typeface="Times New Roman" panose="02020603050405020304" pitchFamily="18" charset="0"/>
                <a:cs typeface="Times New Roman" panose="02020603050405020304" pitchFamily="18" charset="0"/>
              </a:rPr>
              <a:t>signature (b)</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including the </a:t>
            </a:r>
            <a:r>
              <a:rPr lang="en-GB" altLang="en-US" b="1" dirty="0">
                <a:solidFill>
                  <a:srgbClr val="FF0000"/>
                </a:solidFill>
                <a:latin typeface="Times New Roman" panose="02020603050405020304" pitchFamily="18" charset="0"/>
                <a:cs typeface="Times New Roman" panose="02020603050405020304" pitchFamily="18" charset="0"/>
              </a:rPr>
              <a:t>name, type </a:t>
            </a:r>
            <a:r>
              <a:rPr lang="en-GB" altLang="en-US" dirty="0">
                <a:latin typeface="Times New Roman" panose="02020603050405020304" pitchFamily="18" charset="0"/>
                <a:cs typeface="Times New Roman" panose="02020603050405020304" pitchFamily="18" charset="0"/>
              </a:rPr>
              <a:t>and</a:t>
            </a:r>
            <a:r>
              <a:rPr lang="en-GB" altLang="en-US" b="1" dirty="0">
                <a:solidFill>
                  <a:srgbClr val="FF0000"/>
                </a:solidFill>
                <a:latin typeface="Times New Roman" panose="02020603050405020304" pitchFamily="18" charset="0"/>
                <a:cs typeface="Times New Roman" panose="02020603050405020304" pitchFamily="18" charset="0"/>
              </a:rPr>
              <a:t> default value </a:t>
            </a:r>
            <a:r>
              <a:rPr lang="en-GB" altLang="en-US" dirty="0">
                <a:latin typeface="Times New Roman" panose="02020603050405020304" pitchFamily="18" charset="0"/>
                <a:cs typeface="Times New Roman" panose="02020603050405020304" pitchFamily="18" charset="0"/>
              </a:rPr>
              <a:t>of all </a:t>
            </a:r>
            <a:r>
              <a:rPr lang="en-GB" altLang="en-US" b="1" dirty="0">
                <a:solidFill>
                  <a:srgbClr val="FF0000"/>
                </a:solidFill>
                <a:latin typeface="Times New Roman" panose="02020603050405020304" pitchFamily="18" charset="0"/>
                <a:cs typeface="Times New Roman" panose="02020603050405020304" pitchFamily="18" charset="0"/>
              </a:rPr>
              <a:t>parameters </a:t>
            </a:r>
            <a:r>
              <a:rPr lang="en-GB" altLang="en-US" dirty="0">
                <a:latin typeface="Times New Roman" panose="02020603050405020304" pitchFamily="18" charset="0"/>
                <a:cs typeface="Times New Roman" panose="02020603050405020304" pitchFamily="18" charset="0"/>
              </a:rPr>
              <a:t>and</a:t>
            </a:r>
            <a:r>
              <a:rPr lang="en-GB" altLang="en-US" b="1" dirty="0">
                <a:latin typeface="Times New Roman" panose="02020603050405020304" pitchFamily="18" charset="0"/>
                <a:cs typeface="Times New Roman" panose="02020603050405020304" pitchFamily="18" charset="0"/>
              </a:rPr>
              <a:t> </a:t>
            </a:r>
            <a:r>
              <a:rPr lang="en-GB" altLang="en-US" b="1" dirty="0">
                <a:solidFill>
                  <a:srgbClr val="006600"/>
                </a:solidFill>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in case of </a:t>
            </a:r>
            <a:r>
              <a:rPr lang="en-GB" altLang="en-US" b="1" dirty="0">
                <a:solidFill>
                  <a:srgbClr val="006600"/>
                </a:solidFill>
                <a:latin typeface="Times New Roman" panose="02020603050405020304" pitchFamily="18" charset="0"/>
                <a:cs typeface="Times New Roman" panose="02020603050405020304" pitchFamily="18" charset="0"/>
              </a:rPr>
              <a:t>functions) </a:t>
            </a:r>
            <a:r>
              <a:rPr lang="en-GB" altLang="en-US" dirty="0">
                <a:latin typeface="Times New Roman" panose="02020603050405020304" pitchFamily="18" charset="0"/>
                <a:cs typeface="Times New Roman" panose="02020603050405020304" pitchFamily="18" charset="0"/>
              </a:rPr>
              <a:t>a </a:t>
            </a:r>
            <a:r>
              <a:rPr lang="en-GB" altLang="en-US" b="1" dirty="0">
                <a:solidFill>
                  <a:srgbClr val="006600"/>
                </a:solidFill>
                <a:latin typeface="Times New Roman" panose="02020603050405020304" pitchFamily="18" charset="0"/>
                <a:cs typeface="Times New Roman" panose="02020603050405020304" pitchFamily="18" charset="0"/>
              </a:rPr>
              <a:t>return type</a:t>
            </a:r>
          </a:p>
          <a:p>
            <a:pPr algn="just" eaLnBrk="1" hangingPunct="1">
              <a:lnSpc>
                <a:spcPct val="150000"/>
              </a:lnSpc>
              <a:spcBef>
                <a:spcPct val="0"/>
              </a:spcBef>
              <a:buFont typeface="Wingdings" panose="05000000000000000000" pitchFamily="2" charset="2"/>
              <a:buChar char="§"/>
            </a:pPr>
            <a:endParaRPr lang="en-GB" altLang="en-US" b="1" dirty="0">
              <a:solidFill>
                <a:srgbClr val="3333FF"/>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Ø"/>
            </a:pP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3425E5BF-AD4C-BA5B-8BD0-2CD59AB03F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0B610D-7F78-46EB-A17B-CF0A96D0D28B}" type="slidenum">
              <a:rPr lang="en-GB" altLang="en-US" sz="1400">
                <a:solidFill>
                  <a:srgbClr val="FFFFFF"/>
                </a:solidFill>
                <a:latin typeface="Franklin Gothic Book" panose="020B0503020102020204" pitchFamily="34" charset="0"/>
              </a:rPr>
              <a:pPr/>
              <a:t>14</a:t>
            </a:fld>
            <a:endParaRPr lang="en-GB" altLang="en-US" sz="1400">
              <a:solidFill>
                <a:srgbClr val="FFFFFF"/>
              </a:solidFill>
              <a:latin typeface="Franklin Gothic Book" panose="020B0503020102020204" pitchFamily="34" charset="0"/>
            </a:endParaRPr>
          </a:p>
        </p:txBody>
      </p:sp>
      <p:sp>
        <p:nvSpPr>
          <p:cNvPr id="46083" name="Rectangle 3">
            <a:extLst>
              <a:ext uri="{FF2B5EF4-FFF2-40B4-BE49-F238E27FC236}">
                <a16:creationId xmlns:a16="http://schemas.microsoft.com/office/drawing/2014/main" id="{B863ABC6-9A4F-15F9-FDB5-605F25B3BF09}"/>
              </a:ext>
            </a:extLst>
          </p:cNvPr>
          <p:cNvSpPr>
            <a:spLocks noGrp="1" noChangeArrowheads="1"/>
          </p:cNvSpPr>
          <p:nvPr>
            <p:ph sz="quarter" idx="1"/>
          </p:nvPr>
        </p:nvSpPr>
        <p:spPr>
          <a:xfrm>
            <a:off x="0" y="2606675"/>
            <a:ext cx="12192000" cy="2530229"/>
          </a:xfrm>
        </p:spPr>
        <p:txBody>
          <a:bodyPr>
            <a:normAutofit fontScale="92500" lnSpcReduction="10000"/>
          </a:bodyPr>
          <a:lstStyle/>
          <a:p>
            <a:pPr algn="just" eaLnBrk="1" hangingPunct="1">
              <a:lnSpc>
                <a:spcPct val="150000"/>
              </a:lnSpc>
              <a:spcBef>
                <a:spcPct val="0"/>
              </a:spcBef>
              <a:buFont typeface="Wingdings" panose="05000000000000000000" pitchFamily="2" charset="2"/>
              <a:buChar char="Ø"/>
            </a:pPr>
            <a:r>
              <a:rPr lang="en-US" altLang="en-US" sz="2400" b="1" dirty="0">
                <a:solidFill>
                  <a:srgbClr val="3333FF"/>
                </a:solidFill>
                <a:latin typeface="Times New Roman" panose="02020603050405020304" pitchFamily="18" charset="0"/>
                <a:cs typeface="Times New Roman" panose="02020603050405020304" pitchFamily="18" charset="0"/>
              </a:rPr>
              <a:t>Operations </a:t>
            </a:r>
            <a:r>
              <a:rPr lang="en-US" altLang="en-US" sz="2400" dirty="0">
                <a:latin typeface="Times New Roman" panose="02020603050405020304" pitchFamily="18" charset="0"/>
                <a:cs typeface="Times New Roman" panose="02020603050405020304" pitchFamily="18" charset="0"/>
              </a:rPr>
              <a:t>define the </a:t>
            </a:r>
            <a:r>
              <a:rPr lang="en-US" altLang="en-US" sz="2400" b="1" dirty="0">
                <a:solidFill>
                  <a:srgbClr val="3333FF"/>
                </a:solidFill>
                <a:latin typeface="Times New Roman" panose="02020603050405020304" pitchFamily="18" charset="0"/>
                <a:cs typeface="Times New Roman" panose="02020603050405020304" pitchFamily="18" charset="0"/>
              </a:rPr>
              <a:t>behavior </a:t>
            </a:r>
            <a:r>
              <a:rPr lang="en-US" altLang="en-US" sz="2400" dirty="0">
                <a:latin typeface="Times New Roman" panose="02020603050405020304" pitchFamily="18" charset="0"/>
                <a:cs typeface="Times New Roman" panose="02020603050405020304" pitchFamily="18" charset="0"/>
              </a:rPr>
              <a:t>of the </a:t>
            </a:r>
            <a:r>
              <a:rPr lang="en-US" altLang="en-US" sz="2400" b="1" dirty="0">
                <a:solidFill>
                  <a:srgbClr val="3333FF"/>
                </a:solidFill>
                <a:latin typeface="Times New Roman" panose="02020603050405020304" pitchFamily="18" charset="0"/>
                <a:cs typeface="Times New Roman" panose="02020603050405020304" pitchFamily="18" charset="0"/>
              </a:rPr>
              <a:t>objects</a:t>
            </a:r>
            <a:endParaRPr lang="en-US" altLang="en-US" sz="2000" b="1" dirty="0">
              <a:solidFill>
                <a:srgbClr val="3333FF"/>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r>
              <a:rPr lang="en-US" altLang="en-US" sz="2400" b="1" dirty="0">
                <a:solidFill>
                  <a:srgbClr val="FF0000"/>
                </a:solidFill>
                <a:latin typeface="Times New Roman" panose="02020603050405020304" pitchFamily="18" charset="0"/>
                <a:cs typeface="Times New Roman" panose="02020603050405020304" pitchFamily="18" charset="0"/>
              </a:rPr>
              <a:t>Action performed </a:t>
            </a:r>
            <a:r>
              <a:rPr lang="en-US" altLang="en-US" sz="2400" dirty="0">
                <a:latin typeface="Times New Roman" panose="02020603050405020304" pitchFamily="18" charset="0"/>
                <a:cs typeface="Times New Roman" panose="02020603050405020304" pitchFamily="18" charset="0"/>
              </a:rPr>
              <a:t>on or by an </a:t>
            </a:r>
            <a:r>
              <a:rPr lang="en-US" altLang="en-US" sz="2400" b="1" dirty="0">
                <a:solidFill>
                  <a:srgbClr val="FF0000"/>
                </a:solidFill>
                <a:latin typeface="Times New Roman" panose="02020603050405020304" pitchFamily="18" charset="0"/>
                <a:cs typeface="Times New Roman" panose="02020603050405020304" pitchFamily="18" charset="0"/>
              </a:rPr>
              <a:t>object</a:t>
            </a:r>
          </a:p>
          <a:p>
            <a:pPr algn="just" eaLnBrk="1" hangingPunct="1">
              <a:lnSpc>
                <a:spcPct val="150000"/>
              </a:lnSpc>
              <a:spcBef>
                <a:spcPct val="0"/>
              </a:spcBef>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Available </a:t>
            </a:r>
            <a:r>
              <a:rPr lang="en-US" altLang="en-US" sz="2400" dirty="0">
                <a:latin typeface="Times New Roman" panose="02020603050405020304" pitchFamily="18" charset="0"/>
                <a:cs typeface="Times New Roman" panose="02020603050405020304" pitchFamily="18" charset="0"/>
              </a:rPr>
              <a:t>for all </a:t>
            </a:r>
            <a:r>
              <a:rPr lang="en-US" altLang="en-US" sz="2400" b="1" dirty="0">
                <a:latin typeface="Times New Roman" panose="02020603050405020304" pitchFamily="18" charset="0"/>
                <a:cs typeface="Times New Roman" panose="02020603050405020304" pitchFamily="18" charset="0"/>
              </a:rPr>
              <a:t>instances </a:t>
            </a:r>
            <a:r>
              <a:rPr lang="en-US" altLang="en-US" sz="2400" dirty="0">
                <a:latin typeface="Times New Roman" panose="02020603050405020304" pitchFamily="18" charset="0"/>
                <a:cs typeface="Times New Roman" panose="02020603050405020304" pitchFamily="18" charset="0"/>
              </a:rPr>
              <a:t>of the </a:t>
            </a:r>
            <a:r>
              <a:rPr lang="en-US" altLang="en-US" sz="2400" b="1" dirty="0">
                <a:latin typeface="Times New Roman" panose="02020603050405020304" pitchFamily="18" charset="0"/>
                <a:cs typeface="Times New Roman" panose="02020603050405020304" pitchFamily="18" charset="0"/>
              </a:rPr>
              <a:t>class</a:t>
            </a:r>
          </a:p>
          <a:p>
            <a:pPr algn="just" eaLnBrk="1" hangingPunct="1">
              <a:lnSpc>
                <a:spcPct val="150000"/>
              </a:lnSpc>
              <a:spcBef>
                <a:spcPct val="0"/>
              </a:spcBef>
              <a:buFont typeface="Wingdings" panose="05000000000000000000" pitchFamily="2" charset="2"/>
              <a:buChar char="§"/>
            </a:pPr>
            <a:r>
              <a:rPr lang="en-US" altLang="en-US" sz="2400" b="1" dirty="0">
                <a:solidFill>
                  <a:srgbClr val="00B050"/>
                </a:solidFill>
                <a:latin typeface="Times New Roman" panose="02020603050405020304" pitchFamily="18" charset="0"/>
                <a:cs typeface="Times New Roman" panose="02020603050405020304" pitchFamily="18" charset="0"/>
              </a:rPr>
              <a:t>Methods/operations </a:t>
            </a:r>
            <a:r>
              <a:rPr lang="en-US" altLang="en-US" sz="2400" dirty="0">
                <a:latin typeface="Times New Roman" panose="02020603050405020304" pitchFamily="18" charset="0"/>
                <a:cs typeface="Times New Roman" panose="02020603050405020304" pitchFamily="18" charset="0"/>
              </a:rPr>
              <a:t>has</a:t>
            </a:r>
            <a:r>
              <a:rPr lang="en-US" altLang="en-US" sz="2400" b="1" dirty="0">
                <a:solidFill>
                  <a:srgbClr val="00B050"/>
                </a:solidFill>
                <a:latin typeface="Times New Roman" panose="02020603050405020304" pitchFamily="18" charset="0"/>
                <a:cs typeface="Times New Roman" panose="02020603050405020304" pitchFamily="18" charset="0"/>
              </a:rPr>
              <a:t> visibility (private, protected, public)</a:t>
            </a:r>
          </a:p>
          <a:p>
            <a:pPr algn="just" eaLnBrk="1" hangingPunct="1">
              <a:lnSpc>
                <a:spcPct val="150000"/>
              </a:lnSpc>
              <a:spcBef>
                <a:spcPct val="0"/>
              </a:spcBef>
              <a:buFont typeface="Wingdings" panose="05000000000000000000" pitchFamily="2" charset="2"/>
              <a:buChar char="§"/>
            </a:pPr>
            <a:r>
              <a:rPr lang="en-US" altLang="en-US" sz="2400" b="1" dirty="0">
                <a:solidFill>
                  <a:srgbClr val="3333FF"/>
                </a:solidFill>
                <a:latin typeface="Times New Roman" panose="02020603050405020304" pitchFamily="18" charset="0"/>
                <a:cs typeface="Times New Roman" panose="02020603050405020304" pitchFamily="18" charset="0"/>
              </a:rPr>
              <a:t>Need not</a:t>
            </a:r>
            <a:r>
              <a:rPr lang="en-US" altLang="en-US" sz="2400" b="1" dirty="0">
                <a:latin typeface="Times New Roman" panose="02020603050405020304" pitchFamily="18" charset="0"/>
                <a:cs typeface="Times New Roman" panose="02020603050405020304" pitchFamily="18" charset="0"/>
              </a:rPr>
              <a:t> be </a:t>
            </a:r>
            <a:r>
              <a:rPr lang="en-US" altLang="en-US" sz="2400" b="1" dirty="0">
                <a:solidFill>
                  <a:srgbClr val="3333FF"/>
                </a:solidFill>
                <a:latin typeface="Times New Roman" panose="02020603050405020304" pitchFamily="18" charset="0"/>
                <a:cs typeface="Times New Roman" panose="02020603050405020304" pitchFamily="18" charset="0"/>
              </a:rPr>
              <a:t>unique among classes</a:t>
            </a:r>
          </a:p>
          <a:p>
            <a:pPr algn="just" eaLnBrk="1" hangingPunct="1">
              <a:lnSpc>
                <a:spcPct val="150000"/>
              </a:lnSpc>
              <a:spcBef>
                <a:spcPct val="0"/>
              </a:spcBef>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400" b="1" dirty="0">
              <a:solidFill>
                <a:srgbClr val="006600"/>
              </a:solidFill>
            </a:endParaRPr>
          </a:p>
        </p:txBody>
      </p:sp>
      <p:graphicFrame>
        <p:nvGraphicFramePr>
          <p:cNvPr id="15378" name="Group 18">
            <a:extLst>
              <a:ext uri="{FF2B5EF4-FFF2-40B4-BE49-F238E27FC236}">
                <a16:creationId xmlns:a16="http://schemas.microsoft.com/office/drawing/2014/main" id="{F9F3E313-A6A2-37AF-D0E6-1D42B4080199}"/>
              </a:ext>
            </a:extLst>
          </p:cNvPr>
          <p:cNvGraphicFramePr>
            <a:graphicFrameLocks noGrp="1"/>
          </p:cNvGraphicFramePr>
          <p:nvPr/>
        </p:nvGraphicFramePr>
        <p:xfrm>
          <a:off x="2779713" y="138114"/>
          <a:ext cx="1714500" cy="2103437"/>
        </p:xfrm>
        <a:graphic>
          <a:graphicData uri="http://schemas.openxmlformats.org/drawingml/2006/table">
            <a:tbl>
              <a:tblPr/>
              <a:tblGrid>
                <a:gridCol w="1714500">
                  <a:extLst>
                    <a:ext uri="{9D8B030D-6E8A-4147-A177-3AD203B41FA5}">
                      <a16:colId xmlns:a16="http://schemas.microsoft.com/office/drawing/2014/main" val="20000"/>
                    </a:ext>
                  </a:extLst>
                </a:gridCol>
              </a:tblGrid>
              <a:tr h="4572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Customer</a:t>
                      </a:r>
                    </a:p>
                  </a:txBody>
                  <a:tcPr marT="45732" marB="457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73">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endParaRPr>
                    </a:p>
                  </a:txBody>
                  <a:tcPr marT="45732" marB="457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891">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add()</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remove()</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edit()</a:t>
                      </a:r>
                    </a:p>
                  </a:txBody>
                  <a:tcPr marT="45732" marB="457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5394" name="Group 34">
            <a:extLst>
              <a:ext uri="{FF2B5EF4-FFF2-40B4-BE49-F238E27FC236}">
                <a16:creationId xmlns:a16="http://schemas.microsoft.com/office/drawing/2014/main" id="{0BBBA8E7-0359-0A6F-877B-97CB17061F5A}"/>
              </a:ext>
            </a:extLst>
          </p:cNvPr>
          <p:cNvGraphicFramePr>
            <a:graphicFrameLocks noGrp="1"/>
          </p:cNvGraphicFramePr>
          <p:nvPr/>
        </p:nvGraphicFramePr>
        <p:xfrm>
          <a:off x="7143750" y="114301"/>
          <a:ext cx="2895600" cy="2468808"/>
        </p:xfrm>
        <a:graphic>
          <a:graphicData uri="http://schemas.openxmlformats.org/drawingml/2006/table">
            <a:tbl>
              <a:tblPr/>
              <a:tblGrid>
                <a:gridCol w="2895600">
                  <a:extLst>
                    <a:ext uri="{9D8B030D-6E8A-4147-A177-3AD203B41FA5}">
                      <a16:colId xmlns:a16="http://schemas.microsoft.com/office/drawing/2014/main" val="20000"/>
                    </a:ext>
                  </a:extLst>
                </a:gridCol>
              </a:tblGrid>
              <a:tr h="4571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400" b="0" i="0" u="none" strike="noStrike" cap="none" normalizeH="0" baseline="0" dirty="0" err="1">
                          <a:ln>
                            <a:noFill/>
                          </a:ln>
                          <a:solidFill>
                            <a:schemeClr val="tx1"/>
                          </a:solidFill>
                          <a:effectLst>
                            <a:outerShdw blurRad="38100" dist="38100" dir="2700000" algn="tl">
                              <a:srgbClr val="000000"/>
                            </a:outerShdw>
                          </a:effectLst>
                          <a:latin typeface="Garamond" pitchFamily="18" charset="0"/>
                        </a:rPr>
                        <a:t>TemperatureSensor</a:t>
                      </a:r>
                      <a:endPar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35">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293">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reset()</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err="1">
                          <a:ln>
                            <a:noFill/>
                          </a:ln>
                          <a:solidFill>
                            <a:schemeClr val="tx1"/>
                          </a:solidFill>
                          <a:effectLst>
                            <a:outerShdw blurRad="38100" dist="38100" dir="2700000" algn="tl">
                              <a:srgbClr val="000000"/>
                            </a:outerShdw>
                          </a:effectLst>
                          <a:latin typeface="Garamond" pitchFamily="18" charset="0"/>
                        </a:rPr>
                        <a:t>setAlarm</a:t>
                      </a: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(t : Temperature)</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400" b="0" i="0" u="none" strike="noStrike" cap="none" normalizeH="0" baseline="0" dirty="0">
                          <a:ln>
                            <a:noFill/>
                          </a:ln>
                          <a:solidFill>
                            <a:schemeClr val="tx1"/>
                          </a:solidFill>
                          <a:effectLst>
                            <a:outerShdw blurRad="38100" dist="38100" dir="2700000" algn="tl">
                              <a:srgbClr val="000000"/>
                            </a:outerShdw>
                          </a:effectLst>
                          <a:latin typeface="Garamond" pitchFamily="18" charset="0"/>
                        </a:rPr>
                        <a:t> value() : Temperature</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6104" name="Text Box 35">
            <a:extLst>
              <a:ext uri="{FF2B5EF4-FFF2-40B4-BE49-F238E27FC236}">
                <a16:creationId xmlns:a16="http://schemas.microsoft.com/office/drawing/2014/main" id="{C878BA73-4192-3287-FB7A-D65B73EDB86F}"/>
              </a:ext>
            </a:extLst>
          </p:cNvPr>
          <p:cNvSpPr txBox="1">
            <a:spLocks noChangeArrowheads="1"/>
          </p:cNvSpPr>
          <p:nvPr/>
        </p:nvSpPr>
        <p:spPr bwMode="auto">
          <a:xfrm>
            <a:off x="1836738" y="17843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400">
                <a:latin typeface="Times New Roman" panose="02020603050405020304" pitchFamily="18" charset="0"/>
              </a:rPr>
              <a:t>(a)</a:t>
            </a:r>
          </a:p>
        </p:txBody>
      </p:sp>
      <p:sp>
        <p:nvSpPr>
          <p:cNvPr id="46105" name="Text Box 36">
            <a:extLst>
              <a:ext uri="{FF2B5EF4-FFF2-40B4-BE49-F238E27FC236}">
                <a16:creationId xmlns:a16="http://schemas.microsoft.com/office/drawing/2014/main" id="{9F2C2C21-D4E1-198A-A86C-7F23D963E0E5}"/>
              </a:ext>
            </a:extLst>
          </p:cNvPr>
          <p:cNvSpPr txBox="1">
            <a:spLocks noChangeArrowheads="1"/>
          </p:cNvSpPr>
          <p:nvPr/>
        </p:nvSpPr>
        <p:spPr bwMode="auto">
          <a:xfrm>
            <a:off x="6248400" y="17843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400">
                <a:latin typeface="Times New Roman" panose="02020603050405020304" pitchFamily="18" charset="0"/>
              </a:rPr>
              <a:t>(b)</a:t>
            </a:r>
          </a:p>
        </p:txBody>
      </p:sp>
      <p:pic>
        <p:nvPicPr>
          <p:cNvPr id="46106" name="Content Placeholder 4">
            <a:extLst>
              <a:ext uri="{FF2B5EF4-FFF2-40B4-BE49-F238E27FC236}">
                <a16:creationId xmlns:a16="http://schemas.microsoft.com/office/drawing/2014/main" id="{20F4D804-1946-5373-6644-FC357152AAD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376864" y="5478463"/>
            <a:ext cx="52101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48F18CE8-72C7-2A4F-4CCA-C0898B6F516A}"/>
              </a:ext>
            </a:extLst>
          </p:cNvPr>
          <p:cNvSpPr>
            <a:spLocks noGrp="1"/>
          </p:cNvSpPr>
          <p:nvPr>
            <p:ph type="title"/>
          </p:nvPr>
        </p:nvSpPr>
        <p:spPr>
          <a:xfrm>
            <a:off x="2438400" y="0"/>
            <a:ext cx="7772400" cy="4572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Relationships</a:t>
            </a:r>
            <a:endParaRPr lang="en-US" altLang="en-US" sz="2800" b="1">
              <a:solidFill>
                <a:srgbClr val="3333FF"/>
              </a:solidFill>
              <a:latin typeface="Times New Roman" panose="02020603050405020304" pitchFamily="18" charset="0"/>
              <a:cs typeface="Times New Roman" panose="02020603050405020304" pitchFamily="18" charset="0"/>
            </a:endParaRPr>
          </a:p>
        </p:txBody>
      </p:sp>
      <p:sp>
        <p:nvSpPr>
          <p:cNvPr id="49155" name="Content Placeholder 2">
            <a:extLst>
              <a:ext uri="{FF2B5EF4-FFF2-40B4-BE49-F238E27FC236}">
                <a16:creationId xmlns:a16="http://schemas.microsoft.com/office/drawing/2014/main" id="{CEA8CF75-3BA6-40BF-BC4F-EFA4147352D5}"/>
              </a:ext>
            </a:extLst>
          </p:cNvPr>
          <p:cNvSpPr>
            <a:spLocks noGrp="1"/>
          </p:cNvSpPr>
          <p:nvPr>
            <p:ph sz="quarter" idx="1"/>
          </p:nvPr>
        </p:nvSpPr>
        <p:spPr>
          <a:xfrm>
            <a:off x="0" y="381000"/>
            <a:ext cx="12192000" cy="6477000"/>
          </a:xfrm>
        </p:spPr>
        <p:txBody>
          <a:bodyPr>
            <a:normAutofit/>
          </a:bodyPr>
          <a:lstStyle/>
          <a:p>
            <a:pPr algn="just" eaLnBrk="1" hangingPunct="1">
              <a:lnSpc>
                <a:spcPct val="150000"/>
              </a:lnSpc>
              <a:spcBef>
                <a:spcPct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A </a:t>
            </a:r>
            <a:r>
              <a:rPr lang="en-US" altLang="en-US" sz="2600" b="1" dirty="0">
                <a:solidFill>
                  <a:srgbClr val="FF0000"/>
                </a:solidFill>
                <a:latin typeface="Times New Roman" panose="02020603050405020304" pitchFamily="18" charset="0"/>
                <a:cs typeface="Times New Roman" panose="02020603050405020304" pitchFamily="18" charset="0"/>
              </a:rPr>
              <a:t>relationship </a:t>
            </a:r>
            <a:r>
              <a:rPr lang="en-US" altLang="en-US" sz="2600" dirty="0">
                <a:latin typeface="Times New Roman" panose="02020603050405020304" pitchFamily="18" charset="0"/>
                <a:cs typeface="Times New Roman" panose="02020603050405020304" pitchFamily="18" charset="0"/>
              </a:rPr>
              <a:t>is, the</a:t>
            </a:r>
            <a:r>
              <a:rPr lang="en-US" altLang="en-US" sz="2600" b="1" dirty="0">
                <a:solidFill>
                  <a:srgbClr val="D60093"/>
                </a:solidFill>
                <a:latin typeface="Times New Roman" panose="02020603050405020304" pitchFamily="18" charset="0"/>
                <a:cs typeface="Times New Roman" panose="02020603050405020304" pitchFamily="18" charset="0"/>
              </a:rPr>
              <a:t> logical </a:t>
            </a:r>
            <a:r>
              <a:rPr lang="en-US" altLang="en-US" sz="2600" dirty="0">
                <a:latin typeface="Times New Roman" panose="02020603050405020304" pitchFamily="18" charset="0"/>
                <a:cs typeface="Times New Roman" panose="02020603050405020304" pitchFamily="18" charset="0"/>
              </a:rPr>
              <a:t>or</a:t>
            </a:r>
            <a:r>
              <a:rPr lang="en-US" altLang="en-US" sz="2600" b="1" dirty="0">
                <a:solidFill>
                  <a:srgbClr val="D60093"/>
                </a:solidFill>
                <a:latin typeface="Times New Roman" panose="02020603050405020304" pitchFamily="18" charset="0"/>
                <a:cs typeface="Times New Roman" panose="02020603050405020304" pitchFamily="18" charset="0"/>
              </a:rPr>
              <a:t> physical connections </a:t>
            </a:r>
            <a:r>
              <a:rPr lang="en-US" altLang="en-US" sz="2600" dirty="0">
                <a:latin typeface="Times New Roman" panose="02020603050405020304" pitchFamily="18" charset="0"/>
                <a:cs typeface="Times New Roman" panose="02020603050405020304" pitchFamily="18" charset="0"/>
              </a:rPr>
              <a:t>found on </a:t>
            </a:r>
            <a:r>
              <a:rPr lang="en-US" altLang="en-US" sz="2600" b="1" dirty="0">
                <a:solidFill>
                  <a:srgbClr val="D60093"/>
                </a:solidFill>
                <a:latin typeface="Times New Roman" panose="02020603050405020304" pitchFamily="18" charset="0"/>
                <a:cs typeface="Times New Roman" panose="02020603050405020304" pitchFamily="18" charset="0"/>
              </a:rPr>
              <a:t>class diagrams</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 </a:t>
            </a:r>
            <a:r>
              <a:rPr lang="en-US" altLang="en-US" sz="2600" b="1" dirty="0">
                <a:solidFill>
                  <a:srgbClr val="3333FF"/>
                </a:solidFill>
                <a:latin typeface="Times New Roman" panose="02020603050405020304" pitchFamily="18" charset="0"/>
                <a:cs typeface="Times New Roman" panose="02020603050405020304" pitchFamily="18" charset="0"/>
              </a:rPr>
              <a:t>Link </a:t>
            </a:r>
            <a:r>
              <a:rPr lang="en-US" altLang="en-US" sz="2600" dirty="0">
                <a:latin typeface="Times New Roman" panose="02020603050405020304" pitchFamily="18" charset="0"/>
                <a:cs typeface="Times New Roman" panose="02020603050405020304" pitchFamily="18" charset="0"/>
              </a:rPr>
              <a:t>is the basic </a:t>
            </a:r>
            <a:r>
              <a:rPr lang="en-US" altLang="en-US" sz="2600" b="1" dirty="0">
                <a:solidFill>
                  <a:srgbClr val="FF0000"/>
                </a:solidFill>
                <a:latin typeface="Times New Roman" panose="02020603050405020304" pitchFamily="18" charset="0"/>
                <a:cs typeface="Times New Roman" panose="02020603050405020304" pitchFamily="18" charset="0"/>
              </a:rPr>
              <a:t>relationship </a:t>
            </a:r>
            <a:r>
              <a:rPr lang="en-US" altLang="en-US" sz="2600" dirty="0">
                <a:latin typeface="Times New Roman" panose="02020603050405020304" pitchFamily="18" charset="0"/>
                <a:cs typeface="Times New Roman" panose="02020603050405020304" pitchFamily="18" charset="0"/>
              </a:rPr>
              <a:t>among</a:t>
            </a:r>
            <a:r>
              <a:rPr lang="en-US" altLang="en-US" sz="2600" b="1" dirty="0">
                <a:solidFill>
                  <a:srgbClr val="FF0000"/>
                </a:solidFill>
                <a:latin typeface="Times New Roman" panose="02020603050405020304" pitchFamily="18" charset="0"/>
                <a:cs typeface="Times New Roman" panose="02020603050405020304" pitchFamily="18" charset="0"/>
              </a:rPr>
              <a:t> objects</a:t>
            </a:r>
            <a:r>
              <a:rPr lang="en-US" altLang="en-US" sz="2600" dirty="0">
                <a:latin typeface="Times New Roman" panose="02020603050405020304" pitchFamily="18" charset="0"/>
                <a:cs typeface="Times New Roman" panose="02020603050405020304" pitchFamily="18" charset="0"/>
              </a:rPr>
              <a:t>-</a:t>
            </a:r>
            <a:r>
              <a:rPr lang="en-US" altLang="en-US" sz="2600" b="1" dirty="0">
                <a:latin typeface="Times New Roman" panose="02020603050405020304" pitchFamily="18" charset="0"/>
                <a:cs typeface="Times New Roman" panose="02020603050405020304" pitchFamily="18" charset="0"/>
              </a:rPr>
              <a:t>represented </a:t>
            </a:r>
            <a:r>
              <a:rPr lang="en-US" altLang="en-US" sz="2600" dirty="0">
                <a:latin typeface="Times New Roman" panose="02020603050405020304" pitchFamily="18" charset="0"/>
                <a:cs typeface="Times New Roman" panose="02020603050405020304" pitchFamily="18" charset="0"/>
              </a:rPr>
              <a:t>as a line</a:t>
            </a:r>
            <a:r>
              <a:rPr lang="en-US" altLang="en-US" sz="2600" b="1" dirty="0">
                <a:latin typeface="Times New Roman" panose="02020603050405020304" pitchFamily="18" charset="0"/>
                <a:cs typeface="Times New Roman" panose="02020603050405020304" pitchFamily="18" charset="0"/>
              </a:rPr>
              <a:t> connecting two </a:t>
            </a:r>
            <a:r>
              <a:rPr lang="en-US" altLang="en-US" sz="2600" dirty="0">
                <a:latin typeface="Times New Roman" panose="02020603050405020304" pitchFamily="18" charset="0"/>
                <a:cs typeface="Times New Roman" panose="02020603050405020304" pitchFamily="18" charset="0"/>
              </a:rPr>
              <a:t>or</a:t>
            </a:r>
            <a:r>
              <a:rPr lang="en-US" altLang="en-US" sz="2600" b="1" dirty="0">
                <a:latin typeface="Times New Roman" panose="02020603050405020304" pitchFamily="18" charset="0"/>
                <a:cs typeface="Times New Roman" panose="02020603050405020304" pitchFamily="18" charset="0"/>
              </a:rPr>
              <a:t> more object </a:t>
            </a:r>
            <a:r>
              <a:rPr lang="en-US" altLang="en-US" sz="2600" dirty="0">
                <a:latin typeface="Times New Roman" panose="02020603050405020304" pitchFamily="18" charset="0"/>
                <a:cs typeface="Times New Roman" panose="02020603050405020304" pitchFamily="18" charset="0"/>
              </a:rPr>
              <a:t>boxes.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 </a:t>
            </a:r>
            <a:r>
              <a:rPr lang="en-US" altLang="en-US" sz="2600" b="1" dirty="0">
                <a:solidFill>
                  <a:srgbClr val="6600CC"/>
                </a:solidFill>
                <a:latin typeface="Times New Roman" panose="02020603050405020304" pitchFamily="18" charset="0"/>
                <a:cs typeface="Times New Roman" panose="02020603050405020304" pitchFamily="18" charset="0"/>
              </a:rPr>
              <a:t>link</a:t>
            </a:r>
            <a:r>
              <a:rPr lang="en-US" altLang="en-US" sz="2600" dirty="0">
                <a:latin typeface="Times New Roman" panose="02020603050405020304" pitchFamily="18" charset="0"/>
                <a:cs typeface="Times New Roman" panose="02020603050405020304" pitchFamily="18" charset="0"/>
              </a:rPr>
              <a:t> is an </a:t>
            </a:r>
            <a:r>
              <a:rPr lang="en-US" altLang="en-US" sz="2600" b="1" dirty="0">
                <a:solidFill>
                  <a:srgbClr val="6600CC"/>
                </a:solidFill>
                <a:latin typeface="Times New Roman" panose="02020603050405020304" pitchFamily="18" charset="0"/>
                <a:cs typeface="Times New Roman" panose="02020603050405020304" pitchFamily="18" charset="0"/>
              </a:rPr>
              <a:t>instance</a:t>
            </a:r>
            <a:r>
              <a:rPr lang="en-US" altLang="en-US" sz="2600" dirty="0">
                <a:latin typeface="Times New Roman" panose="02020603050405020304" pitchFamily="18" charset="0"/>
                <a:cs typeface="Times New Roman" panose="02020603050405020304" pitchFamily="18" charset="0"/>
              </a:rPr>
              <a:t> of an </a:t>
            </a:r>
            <a:r>
              <a:rPr lang="en-US" altLang="en-US" sz="2600" b="1" dirty="0">
                <a:solidFill>
                  <a:srgbClr val="6600CC"/>
                </a:solidFill>
                <a:latin typeface="Times New Roman" panose="02020603050405020304" pitchFamily="18" charset="0"/>
                <a:cs typeface="Times New Roman" panose="02020603050405020304" pitchFamily="18" charset="0"/>
              </a:rPr>
              <a:t>association</a:t>
            </a:r>
            <a:r>
              <a:rPr lang="en-US" altLang="en-US" sz="2600" dirty="0">
                <a:latin typeface="Times New Roman" panose="02020603050405020304" pitchFamily="18" charset="0"/>
                <a:cs typeface="Times New Roman" panose="02020603050405020304" pitchFamily="18" charset="0"/>
              </a:rPr>
              <a:t>. In other words, it </a:t>
            </a:r>
            <a:r>
              <a:rPr lang="en-US" altLang="en-US" sz="2600" b="1" dirty="0">
                <a:latin typeface="Times New Roman" panose="02020603050405020304" pitchFamily="18" charset="0"/>
                <a:cs typeface="Times New Roman" panose="02020603050405020304" pitchFamily="18" charset="0"/>
              </a:rPr>
              <a:t>creates</a:t>
            </a:r>
            <a:r>
              <a:rPr lang="en-US" altLang="en-US" sz="2600" dirty="0">
                <a:latin typeface="Times New Roman" panose="02020603050405020304" pitchFamily="18" charset="0"/>
                <a:cs typeface="Times New Roman" panose="02020603050405020304" pitchFamily="18" charset="0"/>
              </a:rPr>
              <a:t> a </a:t>
            </a:r>
            <a:r>
              <a:rPr lang="en-US" altLang="en-US" sz="2600" b="1" dirty="0">
                <a:latin typeface="Times New Roman" panose="02020603050405020304" pitchFamily="18" charset="0"/>
                <a:cs typeface="Times New Roman" panose="02020603050405020304" pitchFamily="18" charset="0"/>
              </a:rPr>
              <a:t>relationship</a:t>
            </a:r>
            <a:r>
              <a:rPr lang="en-US" altLang="en-US" sz="2600" dirty="0">
                <a:latin typeface="Times New Roman" panose="02020603050405020304" pitchFamily="18" charset="0"/>
                <a:cs typeface="Times New Roman" panose="02020603050405020304" pitchFamily="18" charset="0"/>
              </a:rPr>
              <a:t> between </a:t>
            </a:r>
            <a:r>
              <a:rPr lang="en-US" altLang="en-US" sz="2600" b="1" dirty="0">
                <a:solidFill>
                  <a:srgbClr val="A50021"/>
                </a:solidFill>
                <a:latin typeface="Times New Roman" panose="02020603050405020304" pitchFamily="18" charset="0"/>
                <a:cs typeface="Times New Roman" panose="02020603050405020304" pitchFamily="18" charset="0"/>
              </a:rPr>
              <a:t>two</a:t>
            </a:r>
            <a:r>
              <a:rPr lang="en-US" altLang="en-US" sz="2600" dirty="0">
                <a:latin typeface="Times New Roman" panose="02020603050405020304" pitchFamily="18" charset="0"/>
                <a:cs typeface="Times New Roman" panose="02020603050405020304" pitchFamily="18" charset="0"/>
              </a:rPr>
              <a:t> </a:t>
            </a:r>
            <a:r>
              <a:rPr lang="en-US" altLang="en-US" sz="2600" b="1" dirty="0">
                <a:solidFill>
                  <a:srgbClr val="A50021"/>
                </a:solidFill>
                <a:latin typeface="Times New Roman" panose="02020603050405020304" pitchFamily="18" charset="0"/>
                <a:cs typeface="Times New Roman" panose="02020603050405020304" pitchFamily="18" charset="0"/>
              </a:rPr>
              <a:t>classes</a:t>
            </a:r>
            <a:r>
              <a:rPr lang="en-US" altLang="en-US" sz="2600"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When we </a:t>
            </a:r>
            <a:r>
              <a:rPr lang="en-GB" altLang="en-US" sz="2600" b="1" dirty="0">
                <a:solidFill>
                  <a:srgbClr val="FF0000"/>
                </a:solidFill>
                <a:latin typeface="Times New Roman" panose="02020603050405020304" pitchFamily="18" charset="0"/>
                <a:cs typeface="Times New Roman" panose="02020603050405020304" pitchFamily="18" charset="0"/>
              </a:rPr>
              <a:t>build</a:t>
            </a:r>
            <a:r>
              <a:rPr lang="en-GB" altLang="en-US" sz="2600" dirty="0">
                <a:solidFill>
                  <a:srgbClr val="FF0000"/>
                </a:solidFill>
                <a:latin typeface="Times New Roman" panose="02020603050405020304" pitchFamily="18" charset="0"/>
                <a:cs typeface="Times New Roman" panose="02020603050405020304" pitchFamily="18" charset="0"/>
              </a:rPr>
              <a:t> </a:t>
            </a:r>
            <a:r>
              <a:rPr lang="en-GB" altLang="en-US" sz="2600" b="1" dirty="0">
                <a:solidFill>
                  <a:srgbClr val="FF0000"/>
                </a:solidFill>
                <a:latin typeface="Times New Roman" panose="02020603050405020304" pitchFamily="18" charset="0"/>
                <a:cs typeface="Times New Roman" panose="02020603050405020304" pitchFamily="18" charset="0"/>
              </a:rPr>
              <a:t>abstractions</a:t>
            </a:r>
            <a:r>
              <a:rPr lang="en-GB" altLang="en-US" sz="2600" dirty="0">
                <a:latin typeface="Times New Roman" panose="02020603050405020304" pitchFamily="18" charset="0"/>
                <a:cs typeface="Times New Roman" panose="02020603050405020304" pitchFamily="18" charset="0"/>
              </a:rPr>
              <a:t>, we will discover that very few </a:t>
            </a:r>
            <a:r>
              <a:rPr lang="en-GB" altLang="en-US" sz="2600" b="1" dirty="0">
                <a:solidFill>
                  <a:srgbClr val="0000FF"/>
                </a:solidFill>
                <a:latin typeface="Times New Roman" panose="02020603050405020304" pitchFamily="18" charset="0"/>
                <a:cs typeface="Times New Roman" panose="02020603050405020304" pitchFamily="18" charset="0"/>
              </a:rPr>
              <a:t>classes stand alone</a:t>
            </a:r>
          </a:p>
          <a:p>
            <a:pPr algn="just" eaLnBrk="1" hangingPunct="1">
              <a:lnSpc>
                <a:spcPct val="150000"/>
              </a:lnSpc>
              <a:spcBef>
                <a:spcPct val="0"/>
              </a:spcBef>
              <a:buFont typeface="Wingdings" panose="05000000000000000000" pitchFamily="2" charset="2"/>
              <a:buChar char="Ø"/>
            </a:pPr>
            <a:r>
              <a:rPr lang="en-GB" altLang="en-US" sz="2600" b="1" dirty="0">
                <a:latin typeface="Times New Roman" panose="02020603050405020304" pitchFamily="18" charset="0"/>
                <a:cs typeface="Times New Roman" panose="02020603050405020304" pitchFamily="18" charset="0"/>
              </a:rPr>
              <a:t>Therefore, </a:t>
            </a:r>
            <a:r>
              <a:rPr lang="en-GB" altLang="en-US" sz="2600" dirty="0">
                <a:latin typeface="Times New Roman" panose="02020603050405020304" pitchFamily="18" charset="0"/>
                <a:cs typeface="Times New Roman" panose="02020603050405020304" pitchFamily="18" charset="0"/>
              </a:rPr>
              <a:t>when we </a:t>
            </a:r>
            <a:r>
              <a:rPr lang="en-GB" altLang="en-US" sz="2600" b="1" dirty="0">
                <a:latin typeface="Times New Roman" panose="02020603050405020304" pitchFamily="18" charset="0"/>
                <a:cs typeface="Times New Roman" panose="02020603050405020304" pitchFamily="18" charset="0"/>
              </a:rPr>
              <a:t>model </a:t>
            </a:r>
            <a:r>
              <a:rPr lang="en-GB" altLang="en-US" sz="2600" dirty="0">
                <a:latin typeface="Times New Roman" panose="02020603050405020304" pitchFamily="18" charset="0"/>
                <a:cs typeface="Times New Roman" panose="02020603050405020304" pitchFamily="18" charset="0"/>
              </a:rPr>
              <a:t>a </a:t>
            </a:r>
            <a:r>
              <a:rPr lang="en-GB" altLang="en-US" sz="2600" b="1" dirty="0">
                <a:latin typeface="Times New Roman" panose="02020603050405020304" pitchFamily="18" charset="0"/>
                <a:cs typeface="Times New Roman" panose="02020603050405020304" pitchFamily="18" charset="0"/>
              </a:rPr>
              <a:t>system, </a:t>
            </a:r>
            <a:r>
              <a:rPr lang="en-GB" altLang="en-US" sz="2600" dirty="0">
                <a:latin typeface="Times New Roman" panose="02020603050405020304" pitchFamily="18" charset="0"/>
                <a:cs typeface="Times New Roman" panose="02020603050405020304" pitchFamily="18" charset="0"/>
              </a:rPr>
              <a:t>we must</a:t>
            </a:r>
          </a:p>
          <a:p>
            <a:pPr lvl="1" algn="just" eaLnBrk="1" hangingPunct="1">
              <a:lnSpc>
                <a:spcPct val="150000"/>
              </a:lnSpc>
              <a:spcBef>
                <a:spcPct val="0"/>
              </a:spcBef>
              <a:buFont typeface="Wingdings" panose="05000000000000000000" pitchFamily="2" charset="2"/>
              <a:buChar char="§"/>
            </a:pPr>
            <a:r>
              <a:rPr lang="en-GB" altLang="en-US" sz="2600" b="1" dirty="0">
                <a:solidFill>
                  <a:srgbClr val="3333FF"/>
                </a:solidFill>
                <a:latin typeface="Times New Roman" panose="02020603050405020304" pitchFamily="18" charset="0"/>
                <a:cs typeface="Times New Roman" panose="02020603050405020304" pitchFamily="18" charset="0"/>
              </a:rPr>
              <a:t>Identify </a:t>
            </a:r>
            <a:r>
              <a:rPr lang="en-GB" altLang="en-US" sz="2600" dirty="0">
                <a:latin typeface="Times New Roman" panose="02020603050405020304" pitchFamily="18" charset="0"/>
                <a:cs typeface="Times New Roman" panose="02020603050405020304" pitchFamily="18" charset="0"/>
              </a:rPr>
              <a:t>the</a:t>
            </a:r>
            <a:r>
              <a:rPr lang="en-GB" altLang="en-US" sz="2600" b="1" dirty="0">
                <a:solidFill>
                  <a:srgbClr val="3333FF"/>
                </a:solidFill>
                <a:latin typeface="Times New Roman" panose="02020603050405020304" pitchFamily="18" charset="0"/>
                <a:cs typeface="Times New Roman" panose="02020603050405020304" pitchFamily="18" charset="0"/>
              </a:rPr>
              <a:t> things </a:t>
            </a:r>
            <a:r>
              <a:rPr lang="en-GB" altLang="en-US" sz="2600" dirty="0">
                <a:latin typeface="Times New Roman" panose="02020603050405020304" pitchFamily="18" charset="0"/>
                <a:cs typeface="Times New Roman" panose="02020603050405020304" pitchFamily="18" charset="0"/>
              </a:rPr>
              <a:t>that form the </a:t>
            </a:r>
            <a:r>
              <a:rPr lang="en-GB" altLang="en-US" sz="2600" b="1" dirty="0">
                <a:solidFill>
                  <a:srgbClr val="3333FF"/>
                </a:solidFill>
                <a:latin typeface="Times New Roman" panose="02020603050405020304" pitchFamily="18" charset="0"/>
                <a:cs typeface="Times New Roman" panose="02020603050405020304" pitchFamily="18" charset="0"/>
              </a:rPr>
              <a:t>vocabulary </a:t>
            </a:r>
            <a:r>
              <a:rPr lang="en-GB" altLang="en-US" sz="2600" dirty="0">
                <a:latin typeface="Times New Roman" panose="02020603050405020304" pitchFamily="18" charset="0"/>
                <a:cs typeface="Times New Roman" panose="02020603050405020304" pitchFamily="18" charset="0"/>
              </a:rPr>
              <a:t>of our </a:t>
            </a:r>
            <a:r>
              <a:rPr lang="en-GB" altLang="en-US" sz="2600" b="1" dirty="0">
                <a:solidFill>
                  <a:srgbClr val="3333FF"/>
                </a:solidFill>
                <a:latin typeface="Times New Roman" panose="02020603050405020304" pitchFamily="18" charset="0"/>
                <a:cs typeface="Times New Roman" panose="02020603050405020304" pitchFamily="18" charset="0"/>
              </a:rPr>
              <a:t>system (classes)</a:t>
            </a:r>
          </a:p>
        </p:txBody>
      </p:sp>
      <p:sp>
        <p:nvSpPr>
          <p:cNvPr id="49156" name="Slide Number Placeholder 3">
            <a:extLst>
              <a:ext uri="{FF2B5EF4-FFF2-40B4-BE49-F238E27FC236}">
                <a16:creationId xmlns:a16="http://schemas.microsoft.com/office/drawing/2014/main" id="{D7D78689-6BD9-C362-873B-6ACD0C0D07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4977CF0-2D30-452A-823A-7D05CCD4CE05}" type="slidenum">
              <a:rPr lang="en-GB" altLang="en-US" sz="1400">
                <a:solidFill>
                  <a:srgbClr val="FFFFFF"/>
                </a:solidFill>
                <a:latin typeface="Franklin Gothic Book" panose="020B0503020102020204" pitchFamily="34" charset="0"/>
              </a:rPr>
              <a:pPr/>
              <a:t>15</a:t>
            </a:fld>
            <a:endParaRPr lang="en-GB" altLang="en-US" sz="1400">
              <a:solidFill>
                <a:srgbClr val="FFFFFF"/>
              </a:solidFill>
              <a:latin typeface="Franklin Gothic Book" panose="020B0503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F47DE6F-7ADC-A373-2669-203D06150730}"/>
              </a:ext>
            </a:extLst>
          </p:cNvPr>
          <p:cNvSpPr>
            <a:spLocks noGrp="1"/>
          </p:cNvSpPr>
          <p:nvPr>
            <p:ph type="title"/>
          </p:nvPr>
        </p:nvSpPr>
        <p:spPr>
          <a:xfrm>
            <a:off x="2438400" y="0"/>
            <a:ext cx="7772400" cy="4572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Relationships------</a:t>
            </a:r>
            <a:endParaRPr lang="en-US" altLang="en-US" sz="2800" b="1">
              <a:solidFill>
                <a:srgbClr val="3333FF"/>
              </a:solidFill>
              <a:latin typeface="Times New Roman" panose="02020603050405020304" pitchFamily="18" charset="0"/>
              <a:cs typeface="Times New Roman" panose="02020603050405020304" pitchFamily="18" charset="0"/>
            </a:endParaRPr>
          </a:p>
        </p:txBody>
      </p:sp>
      <p:sp>
        <p:nvSpPr>
          <p:cNvPr id="56323" name="Content Placeholder 2">
            <a:extLst>
              <a:ext uri="{FF2B5EF4-FFF2-40B4-BE49-F238E27FC236}">
                <a16:creationId xmlns:a16="http://schemas.microsoft.com/office/drawing/2014/main" id="{3D07B497-74D7-DB54-162D-86CDFDA827B0}"/>
              </a:ext>
            </a:extLst>
          </p:cNvPr>
          <p:cNvSpPr>
            <a:spLocks noGrp="1"/>
          </p:cNvSpPr>
          <p:nvPr>
            <p:ph sz="quarter" idx="1"/>
          </p:nvPr>
        </p:nvSpPr>
        <p:spPr>
          <a:xfrm>
            <a:off x="0" y="381000"/>
            <a:ext cx="12192000" cy="6477000"/>
          </a:xfrm>
        </p:spPr>
        <p:txBody>
          <a:bodyPr/>
          <a:lstStyle/>
          <a:p>
            <a:pPr lvl="1" algn="just">
              <a:lnSpc>
                <a:spcPct val="150000"/>
              </a:lnSpc>
              <a:spcBef>
                <a:spcPts val="0"/>
              </a:spcBef>
              <a:buFont typeface="Wingdings" panose="05000000000000000000" pitchFamily="2" charset="2"/>
              <a:buChar char="§"/>
              <a:defRPr/>
            </a:pPr>
            <a:r>
              <a:rPr lang="en-GB" altLang="en-US" sz="2600" b="1" dirty="0">
                <a:solidFill>
                  <a:srgbClr val="A50021"/>
                </a:solidFill>
                <a:latin typeface="Times New Roman" panose="02020603050405020304" pitchFamily="18" charset="0"/>
                <a:cs typeface="Times New Roman" panose="02020603050405020304" pitchFamily="18" charset="0"/>
              </a:rPr>
              <a:t>Model </a:t>
            </a:r>
            <a:r>
              <a:rPr lang="en-GB" altLang="en-US" sz="2600" dirty="0">
                <a:latin typeface="Times New Roman" panose="02020603050405020304" pitchFamily="18" charset="0"/>
                <a:cs typeface="Times New Roman" panose="02020603050405020304" pitchFamily="18" charset="0"/>
              </a:rPr>
              <a:t>how these </a:t>
            </a:r>
            <a:r>
              <a:rPr lang="en-GB" altLang="en-US" sz="2600" b="1" dirty="0">
                <a:solidFill>
                  <a:srgbClr val="A50021"/>
                </a:solidFill>
                <a:latin typeface="Times New Roman" panose="02020603050405020304" pitchFamily="18" charset="0"/>
                <a:cs typeface="Times New Roman" panose="02020603050405020304" pitchFamily="18" charset="0"/>
              </a:rPr>
              <a:t>things stand </a:t>
            </a:r>
            <a:r>
              <a:rPr lang="en-GB" altLang="en-US" sz="2600" dirty="0">
                <a:latin typeface="Times New Roman" panose="02020603050405020304" pitchFamily="18" charset="0"/>
                <a:cs typeface="Times New Roman" panose="02020603050405020304" pitchFamily="18" charset="0"/>
              </a:rPr>
              <a:t>in</a:t>
            </a:r>
            <a:r>
              <a:rPr lang="en-GB" altLang="en-US" sz="2600" b="1" dirty="0">
                <a:solidFill>
                  <a:srgbClr val="A50021"/>
                </a:solidFill>
                <a:latin typeface="Times New Roman" panose="02020603050405020304" pitchFamily="18" charset="0"/>
                <a:cs typeface="Times New Roman" panose="02020603050405020304" pitchFamily="18" charset="0"/>
              </a:rPr>
              <a:t> relation </a:t>
            </a:r>
            <a:r>
              <a:rPr lang="en-GB" altLang="en-US" sz="2600" dirty="0">
                <a:latin typeface="Times New Roman" panose="02020603050405020304" pitchFamily="18" charset="0"/>
                <a:cs typeface="Times New Roman" panose="02020603050405020304" pitchFamily="18" charset="0"/>
              </a:rPr>
              <a:t>to one </a:t>
            </a:r>
            <a:r>
              <a:rPr lang="en-GB" altLang="en-US" sz="2600" b="1" dirty="0">
                <a:solidFill>
                  <a:srgbClr val="A50021"/>
                </a:solidFill>
                <a:latin typeface="Times New Roman" panose="02020603050405020304" pitchFamily="18" charset="0"/>
                <a:cs typeface="Times New Roman" panose="02020603050405020304" pitchFamily="18" charset="0"/>
              </a:rPr>
              <a:t>another</a:t>
            </a:r>
          </a:p>
          <a:p>
            <a:pPr algn="just">
              <a:lnSpc>
                <a:spcPct val="150000"/>
              </a:lnSpc>
              <a:spcBef>
                <a:spcPts val="0"/>
              </a:spcBef>
              <a:buFont typeface="Wingdings" panose="05000000000000000000" pitchFamily="2" charset="2"/>
              <a:buChar char="Ø"/>
              <a:defRPr/>
            </a:pPr>
            <a:r>
              <a:rPr lang="en-GB" altLang="en-US" sz="2600" dirty="0">
                <a:latin typeface="Times New Roman" panose="02020603050405020304" pitchFamily="18" charset="0"/>
                <a:cs typeface="Times New Roman" panose="02020603050405020304" pitchFamily="18" charset="0"/>
              </a:rPr>
              <a:t>In </a:t>
            </a:r>
            <a:r>
              <a:rPr lang="en-GB" altLang="en-US" sz="2600" b="1" dirty="0">
                <a:solidFill>
                  <a:srgbClr val="3333FF"/>
                </a:solidFill>
                <a:latin typeface="Times New Roman" panose="02020603050405020304" pitchFamily="18" charset="0"/>
                <a:cs typeface="Times New Roman" panose="02020603050405020304" pitchFamily="18" charset="0"/>
              </a:rPr>
              <a:t>UML</a:t>
            </a:r>
            <a:r>
              <a:rPr lang="en-GB" altLang="en-US" sz="2600" dirty="0">
                <a:latin typeface="Times New Roman" panose="02020603050405020304" pitchFamily="18" charset="0"/>
                <a:cs typeface="Times New Roman" panose="02020603050405020304" pitchFamily="18" charset="0"/>
              </a:rPr>
              <a:t>, the ways that </a:t>
            </a:r>
            <a:r>
              <a:rPr lang="en-GB" altLang="en-US" sz="2600" b="1" dirty="0">
                <a:solidFill>
                  <a:srgbClr val="9900CC"/>
                </a:solidFill>
                <a:latin typeface="Times New Roman" panose="02020603050405020304" pitchFamily="18" charset="0"/>
                <a:cs typeface="Times New Roman" panose="02020603050405020304" pitchFamily="18" charset="0"/>
              </a:rPr>
              <a:t>things </a:t>
            </a:r>
            <a:r>
              <a:rPr lang="en-GB" altLang="en-US" sz="2600" dirty="0">
                <a:latin typeface="Times New Roman" panose="02020603050405020304" pitchFamily="18" charset="0"/>
                <a:cs typeface="Times New Roman" panose="02020603050405020304" pitchFamily="18" charset="0"/>
              </a:rPr>
              <a:t>can</a:t>
            </a:r>
            <a:r>
              <a:rPr lang="en-GB" altLang="en-US" sz="2600" b="1" dirty="0">
                <a:solidFill>
                  <a:srgbClr val="9900CC"/>
                </a:solidFill>
                <a:latin typeface="Times New Roman" panose="02020603050405020304" pitchFamily="18" charset="0"/>
                <a:cs typeface="Times New Roman" panose="02020603050405020304" pitchFamily="18" charset="0"/>
              </a:rPr>
              <a:t> connect </a:t>
            </a:r>
            <a:r>
              <a:rPr lang="en-GB" altLang="en-US" sz="2600" dirty="0">
                <a:latin typeface="Times New Roman" panose="02020603050405020304" pitchFamily="18" charset="0"/>
                <a:cs typeface="Times New Roman" panose="02020603050405020304" pitchFamily="18" charset="0"/>
              </a:rPr>
              <a:t>to one </a:t>
            </a:r>
            <a:r>
              <a:rPr lang="en-GB" altLang="en-US" sz="2600" b="1" dirty="0">
                <a:solidFill>
                  <a:srgbClr val="9900CC"/>
                </a:solidFill>
                <a:latin typeface="Times New Roman" panose="02020603050405020304" pitchFamily="18" charset="0"/>
                <a:cs typeface="Times New Roman" panose="02020603050405020304" pitchFamily="18" charset="0"/>
              </a:rPr>
              <a:t>another</a:t>
            </a:r>
            <a:r>
              <a:rPr lang="en-GB" altLang="en-US" sz="2600" dirty="0">
                <a:latin typeface="Times New Roman" panose="02020603050405020304" pitchFamily="18" charset="0"/>
                <a:cs typeface="Times New Roman" panose="02020603050405020304" pitchFamily="18" charset="0"/>
              </a:rPr>
              <a:t>, either </a:t>
            </a:r>
            <a:r>
              <a:rPr lang="en-GB" altLang="en-US" sz="2600" b="1" dirty="0">
                <a:solidFill>
                  <a:srgbClr val="9900CC"/>
                </a:solidFill>
                <a:latin typeface="Times New Roman" panose="02020603050405020304" pitchFamily="18" charset="0"/>
                <a:cs typeface="Times New Roman" panose="02020603050405020304" pitchFamily="18" charset="0"/>
              </a:rPr>
              <a:t>logically </a:t>
            </a:r>
            <a:r>
              <a:rPr lang="en-GB" altLang="en-US" sz="2600" dirty="0">
                <a:latin typeface="Times New Roman" panose="02020603050405020304" pitchFamily="18" charset="0"/>
                <a:cs typeface="Times New Roman" panose="02020603050405020304" pitchFamily="18" charset="0"/>
              </a:rPr>
              <a:t>or</a:t>
            </a:r>
            <a:r>
              <a:rPr lang="en-GB" altLang="en-US" sz="2600" b="1" dirty="0">
                <a:solidFill>
                  <a:srgbClr val="9900CC"/>
                </a:solidFill>
                <a:latin typeface="Times New Roman" panose="02020603050405020304" pitchFamily="18" charset="0"/>
                <a:cs typeface="Times New Roman" panose="02020603050405020304" pitchFamily="18" charset="0"/>
              </a:rPr>
              <a:t> physically</a:t>
            </a:r>
            <a:r>
              <a:rPr lang="en-GB" altLang="en-US" sz="2600" dirty="0">
                <a:latin typeface="Times New Roman" panose="02020603050405020304" pitchFamily="18" charset="0"/>
                <a:cs typeface="Times New Roman" panose="02020603050405020304" pitchFamily="18" charset="0"/>
              </a:rPr>
              <a:t>, are modelled as </a:t>
            </a:r>
            <a:r>
              <a:rPr lang="en-GB" altLang="en-US" sz="2600" b="1" dirty="0">
                <a:solidFill>
                  <a:srgbClr val="FF0000"/>
                </a:solidFill>
                <a:latin typeface="Times New Roman" panose="02020603050405020304" pitchFamily="18" charset="0"/>
                <a:cs typeface="Times New Roman" panose="02020603050405020304" pitchFamily="18" charset="0"/>
              </a:rPr>
              <a:t>relationships</a:t>
            </a:r>
          </a:p>
          <a:p>
            <a:pPr algn="just">
              <a:lnSpc>
                <a:spcPct val="150000"/>
              </a:lnSpc>
              <a:spcBef>
                <a:spcPts val="0"/>
              </a:spcBef>
              <a:buFont typeface="Wingdings" panose="05000000000000000000" pitchFamily="2" charset="2"/>
              <a:buChar char="Ø"/>
              <a:defRPr/>
            </a:pPr>
            <a:r>
              <a:rPr lang="en-GB" sz="2600" dirty="0">
                <a:latin typeface="Times New Roman" pitchFamily="18" charset="0"/>
                <a:cs typeface="Times New Roman" pitchFamily="18" charset="0"/>
              </a:rPr>
              <a:t>In </a:t>
            </a:r>
            <a:r>
              <a:rPr lang="en-GB" sz="2600" b="1" dirty="0">
                <a:solidFill>
                  <a:srgbClr val="3333FF"/>
                </a:solidFill>
                <a:latin typeface="Times New Roman" pitchFamily="18" charset="0"/>
                <a:cs typeface="Times New Roman" pitchFamily="18" charset="0"/>
              </a:rPr>
              <a:t>object-oriented modelling</a:t>
            </a:r>
            <a:r>
              <a:rPr lang="en-GB" sz="2600" dirty="0">
                <a:latin typeface="Times New Roman" pitchFamily="18" charset="0"/>
                <a:cs typeface="Times New Roman" pitchFamily="18" charset="0"/>
              </a:rPr>
              <a:t>, there are </a:t>
            </a:r>
            <a:r>
              <a:rPr lang="en-GB" sz="2600" b="1" dirty="0">
                <a:latin typeface="Times New Roman" pitchFamily="18" charset="0"/>
                <a:cs typeface="Times New Roman" pitchFamily="18" charset="0"/>
              </a:rPr>
              <a:t>three</a:t>
            </a:r>
            <a:r>
              <a:rPr lang="en-GB" sz="2600" dirty="0">
                <a:latin typeface="Times New Roman" pitchFamily="18" charset="0"/>
                <a:cs typeface="Times New Roman" pitchFamily="18" charset="0"/>
              </a:rPr>
              <a:t> </a:t>
            </a:r>
            <a:r>
              <a:rPr lang="en-GB" sz="2600" b="1" dirty="0">
                <a:latin typeface="Times New Roman" pitchFamily="18" charset="0"/>
                <a:cs typeface="Times New Roman" pitchFamily="18" charset="0"/>
              </a:rPr>
              <a:t>kinds</a:t>
            </a:r>
            <a:r>
              <a:rPr lang="en-GB" sz="2600" dirty="0">
                <a:latin typeface="Times New Roman" pitchFamily="18" charset="0"/>
                <a:cs typeface="Times New Roman" pitchFamily="18" charset="0"/>
              </a:rPr>
              <a:t> of </a:t>
            </a:r>
            <a:r>
              <a:rPr lang="en-GB" sz="2600" b="1" i="1" dirty="0">
                <a:latin typeface="Times New Roman" pitchFamily="18" charset="0"/>
                <a:cs typeface="Times New Roman" pitchFamily="18" charset="0"/>
              </a:rPr>
              <a:t>relationships</a:t>
            </a:r>
            <a:r>
              <a:rPr lang="en-GB" sz="2600" dirty="0">
                <a:latin typeface="Times New Roman" pitchFamily="18" charset="0"/>
                <a:cs typeface="Times New Roman" pitchFamily="18" charset="0"/>
              </a:rPr>
              <a:t> that are most important</a:t>
            </a:r>
          </a:p>
          <a:p>
            <a:pPr marL="0" indent="0" algn="just">
              <a:lnSpc>
                <a:spcPct val="150000"/>
              </a:lnSpc>
              <a:spcBef>
                <a:spcPts val="0"/>
              </a:spcBef>
              <a:buNone/>
              <a:defRPr/>
            </a:pPr>
            <a:r>
              <a:rPr lang="en-GB" sz="2600" b="1" dirty="0">
                <a:solidFill>
                  <a:srgbClr val="3333FF"/>
                </a:solidFill>
                <a:latin typeface="Times New Roman" pitchFamily="18" charset="0"/>
                <a:cs typeface="Times New Roman" pitchFamily="18" charset="0"/>
              </a:rPr>
              <a:t>1. Dependencies- </a:t>
            </a:r>
            <a:r>
              <a:rPr lang="en-GB" sz="2600" dirty="0">
                <a:latin typeface="Times New Roman" pitchFamily="18" charset="0"/>
                <a:cs typeface="Times New Roman" pitchFamily="18" charset="0"/>
              </a:rPr>
              <a:t>represents ‘</a:t>
            </a:r>
            <a:r>
              <a:rPr lang="en-GB" sz="2600" b="1" dirty="0">
                <a:latin typeface="Times New Roman" pitchFamily="18" charset="0"/>
                <a:cs typeface="Times New Roman" pitchFamily="18" charset="0"/>
              </a:rPr>
              <a:t>using’</a:t>
            </a:r>
            <a:r>
              <a:rPr lang="en-GB" sz="2600" dirty="0">
                <a:latin typeface="Times New Roman" pitchFamily="18" charset="0"/>
                <a:cs typeface="Times New Roman" pitchFamily="18" charset="0"/>
              </a:rPr>
              <a:t> relationship among classes</a:t>
            </a:r>
          </a:p>
          <a:p>
            <a:pPr marL="0" indent="0" algn="just">
              <a:lnSpc>
                <a:spcPct val="150000"/>
              </a:lnSpc>
              <a:spcBef>
                <a:spcPts val="0"/>
              </a:spcBef>
              <a:buNone/>
              <a:defRPr/>
            </a:pPr>
            <a:r>
              <a:rPr lang="en-GB" sz="2600" b="1" dirty="0">
                <a:solidFill>
                  <a:srgbClr val="3333FF"/>
                </a:solidFill>
                <a:latin typeface="Times New Roman" pitchFamily="18" charset="0"/>
                <a:cs typeface="Times New Roman" pitchFamily="18" charset="0"/>
              </a:rPr>
              <a:t>2. Generalizations</a:t>
            </a:r>
          </a:p>
          <a:p>
            <a:pPr algn="just">
              <a:lnSpc>
                <a:spcPct val="150000"/>
              </a:lnSpc>
              <a:spcBef>
                <a:spcPts val="0"/>
              </a:spcBef>
              <a:buFont typeface="Wingdings" pitchFamily="2" charset="2"/>
              <a:buChar char="§"/>
              <a:defRPr/>
            </a:pPr>
            <a:r>
              <a:rPr lang="en-GB" sz="2600" b="1" dirty="0">
                <a:latin typeface="Times New Roman" pitchFamily="18" charset="0"/>
                <a:cs typeface="Times New Roman" pitchFamily="18" charset="0"/>
              </a:rPr>
              <a:t>Connects</a:t>
            </a:r>
            <a:r>
              <a:rPr lang="en-GB" sz="2600" dirty="0">
                <a:latin typeface="Times New Roman" pitchFamily="18" charset="0"/>
                <a:cs typeface="Times New Roman" pitchFamily="18" charset="0"/>
              </a:rPr>
              <a:t> </a:t>
            </a:r>
            <a:r>
              <a:rPr lang="en-GB" sz="2600" b="1" dirty="0">
                <a:solidFill>
                  <a:srgbClr val="A50021"/>
                </a:solidFill>
                <a:latin typeface="Times New Roman" pitchFamily="18" charset="0"/>
                <a:cs typeface="Times New Roman" pitchFamily="18" charset="0"/>
              </a:rPr>
              <a:t>generalized</a:t>
            </a:r>
            <a:r>
              <a:rPr lang="en-GB" sz="2600" dirty="0">
                <a:latin typeface="Times New Roman" pitchFamily="18" charset="0"/>
                <a:cs typeface="Times New Roman" pitchFamily="18" charset="0"/>
              </a:rPr>
              <a:t> </a:t>
            </a:r>
            <a:r>
              <a:rPr lang="en-GB" sz="2600" b="1" dirty="0">
                <a:solidFill>
                  <a:srgbClr val="A50021"/>
                </a:solidFill>
                <a:latin typeface="Times New Roman" pitchFamily="18" charset="0"/>
                <a:cs typeface="Times New Roman" pitchFamily="18" charset="0"/>
              </a:rPr>
              <a:t>classes</a:t>
            </a:r>
            <a:r>
              <a:rPr lang="en-GB" sz="2600" dirty="0">
                <a:latin typeface="Times New Roman" pitchFamily="18" charset="0"/>
                <a:cs typeface="Times New Roman" pitchFamily="18" charset="0"/>
              </a:rPr>
              <a:t> to </a:t>
            </a:r>
            <a:r>
              <a:rPr lang="en-GB" sz="2600" b="1" dirty="0">
                <a:solidFill>
                  <a:srgbClr val="A50021"/>
                </a:solidFill>
                <a:latin typeface="Times New Roman" pitchFamily="18" charset="0"/>
                <a:cs typeface="Times New Roman" pitchFamily="18" charset="0"/>
              </a:rPr>
              <a:t>more</a:t>
            </a:r>
            <a:r>
              <a:rPr lang="en-GB" sz="2600" dirty="0">
                <a:latin typeface="Times New Roman" pitchFamily="18" charset="0"/>
                <a:cs typeface="Times New Roman" pitchFamily="18" charset="0"/>
              </a:rPr>
              <a:t> </a:t>
            </a:r>
            <a:r>
              <a:rPr lang="en-GB" sz="2600" b="1" dirty="0">
                <a:solidFill>
                  <a:srgbClr val="A50021"/>
                </a:solidFill>
                <a:latin typeface="Times New Roman" pitchFamily="18" charset="0"/>
                <a:cs typeface="Times New Roman" pitchFamily="18" charset="0"/>
              </a:rPr>
              <a:t>specialized</a:t>
            </a:r>
            <a:r>
              <a:rPr lang="en-GB" sz="2600" dirty="0">
                <a:latin typeface="Times New Roman" pitchFamily="18" charset="0"/>
                <a:cs typeface="Times New Roman" pitchFamily="18" charset="0"/>
              </a:rPr>
              <a:t> </a:t>
            </a:r>
            <a:r>
              <a:rPr lang="en-GB" sz="2600" b="1" dirty="0">
                <a:solidFill>
                  <a:srgbClr val="A50021"/>
                </a:solidFill>
                <a:latin typeface="Times New Roman" pitchFamily="18" charset="0"/>
                <a:cs typeface="Times New Roman" pitchFamily="18" charset="0"/>
              </a:rPr>
              <a:t>ones</a:t>
            </a:r>
            <a:r>
              <a:rPr lang="en-GB" sz="2600" dirty="0">
                <a:latin typeface="Times New Roman" pitchFamily="18" charset="0"/>
                <a:cs typeface="Times New Roman" pitchFamily="18" charset="0"/>
              </a:rPr>
              <a:t> in what is known as </a:t>
            </a:r>
            <a:r>
              <a:rPr lang="en-GB" sz="2600" b="1" dirty="0">
                <a:latin typeface="Times New Roman" pitchFamily="18" charset="0"/>
                <a:cs typeface="Times New Roman" pitchFamily="18" charset="0"/>
              </a:rPr>
              <a:t>subclass/super-class </a:t>
            </a:r>
            <a:r>
              <a:rPr lang="en-GB" sz="2600" dirty="0">
                <a:latin typeface="Times New Roman" pitchFamily="18" charset="0"/>
                <a:cs typeface="Times New Roman" pitchFamily="18" charset="0"/>
              </a:rPr>
              <a:t>or </a:t>
            </a:r>
            <a:r>
              <a:rPr lang="en-GB" sz="2600" b="1" dirty="0">
                <a:latin typeface="Times New Roman" pitchFamily="18" charset="0"/>
                <a:cs typeface="Times New Roman" pitchFamily="18" charset="0"/>
              </a:rPr>
              <a:t>child/parent</a:t>
            </a:r>
            <a:r>
              <a:rPr lang="en-GB" sz="2600" dirty="0">
                <a:latin typeface="Times New Roman" pitchFamily="18" charset="0"/>
                <a:cs typeface="Times New Roman" pitchFamily="18" charset="0"/>
              </a:rPr>
              <a:t> relationship </a:t>
            </a:r>
            <a:r>
              <a:rPr lang="en-GB" sz="2600" b="1" dirty="0">
                <a:latin typeface="Times New Roman" pitchFamily="18" charset="0"/>
                <a:cs typeface="Times New Roman" pitchFamily="18" charset="0"/>
              </a:rPr>
              <a:t>(</a:t>
            </a:r>
            <a:r>
              <a:rPr lang="en-GB" sz="2600" b="1" dirty="0">
                <a:solidFill>
                  <a:srgbClr val="FF0000"/>
                </a:solidFill>
                <a:latin typeface="Times New Roman" pitchFamily="18" charset="0"/>
                <a:cs typeface="Times New Roman" pitchFamily="18" charset="0"/>
              </a:rPr>
              <a:t>inheritance</a:t>
            </a:r>
            <a:r>
              <a:rPr lang="en-GB" sz="2600" b="1" dirty="0">
                <a:latin typeface="Times New Roman" pitchFamily="18" charset="0"/>
                <a:cs typeface="Times New Roman" pitchFamily="18" charset="0"/>
              </a:rPr>
              <a:t>)</a:t>
            </a:r>
          </a:p>
          <a:p>
            <a:pPr algn="just">
              <a:lnSpc>
                <a:spcPct val="150000"/>
              </a:lnSpc>
              <a:spcBef>
                <a:spcPts val="0"/>
              </a:spcBef>
              <a:defRPr/>
            </a:pPr>
            <a:endParaRPr lang="en-GB" sz="2600"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defRPr/>
            </a:pPr>
            <a:endParaRPr lang="en-US" altLang="en-US" sz="2600"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defRPr/>
            </a:pPr>
            <a:endParaRPr lang="en-US" altLang="en-US" sz="2600" dirty="0">
              <a:latin typeface="Times New Roman" panose="02020603050405020304" pitchFamily="18" charset="0"/>
              <a:cs typeface="Times New Roman" panose="02020603050405020304" pitchFamily="18" charset="0"/>
            </a:endParaRPr>
          </a:p>
        </p:txBody>
      </p:sp>
      <p:sp>
        <p:nvSpPr>
          <p:cNvPr id="50180" name="Slide Number Placeholder 3">
            <a:extLst>
              <a:ext uri="{FF2B5EF4-FFF2-40B4-BE49-F238E27FC236}">
                <a16:creationId xmlns:a16="http://schemas.microsoft.com/office/drawing/2014/main" id="{8CC7676A-7D26-9378-C727-34370C4901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3452F06-0DFB-4953-8A58-611D358C061E}" type="slidenum">
              <a:rPr lang="en-GB" altLang="en-US" sz="1400">
                <a:solidFill>
                  <a:srgbClr val="FFFFFF"/>
                </a:solidFill>
                <a:latin typeface="Franklin Gothic Book" panose="020B0503020102020204" pitchFamily="34" charset="0"/>
              </a:rPr>
              <a:pPr/>
              <a:t>16</a:t>
            </a:fld>
            <a:endParaRPr lang="en-GB" altLang="en-US" sz="1400">
              <a:solidFill>
                <a:srgbClr val="FFFFFF"/>
              </a:solidFill>
              <a:latin typeface="Franklin Gothic Book" panose="020B0503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81020DC-AD59-716D-B3D6-90A29DE695FE}"/>
              </a:ext>
            </a:extLst>
          </p:cNvPr>
          <p:cNvSpPr>
            <a:spLocks noGrp="1"/>
          </p:cNvSpPr>
          <p:nvPr>
            <p:ph type="title"/>
          </p:nvPr>
        </p:nvSpPr>
        <p:spPr>
          <a:xfrm>
            <a:off x="2438400" y="0"/>
            <a:ext cx="7772400" cy="4572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Relationships------</a:t>
            </a:r>
            <a:endParaRPr lang="en-US" altLang="en-US" sz="2800" b="1">
              <a:solidFill>
                <a:srgbClr val="3333FF"/>
              </a:solidFill>
              <a:latin typeface="Times New Roman" panose="02020603050405020304" pitchFamily="18" charset="0"/>
              <a:cs typeface="Times New Roman" panose="02020603050405020304" pitchFamily="18" charset="0"/>
            </a:endParaRPr>
          </a:p>
        </p:txBody>
      </p:sp>
      <p:sp>
        <p:nvSpPr>
          <p:cNvPr id="56323" name="Content Placeholder 2">
            <a:extLst>
              <a:ext uri="{FF2B5EF4-FFF2-40B4-BE49-F238E27FC236}">
                <a16:creationId xmlns:a16="http://schemas.microsoft.com/office/drawing/2014/main" id="{48BB05E8-85B5-E3F8-C7CC-845C138D288F}"/>
              </a:ext>
            </a:extLst>
          </p:cNvPr>
          <p:cNvSpPr>
            <a:spLocks noGrp="1"/>
          </p:cNvSpPr>
          <p:nvPr>
            <p:ph sz="quarter" idx="1"/>
          </p:nvPr>
        </p:nvSpPr>
        <p:spPr>
          <a:xfrm>
            <a:off x="0" y="381000"/>
            <a:ext cx="12192000" cy="6477000"/>
          </a:xfrm>
        </p:spPr>
        <p:txBody>
          <a:bodyPr>
            <a:normAutofit/>
          </a:bodyPr>
          <a:lstStyle/>
          <a:p>
            <a:pPr marL="0" indent="0" algn="just">
              <a:lnSpc>
                <a:spcPct val="150000"/>
              </a:lnSpc>
              <a:spcBef>
                <a:spcPts val="0"/>
              </a:spcBef>
              <a:buNone/>
              <a:defRPr/>
            </a:pPr>
            <a:r>
              <a:rPr lang="en-GB" b="1" dirty="0">
                <a:solidFill>
                  <a:srgbClr val="3333FF"/>
                </a:solidFill>
                <a:latin typeface="Times New Roman" pitchFamily="18" charset="0"/>
                <a:cs typeface="Times New Roman" pitchFamily="18" charset="0"/>
              </a:rPr>
              <a:t>3. Associations</a:t>
            </a:r>
          </a:p>
          <a:p>
            <a:pPr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It</a:t>
            </a:r>
            <a:r>
              <a:rPr lang="en-GB" b="1" dirty="0">
                <a:latin typeface="Times New Roman" pitchFamily="18" charset="0"/>
                <a:cs typeface="Times New Roman" pitchFamily="18" charset="0"/>
              </a:rPr>
              <a:t> represents</a:t>
            </a:r>
            <a:r>
              <a:rPr lang="en-GB" dirty="0">
                <a:latin typeface="Times New Roman" pitchFamily="18" charset="0"/>
                <a:cs typeface="Times New Roman" pitchFamily="18" charset="0"/>
              </a:rPr>
              <a:t> </a:t>
            </a:r>
            <a:r>
              <a:rPr lang="en-GB" b="1" dirty="0">
                <a:solidFill>
                  <a:srgbClr val="6600CC"/>
                </a:solidFill>
                <a:latin typeface="Times New Roman" pitchFamily="18" charset="0"/>
                <a:cs typeface="Times New Roman" pitchFamily="18" charset="0"/>
              </a:rPr>
              <a:t>structural</a:t>
            </a:r>
            <a:r>
              <a:rPr lang="en-GB" dirty="0">
                <a:latin typeface="Times New Roman" pitchFamily="18" charset="0"/>
                <a:cs typeface="Times New Roman" pitchFamily="18" charset="0"/>
              </a:rPr>
              <a:t> </a:t>
            </a:r>
            <a:r>
              <a:rPr lang="en-GB" b="1" dirty="0">
                <a:solidFill>
                  <a:srgbClr val="6600CC"/>
                </a:solidFill>
                <a:latin typeface="Times New Roman" pitchFamily="18" charset="0"/>
                <a:cs typeface="Times New Roman" pitchFamily="18" charset="0"/>
              </a:rPr>
              <a:t>relationships</a:t>
            </a:r>
            <a:r>
              <a:rPr lang="en-GB" dirty="0">
                <a:latin typeface="Times New Roman" pitchFamily="18" charset="0"/>
                <a:cs typeface="Times New Roman" pitchFamily="18" charset="0"/>
              </a:rPr>
              <a:t> among </a:t>
            </a:r>
            <a:r>
              <a:rPr lang="en-GB" b="1" dirty="0">
                <a:latin typeface="Times New Roman" pitchFamily="18" charset="0"/>
                <a:cs typeface="Times New Roman" pitchFamily="18" charset="0"/>
              </a:rPr>
              <a:t>instances/objects</a:t>
            </a:r>
          </a:p>
          <a:p>
            <a:pPr algn="just">
              <a:lnSpc>
                <a:spcPct val="150000"/>
              </a:lnSpc>
              <a:spcBef>
                <a:spcPts val="0"/>
              </a:spcBef>
              <a:buFont typeface="Wingdings" pitchFamily="2" charset="2"/>
              <a:buChar char="Ø"/>
              <a:defRPr/>
            </a:pPr>
            <a:r>
              <a:rPr lang="en-GB" dirty="0">
                <a:latin typeface="Times New Roman" pitchFamily="18" charset="0"/>
                <a:cs typeface="Times New Roman" pitchFamily="18" charset="0"/>
              </a:rPr>
              <a:t>Each of these relationships provides a different way of combining our abstractions (classes).</a:t>
            </a:r>
          </a:p>
          <a:p>
            <a:pPr algn="just">
              <a:lnSpc>
                <a:spcPct val="150000"/>
              </a:lnSpc>
              <a:spcBef>
                <a:spcPts val="0"/>
              </a:spcBef>
              <a:buFont typeface="Wingdings" pitchFamily="2" charset="2"/>
              <a:buChar char="Ø"/>
              <a:defRPr/>
            </a:pPr>
            <a:r>
              <a:rPr lang="en-GB" dirty="0">
                <a:latin typeface="Times New Roman" pitchFamily="18" charset="0"/>
                <a:cs typeface="Times New Roman" pitchFamily="18" charset="0"/>
              </a:rPr>
              <a:t>The </a:t>
            </a:r>
            <a:r>
              <a:rPr lang="en-GB" b="1" dirty="0">
                <a:solidFill>
                  <a:srgbClr val="3333FF"/>
                </a:solidFill>
                <a:latin typeface="Times New Roman" pitchFamily="18" charset="0"/>
                <a:cs typeface="Times New Roman" pitchFamily="18" charset="0"/>
              </a:rPr>
              <a:t>UML provides </a:t>
            </a:r>
            <a:r>
              <a:rPr lang="en-GB" dirty="0">
                <a:latin typeface="Times New Roman" pitchFamily="18" charset="0"/>
                <a:cs typeface="Times New Roman" pitchFamily="18" charset="0"/>
              </a:rPr>
              <a:t>a</a:t>
            </a:r>
            <a:r>
              <a:rPr lang="en-GB" b="1" dirty="0">
                <a:solidFill>
                  <a:srgbClr val="3333FF"/>
                </a:solidFill>
                <a:latin typeface="Times New Roman" pitchFamily="18" charset="0"/>
                <a:cs typeface="Times New Roman" pitchFamily="18" charset="0"/>
              </a:rPr>
              <a:t> graphical representation </a:t>
            </a:r>
            <a:r>
              <a:rPr lang="en-GB" dirty="0">
                <a:latin typeface="Times New Roman" pitchFamily="18" charset="0"/>
                <a:cs typeface="Times New Roman" pitchFamily="18" charset="0"/>
              </a:rPr>
              <a:t>for each of these </a:t>
            </a:r>
            <a:r>
              <a:rPr lang="en-GB" b="1" dirty="0">
                <a:latin typeface="Times New Roman" pitchFamily="18" charset="0"/>
                <a:cs typeface="Times New Roman" pitchFamily="18" charset="0"/>
              </a:rPr>
              <a:t>kinds </a:t>
            </a:r>
            <a:r>
              <a:rPr lang="en-GB" dirty="0">
                <a:latin typeface="Times New Roman" pitchFamily="18" charset="0"/>
                <a:cs typeface="Times New Roman" pitchFamily="18" charset="0"/>
              </a:rPr>
              <a:t>of</a:t>
            </a:r>
            <a:r>
              <a:rPr lang="en-GB" b="1" dirty="0">
                <a:latin typeface="Times New Roman" pitchFamily="18" charset="0"/>
                <a:cs typeface="Times New Roman" pitchFamily="18" charset="0"/>
              </a:rPr>
              <a:t> relationships</a:t>
            </a:r>
          </a:p>
          <a:p>
            <a:pPr lvl="1" algn="just">
              <a:lnSpc>
                <a:spcPct val="150000"/>
              </a:lnSpc>
              <a:spcBef>
                <a:spcPts val="0"/>
              </a:spcBef>
              <a:buFont typeface="Wingdings" pitchFamily="2" charset="2"/>
              <a:buChar char="§"/>
              <a:defRPr/>
            </a:pPr>
            <a:r>
              <a:rPr lang="en-GB" sz="2800" b="1" dirty="0">
                <a:solidFill>
                  <a:srgbClr val="FF0000"/>
                </a:solidFill>
                <a:latin typeface="Times New Roman" pitchFamily="18" charset="0"/>
                <a:cs typeface="Times New Roman" pitchFamily="18" charset="0"/>
              </a:rPr>
              <a:t>allows </a:t>
            </a:r>
            <a:r>
              <a:rPr lang="en-GB" sz="2800" dirty="0">
                <a:latin typeface="Times New Roman" pitchFamily="18" charset="0"/>
                <a:cs typeface="Times New Roman" pitchFamily="18" charset="0"/>
              </a:rPr>
              <a:t>us to </a:t>
            </a:r>
            <a:r>
              <a:rPr lang="en-GB" sz="2800" b="1" dirty="0">
                <a:solidFill>
                  <a:srgbClr val="FF0000"/>
                </a:solidFill>
                <a:latin typeface="Times New Roman" pitchFamily="18" charset="0"/>
                <a:cs typeface="Times New Roman" pitchFamily="18" charset="0"/>
              </a:rPr>
              <a:t>visualize relationships </a:t>
            </a:r>
          </a:p>
          <a:p>
            <a:pPr lvl="1" algn="just">
              <a:lnSpc>
                <a:spcPct val="150000"/>
              </a:lnSpc>
              <a:spcBef>
                <a:spcPts val="0"/>
              </a:spcBef>
              <a:buFont typeface="Wingdings" pitchFamily="2" charset="2"/>
              <a:buChar char="§"/>
              <a:defRPr/>
            </a:pPr>
            <a:r>
              <a:rPr lang="en-GB" sz="2800" b="1" dirty="0">
                <a:solidFill>
                  <a:srgbClr val="FF0000"/>
                </a:solidFill>
                <a:latin typeface="Times New Roman" pitchFamily="18" charset="0"/>
                <a:cs typeface="Times New Roman" pitchFamily="18" charset="0"/>
              </a:rPr>
              <a:t>emphasize </a:t>
            </a:r>
            <a:r>
              <a:rPr lang="en-GB" sz="2800" dirty="0">
                <a:latin typeface="Times New Roman" pitchFamily="18" charset="0"/>
                <a:cs typeface="Times New Roman" pitchFamily="18" charset="0"/>
              </a:rPr>
              <a:t>the most </a:t>
            </a:r>
            <a:r>
              <a:rPr lang="en-GB" sz="2800" b="1" dirty="0">
                <a:solidFill>
                  <a:srgbClr val="FF0000"/>
                </a:solidFill>
                <a:latin typeface="Times New Roman" pitchFamily="18" charset="0"/>
                <a:cs typeface="Times New Roman" pitchFamily="18" charset="0"/>
              </a:rPr>
              <a:t>important parts </a:t>
            </a:r>
            <a:r>
              <a:rPr lang="en-GB" sz="2800" dirty="0">
                <a:latin typeface="Times New Roman" pitchFamily="18" charset="0"/>
                <a:cs typeface="Times New Roman" pitchFamily="18" charset="0"/>
              </a:rPr>
              <a:t>of a </a:t>
            </a:r>
            <a:r>
              <a:rPr lang="en-GB" sz="2800" b="1" dirty="0">
                <a:solidFill>
                  <a:srgbClr val="FF0000"/>
                </a:solidFill>
                <a:latin typeface="Times New Roman" pitchFamily="18" charset="0"/>
                <a:cs typeface="Times New Roman" pitchFamily="18" charset="0"/>
              </a:rPr>
              <a:t>relationship</a:t>
            </a:r>
            <a:r>
              <a:rPr lang="en-GB" sz="2800" dirty="0">
                <a:latin typeface="Times New Roman" pitchFamily="18" charset="0"/>
                <a:cs typeface="Times New Roman" pitchFamily="18" charset="0"/>
              </a:rPr>
              <a:t>: its </a:t>
            </a:r>
            <a:r>
              <a:rPr lang="en-GB" sz="2800" b="1" dirty="0">
                <a:solidFill>
                  <a:srgbClr val="3333FF"/>
                </a:solidFill>
                <a:latin typeface="Times New Roman" pitchFamily="18" charset="0"/>
                <a:cs typeface="Times New Roman" pitchFamily="18" charset="0"/>
              </a:rPr>
              <a:t>name, </a:t>
            </a:r>
            <a:r>
              <a:rPr lang="en-GB" sz="2800" dirty="0">
                <a:latin typeface="Times New Roman" pitchFamily="18" charset="0"/>
                <a:cs typeface="Times New Roman" pitchFamily="18" charset="0"/>
              </a:rPr>
              <a:t>the</a:t>
            </a:r>
            <a:r>
              <a:rPr lang="en-GB" sz="2800" b="1" dirty="0">
                <a:solidFill>
                  <a:srgbClr val="3333FF"/>
                </a:solidFill>
                <a:latin typeface="Times New Roman" pitchFamily="18" charset="0"/>
                <a:cs typeface="Times New Roman" pitchFamily="18" charset="0"/>
              </a:rPr>
              <a:t> things </a:t>
            </a:r>
            <a:r>
              <a:rPr lang="en-GB" sz="2800" dirty="0">
                <a:latin typeface="Times New Roman" pitchFamily="18" charset="0"/>
                <a:cs typeface="Times New Roman" pitchFamily="18" charset="0"/>
              </a:rPr>
              <a:t>it </a:t>
            </a:r>
            <a:r>
              <a:rPr lang="en-GB" sz="2800" b="1" dirty="0">
                <a:solidFill>
                  <a:srgbClr val="3333FF"/>
                </a:solidFill>
                <a:latin typeface="Times New Roman" pitchFamily="18" charset="0"/>
                <a:cs typeface="Times New Roman" pitchFamily="18" charset="0"/>
              </a:rPr>
              <a:t>connects, </a:t>
            </a:r>
            <a:r>
              <a:rPr lang="en-GB" sz="2800" dirty="0">
                <a:latin typeface="Times New Roman" pitchFamily="18" charset="0"/>
                <a:cs typeface="Times New Roman" pitchFamily="18" charset="0"/>
              </a:rPr>
              <a:t>and its </a:t>
            </a:r>
            <a:r>
              <a:rPr lang="en-GB" sz="2800" b="1" dirty="0">
                <a:solidFill>
                  <a:srgbClr val="3333FF"/>
                </a:solidFill>
                <a:latin typeface="Times New Roman" pitchFamily="18" charset="0"/>
                <a:cs typeface="Times New Roman" pitchFamily="18" charset="0"/>
              </a:rPr>
              <a:t>properties</a:t>
            </a:r>
          </a:p>
          <a:p>
            <a:pPr algn="just">
              <a:lnSpc>
                <a:spcPct val="150000"/>
              </a:lnSpc>
              <a:spcBef>
                <a:spcPts val="0"/>
              </a:spcBef>
              <a:defRPr/>
            </a:pPr>
            <a:endParaRPr lang="en-GB"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defRPr/>
            </a:pPr>
            <a:endParaRPr lang="en-US" altLang="en-US"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defRPr/>
            </a:pPr>
            <a:endParaRPr lang="en-US" altLang="en-US" dirty="0">
              <a:latin typeface="Times New Roman" panose="02020603050405020304" pitchFamily="18" charset="0"/>
              <a:cs typeface="Times New Roman" panose="02020603050405020304" pitchFamily="18" charset="0"/>
            </a:endParaRPr>
          </a:p>
        </p:txBody>
      </p:sp>
      <p:sp>
        <p:nvSpPr>
          <p:cNvPr id="51204" name="Slide Number Placeholder 3">
            <a:extLst>
              <a:ext uri="{FF2B5EF4-FFF2-40B4-BE49-F238E27FC236}">
                <a16:creationId xmlns:a16="http://schemas.microsoft.com/office/drawing/2014/main" id="{79E95E11-B5F2-239F-CAA7-5F454BDAA6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6E8B62-15D7-40D4-8096-EF34C21F0F9A}" type="slidenum">
              <a:rPr lang="en-GB" altLang="en-US" sz="1400">
                <a:solidFill>
                  <a:srgbClr val="FFFFFF"/>
                </a:solidFill>
                <a:latin typeface="Franklin Gothic Book" panose="020B0503020102020204" pitchFamily="34" charset="0"/>
              </a:rPr>
              <a:pPr/>
              <a:t>17</a:t>
            </a:fld>
            <a:endParaRPr lang="en-GB" altLang="en-US" sz="1400">
              <a:solidFill>
                <a:srgbClr val="FFFFFF"/>
              </a:solidFill>
              <a:latin typeface="Franklin Gothic Book" panose="020B0503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65483B2-5F58-0A59-E9C1-BAF7050A3C18}"/>
              </a:ext>
            </a:extLst>
          </p:cNvPr>
          <p:cNvSpPr>
            <a:spLocks noGrp="1" noRot="1" noChangeArrowheads="1"/>
          </p:cNvSpPr>
          <p:nvPr>
            <p:ph type="title"/>
          </p:nvPr>
        </p:nvSpPr>
        <p:spPr>
          <a:xfrm>
            <a:off x="2438400" y="-15875"/>
            <a:ext cx="7772400" cy="396875"/>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A. Dependency</a:t>
            </a:r>
          </a:p>
        </p:txBody>
      </p:sp>
      <p:sp>
        <p:nvSpPr>
          <p:cNvPr id="52227" name="Slide Number Placeholder 4">
            <a:extLst>
              <a:ext uri="{FF2B5EF4-FFF2-40B4-BE49-F238E27FC236}">
                <a16:creationId xmlns:a16="http://schemas.microsoft.com/office/drawing/2014/main" id="{9C8ACA0F-0417-1D21-5591-F99B9130C0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BC3C8D5-37AB-43CE-82A6-726365F86EBF}" type="slidenum">
              <a:rPr lang="en-GB" altLang="en-US" sz="1400">
                <a:solidFill>
                  <a:srgbClr val="FFFFFF"/>
                </a:solidFill>
                <a:latin typeface="Franklin Gothic Book" panose="020B0503020102020204" pitchFamily="34" charset="0"/>
              </a:rPr>
              <a:pPr/>
              <a:t>18</a:t>
            </a:fld>
            <a:endParaRPr lang="en-GB" altLang="en-US" sz="1400">
              <a:solidFill>
                <a:srgbClr val="FFFFFF"/>
              </a:solidFill>
              <a:latin typeface="Franklin Gothic Book" panose="020B0503020102020204" pitchFamily="34" charset="0"/>
            </a:endParaRPr>
          </a:p>
        </p:txBody>
      </p:sp>
      <p:sp>
        <p:nvSpPr>
          <p:cNvPr id="52228" name="Rectangle 3">
            <a:extLst>
              <a:ext uri="{FF2B5EF4-FFF2-40B4-BE49-F238E27FC236}">
                <a16:creationId xmlns:a16="http://schemas.microsoft.com/office/drawing/2014/main" id="{65869958-0764-8148-0510-2D8173FCCBC1}"/>
              </a:ext>
            </a:extLst>
          </p:cNvPr>
          <p:cNvSpPr>
            <a:spLocks noGrp="1" noChangeArrowheads="1"/>
          </p:cNvSpPr>
          <p:nvPr>
            <p:ph sz="quarter" idx="1"/>
          </p:nvPr>
        </p:nvSpPr>
        <p:spPr>
          <a:xfrm>
            <a:off x="0" y="381000"/>
            <a:ext cx="12082072" cy="6667500"/>
          </a:xfrm>
        </p:spPr>
        <p:txBody>
          <a:bodyPr>
            <a:normAutofit/>
          </a:bodyPr>
          <a:lstStyle/>
          <a:p>
            <a:pPr algn="just" eaLnBrk="1" hangingPunct="1">
              <a:lnSpc>
                <a:spcPct val="150000"/>
              </a:lnSpc>
              <a:spcBef>
                <a:spcPct val="0"/>
              </a:spcBef>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A </a:t>
            </a:r>
            <a:r>
              <a:rPr lang="en-GB" altLang="en-US" sz="2400" b="1" dirty="0">
                <a:solidFill>
                  <a:srgbClr val="3333FF"/>
                </a:solidFill>
                <a:latin typeface="Times New Roman" panose="02020603050405020304" pitchFamily="18" charset="0"/>
                <a:cs typeface="Times New Roman" panose="02020603050405020304" pitchFamily="18" charset="0"/>
              </a:rPr>
              <a:t>dependency</a:t>
            </a:r>
            <a:r>
              <a:rPr lang="en-GB" altLang="en-US" sz="2400" dirty="0">
                <a:latin typeface="Times New Roman" panose="02020603050405020304" pitchFamily="18" charset="0"/>
                <a:cs typeface="Times New Roman" panose="02020603050405020304" pitchFamily="18" charset="0"/>
              </a:rPr>
              <a:t> is a </a:t>
            </a:r>
            <a:r>
              <a:rPr lang="en-GB" altLang="en-US" sz="2400" b="1" dirty="0">
                <a:solidFill>
                  <a:srgbClr val="3333FF"/>
                </a:solidFill>
                <a:latin typeface="Times New Roman" panose="02020603050405020304" pitchFamily="18" charset="0"/>
                <a:cs typeface="Times New Roman" panose="02020603050405020304" pitchFamily="18" charset="0"/>
              </a:rPr>
              <a:t>using relationship </a:t>
            </a:r>
            <a:r>
              <a:rPr lang="en-GB" altLang="en-US" sz="2400" dirty="0">
                <a:latin typeface="Times New Roman" panose="02020603050405020304" pitchFamily="18" charset="0"/>
                <a:cs typeface="Times New Roman" panose="02020603050405020304" pitchFamily="18" charset="0"/>
              </a:rPr>
              <a:t>that states that a </a:t>
            </a:r>
            <a:r>
              <a:rPr lang="en-GB" altLang="en-US" sz="2400" b="1" dirty="0">
                <a:solidFill>
                  <a:srgbClr val="FF0000"/>
                </a:solidFill>
                <a:latin typeface="Times New Roman" panose="02020603050405020304" pitchFamily="18" charset="0"/>
                <a:cs typeface="Times New Roman" panose="02020603050405020304" pitchFamily="18" charset="0"/>
              </a:rPr>
              <a:t>change </a:t>
            </a:r>
            <a:r>
              <a:rPr lang="en-GB" altLang="en-US" sz="2400" dirty="0">
                <a:latin typeface="Times New Roman" panose="02020603050405020304" pitchFamily="18" charset="0"/>
                <a:cs typeface="Times New Roman" panose="02020603050405020304" pitchFamily="18" charset="0"/>
              </a:rPr>
              <a:t>in</a:t>
            </a:r>
            <a:r>
              <a:rPr lang="en-GB" altLang="en-US" sz="2400" b="1" dirty="0">
                <a:solidFill>
                  <a:srgbClr val="FF0000"/>
                </a:solidFill>
                <a:latin typeface="Times New Roman" panose="02020603050405020304" pitchFamily="18" charset="0"/>
                <a:cs typeface="Times New Roman" panose="02020603050405020304" pitchFamily="18" charset="0"/>
              </a:rPr>
              <a:t> specification </a:t>
            </a:r>
            <a:r>
              <a:rPr lang="en-GB" altLang="en-US" sz="2400" dirty="0">
                <a:latin typeface="Times New Roman" panose="02020603050405020304" pitchFamily="18" charset="0"/>
                <a:cs typeface="Times New Roman" panose="02020603050405020304" pitchFamily="18" charset="0"/>
              </a:rPr>
              <a:t>of one</a:t>
            </a:r>
            <a:r>
              <a:rPr lang="en-GB" altLang="en-US" sz="2400" b="1" dirty="0">
                <a:solidFill>
                  <a:srgbClr val="FF0000"/>
                </a:solidFill>
                <a:latin typeface="Times New Roman" panose="02020603050405020304" pitchFamily="18" charset="0"/>
                <a:cs typeface="Times New Roman" panose="02020603050405020304" pitchFamily="18" charset="0"/>
              </a:rPr>
              <a:t> thing (independent thing)</a:t>
            </a:r>
            <a:r>
              <a:rPr lang="en-GB" altLang="en-US" sz="2400" dirty="0">
                <a:latin typeface="Times New Roman" panose="02020603050405020304" pitchFamily="18" charset="0"/>
                <a:cs typeface="Times New Roman" panose="02020603050405020304" pitchFamily="18" charset="0"/>
              </a:rPr>
              <a:t> may </a:t>
            </a:r>
            <a:r>
              <a:rPr lang="en-GB" altLang="en-US" sz="2400" b="1" dirty="0">
                <a:solidFill>
                  <a:srgbClr val="3333FF"/>
                </a:solidFill>
                <a:latin typeface="Times New Roman" panose="02020603050405020304" pitchFamily="18" charset="0"/>
                <a:cs typeface="Times New Roman" panose="02020603050405020304" pitchFamily="18" charset="0"/>
              </a:rPr>
              <a:t>affect another thing </a:t>
            </a:r>
            <a:r>
              <a:rPr lang="en-GB" altLang="en-US" sz="2400" dirty="0">
                <a:latin typeface="Times New Roman" panose="02020603050405020304" pitchFamily="18" charset="0"/>
                <a:cs typeface="Times New Roman" panose="02020603050405020304" pitchFamily="18" charset="0"/>
              </a:rPr>
              <a:t>that</a:t>
            </a:r>
            <a:r>
              <a:rPr lang="en-GB" altLang="en-US" sz="2400" b="1" dirty="0">
                <a:solidFill>
                  <a:srgbClr val="3333FF"/>
                </a:solidFill>
                <a:latin typeface="Times New Roman" panose="02020603050405020304" pitchFamily="18" charset="0"/>
                <a:cs typeface="Times New Roman" panose="02020603050405020304" pitchFamily="18" charset="0"/>
              </a:rPr>
              <a:t> uses</a:t>
            </a:r>
            <a:r>
              <a:rPr lang="en-GB" altLang="en-US" sz="2400" dirty="0">
                <a:latin typeface="Times New Roman" panose="02020603050405020304" pitchFamily="18" charset="0"/>
                <a:cs typeface="Times New Roman" panose="02020603050405020304" pitchFamily="18" charset="0"/>
              </a:rPr>
              <a:t> it</a:t>
            </a:r>
            <a:r>
              <a:rPr lang="en-GB" altLang="en-US" sz="2400" b="1" dirty="0">
                <a:solidFill>
                  <a:srgbClr val="3333FF"/>
                </a:solidFill>
                <a:latin typeface="Times New Roman" panose="02020603050405020304" pitchFamily="18" charset="0"/>
                <a:cs typeface="Times New Roman" panose="02020603050405020304" pitchFamily="18" charset="0"/>
              </a:rPr>
              <a:t> (dependent thing), </a:t>
            </a:r>
            <a:r>
              <a:rPr lang="en-GB" altLang="en-US" sz="2400" dirty="0">
                <a:latin typeface="Times New Roman" panose="02020603050405020304" pitchFamily="18" charset="0"/>
                <a:cs typeface="Times New Roman" panose="02020603050405020304" pitchFamily="18" charset="0"/>
              </a:rPr>
              <a:t>but </a:t>
            </a:r>
            <a:r>
              <a:rPr lang="en-GB" altLang="en-US" sz="2400" b="1" dirty="0">
                <a:solidFill>
                  <a:srgbClr val="D60093"/>
                </a:solidFill>
                <a:latin typeface="Times New Roman" panose="02020603050405020304" pitchFamily="18" charset="0"/>
                <a:cs typeface="Times New Roman" panose="02020603050405020304" pitchFamily="18" charset="0"/>
              </a:rPr>
              <a:t>not necessarily </a:t>
            </a:r>
            <a:r>
              <a:rPr lang="en-GB" altLang="en-US" sz="2400" dirty="0">
                <a:latin typeface="Times New Roman" panose="02020603050405020304" pitchFamily="18" charset="0"/>
                <a:cs typeface="Times New Roman" panose="02020603050405020304" pitchFamily="18" charset="0"/>
              </a:rPr>
              <a:t>the</a:t>
            </a:r>
            <a:r>
              <a:rPr lang="en-GB" altLang="en-US" sz="2400" b="1" dirty="0">
                <a:solidFill>
                  <a:srgbClr val="D60093"/>
                </a:solidFill>
                <a:latin typeface="Times New Roman" panose="02020603050405020304" pitchFamily="18" charset="0"/>
                <a:cs typeface="Times New Roman" panose="02020603050405020304" pitchFamily="18" charset="0"/>
              </a:rPr>
              <a:t> reverse</a:t>
            </a:r>
          </a:p>
          <a:p>
            <a:pPr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It is </a:t>
            </a:r>
            <a:r>
              <a:rPr lang="en-GB" altLang="en-US" sz="2400" b="1" dirty="0">
                <a:latin typeface="Times New Roman" panose="02020603050405020304" pitchFamily="18" charset="0"/>
                <a:cs typeface="Times New Roman" panose="02020603050405020304" pitchFamily="18" charset="0"/>
              </a:rPr>
              <a:t>rendered </a:t>
            </a:r>
            <a:r>
              <a:rPr lang="en-GB" altLang="en-US" sz="2400" dirty="0">
                <a:latin typeface="Times New Roman" panose="02020603050405020304" pitchFamily="18" charset="0"/>
                <a:cs typeface="Times New Roman" panose="02020603050405020304" pitchFamily="18" charset="0"/>
              </a:rPr>
              <a:t>as a </a:t>
            </a:r>
            <a:r>
              <a:rPr lang="en-GB" altLang="en-US" sz="2400" b="1" dirty="0">
                <a:latin typeface="Times New Roman" panose="02020603050405020304" pitchFamily="18" charset="0"/>
                <a:cs typeface="Times New Roman" panose="02020603050405020304" pitchFamily="18" charset="0"/>
              </a:rPr>
              <a:t>dashed directed line</a:t>
            </a:r>
          </a:p>
          <a:p>
            <a:pPr algn="just" eaLnBrk="1" hangingPunct="1">
              <a:lnSpc>
                <a:spcPct val="150000"/>
              </a:lnSpc>
              <a:spcBef>
                <a:spcPct val="0"/>
              </a:spcBef>
              <a:buFont typeface="Wingdings" panose="05000000000000000000" pitchFamily="2" charset="2"/>
              <a:buChar char="§"/>
            </a:pPr>
            <a:endParaRPr lang="en-GB" altLang="en-US" sz="24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Ø"/>
            </a:pPr>
            <a:r>
              <a:rPr lang="en-GB" altLang="en-US" sz="2400" b="1" dirty="0">
                <a:solidFill>
                  <a:srgbClr val="3333FF"/>
                </a:solidFill>
                <a:latin typeface="Times New Roman" panose="02020603050405020304" pitchFamily="18" charset="0"/>
                <a:cs typeface="Times New Roman" panose="02020603050405020304" pitchFamily="18" charset="0"/>
              </a:rPr>
              <a:t>Dependencies </a:t>
            </a:r>
            <a:r>
              <a:rPr lang="en-GB" altLang="en-US" sz="2400" dirty="0">
                <a:latin typeface="Times New Roman" panose="02020603050405020304" pitchFamily="18" charset="0"/>
                <a:cs typeface="Times New Roman" panose="02020603050405020304" pitchFamily="18" charset="0"/>
              </a:rPr>
              <a:t>are used in the</a:t>
            </a:r>
            <a:r>
              <a:rPr lang="en-GB" altLang="en-US" sz="2400" b="1" dirty="0">
                <a:solidFill>
                  <a:srgbClr val="D60093"/>
                </a:solidFill>
                <a:latin typeface="Times New Roman" panose="02020603050405020304" pitchFamily="18" charset="0"/>
                <a:cs typeface="Times New Roman" panose="02020603050405020304" pitchFamily="18" charset="0"/>
              </a:rPr>
              <a:t> context </a:t>
            </a:r>
            <a:r>
              <a:rPr lang="en-GB" altLang="en-US" sz="2400" dirty="0">
                <a:latin typeface="Times New Roman" panose="02020603050405020304" pitchFamily="18" charset="0"/>
                <a:cs typeface="Times New Roman" panose="02020603050405020304" pitchFamily="18" charset="0"/>
              </a:rPr>
              <a:t>of </a:t>
            </a:r>
            <a:r>
              <a:rPr lang="en-GB" altLang="en-US" sz="2400" b="1" dirty="0">
                <a:solidFill>
                  <a:srgbClr val="D60093"/>
                </a:solidFill>
                <a:latin typeface="Times New Roman" panose="02020603050405020304" pitchFamily="18" charset="0"/>
                <a:cs typeface="Times New Roman" panose="02020603050405020304" pitchFamily="18" charset="0"/>
              </a:rPr>
              <a:t>classes </a:t>
            </a:r>
            <a:r>
              <a:rPr lang="en-GB" altLang="en-US" sz="2400" dirty="0">
                <a:latin typeface="Times New Roman" panose="02020603050405020304" pitchFamily="18" charset="0"/>
                <a:cs typeface="Times New Roman" panose="02020603050405020304" pitchFamily="18" charset="0"/>
              </a:rPr>
              <a:t>to</a:t>
            </a:r>
            <a:r>
              <a:rPr lang="en-GB" altLang="en-US" sz="2400" b="1" dirty="0">
                <a:solidFill>
                  <a:srgbClr val="D60093"/>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show</a:t>
            </a:r>
            <a:r>
              <a:rPr lang="en-GB" altLang="en-US" sz="2400" b="1" dirty="0">
                <a:solidFill>
                  <a:srgbClr val="D60093"/>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that</a:t>
            </a:r>
            <a:r>
              <a:rPr lang="en-GB" altLang="en-US" sz="2400" b="1" dirty="0">
                <a:solidFill>
                  <a:srgbClr val="D60093"/>
                </a:solidFill>
                <a:latin typeface="Times New Roman" panose="02020603050405020304" pitchFamily="18" charset="0"/>
                <a:cs typeface="Times New Roman" panose="02020603050405020304" pitchFamily="18" charset="0"/>
              </a:rPr>
              <a:t> one class uses </a:t>
            </a:r>
            <a:r>
              <a:rPr lang="en-GB" altLang="en-US" sz="2400" dirty="0">
                <a:latin typeface="Times New Roman" panose="02020603050405020304" pitchFamily="18" charset="0"/>
                <a:cs typeface="Times New Roman" panose="02020603050405020304" pitchFamily="18" charset="0"/>
              </a:rPr>
              <a:t>another</a:t>
            </a:r>
            <a:r>
              <a:rPr lang="en-GB" altLang="en-US" sz="2400" b="1" dirty="0">
                <a:solidFill>
                  <a:srgbClr val="D60093"/>
                </a:solidFill>
                <a:latin typeface="Times New Roman" panose="02020603050405020304" pitchFamily="18" charset="0"/>
                <a:cs typeface="Times New Roman" panose="02020603050405020304" pitchFamily="18" charset="0"/>
              </a:rPr>
              <a:t> class </a:t>
            </a:r>
            <a:r>
              <a:rPr lang="en-GB" altLang="en-US" sz="2400" dirty="0">
                <a:latin typeface="Times New Roman" panose="02020603050405020304" pitchFamily="18" charset="0"/>
                <a:cs typeface="Times New Roman" panose="02020603050405020304" pitchFamily="18" charset="0"/>
              </a:rPr>
              <a:t>as an </a:t>
            </a:r>
            <a:r>
              <a:rPr lang="en-GB" altLang="en-US" sz="2400" b="1" dirty="0">
                <a:solidFill>
                  <a:srgbClr val="3333FF"/>
                </a:solidFill>
                <a:latin typeface="Times New Roman" panose="02020603050405020304" pitchFamily="18" charset="0"/>
                <a:cs typeface="Times New Roman" panose="02020603050405020304" pitchFamily="18" charset="0"/>
              </a:rPr>
              <a:t>argument </a:t>
            </a:r>
            <a:r>
              <a:rPr lang="en-GB" altLang="en-US" sz="2400" dirty="0">
                <a:latin typeface="Times New Roman" panose="02020603050405020304" pitchFamily="18" charset="0"/>
                <a:cs typeface="Times New Roman" panose="02020603050405020304" pitchFamily="18" charset="0"/>
              </a:rPr>
              <a:t>in the</a:t>
            </a:r>
            <a:r>
              <a:rPr lang="en-GB" altLang="en-US" sz="2400" b="1" dirty="0">
                <a:solidFill>
                  <a:srgbClr val="3333FF"/>
                </a:solidFill>
                <a:latin typeface="Times New Roman" panose="02020603050405020304" pitchFamily="18" charset="0"/>
                <a:cs typeface="Times New Roman" panose="02020603050405020304" pitchFamily="18" charset="0"/>
              </a:rPr>
              <a:t> signature </a:t>
            </a:r>
            <a:r>
              <a:rPr lang="en-GB" altLang="en-US" sz="2400" dirty="0">
                <a:latin typeface="Times New Roman" panose="02020603050405020304" pitchFamily="18" charset="0"/>
                <a:cs typeface="Times New Roman" panose="02020603050405020304" pitchFamily="18" charset="0"/>
              </a:rPr>
              <a:t>of an </a:t>
            </a:r>
            <a:r>
              <a:rPr lang="en-GB" altLang="en-US" sz="2400" b="1" dirty="0">
                <a:solidFill>
                  <a:srgbClr val="3333FF"/>
                </a:solidFill>
                <a:latin typeface="Times New Roman" panose="02020603050405020304" pitchFamily="18" charset="0"/>
                <a:cs typeface="Times New Roman" panose="02020603050405020304" pitchFamily="18" charset="0"/>
              </a:rPr>
              <a:t>operation.</a:t>
            </a:r>
          </a:p>
          <a:p>
            <a:pPr algn="just" eaLnBrk="1" hangingPunct="1">
              <a:lnSpc>
                <a:spcPct val="150000"/>
              </a:lnSpc>
              <a:spcBef>
                <a:spcPct val="0"/>
              </a:spcBef>
              <a:buFont typeface="Wingdings" panose="05000000000000000000" pitchFamily="2" charset="2"/>
              <a:buChar char="ü"/>
            </a:pPr>
            <a:r>
              <a:rPr lang="en-GB" altLang="en-US" sz="2400" dirty="0">
                <a:latin typeface="Times New Roman" panose="02020603050405020304" pitchFamily="18" charset="0"/>
                <a:cs typeface="Times New Roman" panose="02020603050405020304" pitchFamily="18" charset="0"/>
              </a:rPr>
              <a:t>If the used</a:t>
            </a:r>
            <a:r>
              <a:rPr lang="en-GB" altLang="en-US" sz="2400" b="1" dirty="0">
                <a:solidFill>
                  <a:srgbClr val="FF0000"/>
                </a:solidFill>
                <a:latin typeface="Times New Roman" panose="02020603050405020304" pitchFamily="18" charset="0"/>
                <a:cs typeface="Times New Roman" panose="02020603050405020304" pitchFamily="18" charset="0"/>
              </a:rPr>
              <a:t> class changes,</a:t>
            </a:r>
            <a:r>
              <a:rPr lang="en-GB" altLang="en-US" sz="2400" dirty="0">
                <a:latin typeface="Times New Roman" panose="02020603050405020304" pitchFamily="18" charset="0"/>
                <a:cs typeface="Times New Roman" panose="02020603050405020304" pitchFamily="18" charset="0"/>
              </a:rPr>
              <a:t> the </a:t>
            </a:r>
            <a:r>
              <a:rPr lang="en-GB" altLang="en-US" sz="2400" b="1" dirty="0">
                <a:solidFill>
                  <a:srgbClr val="FF0000"/>
                </a:solidFill>
                <a:latin typeface="Times New Roman" panose="02020603050405020304" pitchFamily="18" charset="0"/>
                <a:cs typeface="Times New Roman" panose="02020603050405020304" pitchFamily="18" charset="0"/>
              </a:rPr>
              <a:t>operation </a:t>
            </a:r>
            <a:r>
              <a:rPr lang="en-GB" altLang="en-US" sz="2400" dirty="0">
                <a:latin typeface="Times New Roman" panose="02020603050405020304" pitchFamily="18" charset="0"/>
                <a:cs typeface="Times New Roman" panose="02020603050405020304" pitchFamily="18" charset="0"/>
              </a:rPr>
              <a:t>of the other </a:t>
            </a:r>
            <a:r>
              <a:rPr lang="en-GB" altLang="en-US" sz="2400" b="1" dirty="0">
                <a:solidFill>
                  <a:srgbClr val="FF0000"/>
                </a:solidFill>
                <a:latin typeface="Times New Roman" panose="02020603050405020304" pitchFamily="18" charset="0"/>
                <a:cs typeface="Times New Roman" panose="02020603050405020304" pitchFamily="18" charset="0"/>
              </a:rPr>
              <a:t>class </a:t>
            </a:r>
            <a:r>
              <a:rPr lang="en-GB" altLang="en-US" sz="2400" dirty="0">
                <a:latin typeface="Times New Roman" panose="02020603050405020304" pitchFamily="18" charset="0"/>
                <a:cs typeface="Times New Roman" panose="02020603050405020304" pitchFamily="18" charset="0"/>
              </a:rPr>
              <a:t>may be</a:t>
            </a:r>
            <a:r>
              <a:rPr lang="en-GB" altLang="en-US" sz="2400" b="1" dirty="0">
                <a:solidFill>
                  <a:srgbClr val="FF0000"/>
                </a:solidFill>
                <a:latin typeface="Times New Roman" panose="02020603050405020304" pitchFamily="18" charset="0"/>
                <a:cs typeface="Times New Roman" panose="02020603050405020304" pitchFamily="18" charset="0"/>
              </a:rPr>
              <a:t> affected</a:t>
            </a:r>
          </a:p>
          <a:p>
            <a:pPr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The most common kind of </a:t>
            </a:r>
            <a:r>
              <a:rPr lang="en-GB" altLang="en-US" sz="2400" b="1" dirty="0">
                <a:latin typeface="Times New Roman" panose="02020603050405020304" pitchFamily="18" charset="0"/>
                <a:cs typeface="Times New Roman" panose="02020603050405020304" pitchFamily="18" charset="0"/>
              </a:rPr>
              <a:t>dependency relationship </a:t>
            </a:r>
            <a:r>
              <a:rPr lang="en-GB" altLang="en-US" sz="2400" dirty="0">
                <a:latin typeface="Times New Roman" panose="02020603050405020304" pitchFamily="18" charset="0"/>
                <a:cs typeface="Times New Roman" panose="02020603050405020304" pitchFamily="18" charset="0"/>
              </a:rPr>
              <a:t>is the </a:t>
            </a:r>
            <a:r>
              <a:rPr lang="en-GB" altLang="en-US" sz="2400" b="1" dirty="0">
                <a:solidFill>
                  <a:srgbClr val="FF0000"/>
                </a:solidFill>
                <a:latin typeface="Times New Roman" panose="02020603050405020304" pitchFamily="18" charset="0"/>
                <a:cs typeface="Times New Roman" panose="02020603050405020304" pitchFamily="18" charset="0"/>
              </a:rPr>
              <a:t>connection </a:t>
            </a:r>
            <a:r>
              <a:rPr lang="en-GB" altLang="en-US" sz="2400" dirty="0">
                <a:latin typeface="Times New Roman" panose="02020603050405020304" pitchFamily="18" charset="0"/>
                <a:cs typeface="Times New Roman" panose="02020603050405020304" pitchFamily="18" charset="0"/>
              </a:rPr>
              <a:t>between a </a:t>
            </a:r>
            <a:r>
              <a:rPr lang="en-GB" altLang="en-US" sz="2400" b="1" dirty="0">
                <a:solidFill>
                  <a:srgbClr val="FF0000"/>
                </a:solidFill>
                <a:latin typeface="Times New Roman" panose="02020603050405020304" pitchFamily="18" charset="0"/>
                <a:cs typeface="Times New Roman" panose="02020603050405020304" pitchFamily="18" charset="0"/>
              </a:rPr>
              <a:t>class </a:t>
            </a:r>
            <a:r>
              <a:rPr lang="en-GB" altLang="en-US" sz="2400" dirty="0">
                <a:latin typeface="Times New Roman" panose="02020603050405020304" pitchFamily="18" charset="0"/>
                <a:cs typeface="Times New Roman" panose="02020603050405020304" pitchFamily="18" charset="0"/>
              </a:rPr>
              <a:t>that</a:t>
            </a:r>
            <a:r>
              <a:rPr lang="en-GB" altLang="en-US" sz="2400" b="1" dirty="0">
                <a:solidFill>
                  <a:srgbClr val="FF0000"/>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only uses</a:t>
            </a:r>
            <a:r>
              <a:rPr lang="en-GB" altLang="en-US" sz="2400" b="1" dirty="0">
                <a:solidFill>
                  <a:srgbClr val="FF0000"/>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another</a:t>
            </a:r>
            <a:r>
              <a:rPr lang="en-GB" altLang="en-US" sz="2400" b="1" dirty="0">
                <a:solidFill>
                  <a:srgbClr val="FF0000"/>
                </a:solidFill>
                <a:latin typeface="Times New Roman" panose="02020603050405020304" pitchFamily="18" charset="0"/>
                <a:cs typeface="Times New Roman" panose="02020603050405020304" pitchFamily="18" charset="0"/>
              </a:rPr>
              <a:t> class</a:t>
            </a:r>
            <a:r>
              <a:rPr lang="en-GB" altLang="en-US" sz="2400" dirty="0">
                <a:latin typeface="Times New Roman" panose="02020603050405020304" pitchFamily="18" charset="0"/>
                <a:cs typeface="Times New Roman" panose="02020603050405020304" pitchFamily="18" charset="0"/>
              </a:rPr>
              <a:t> as a </a:t>
            </a:r>
            <a:r>
              <a:rPr lang="en-GB" altLang="en-US" sz="2400" b="1" dirty="0">
                <a:solidFill>
                  <a:srgbClr val="3333FF"/>
                </a:solidFill>
                <a:latin typeface="Times New Roman" panose="02020603050405020304" pitchFamily="18" charset="0"/>
                <a:cs typeface="Times New Roman" panose="02020603050405020304" pitchFamily="18" charset="0"/>
              </a:rPr>
              <a:t>parameter </a:t>
            </a:r>
            <a:r>
              <a:rPr lang="en-GB" altLang="en-US" sz="2400" dirty="0">
                <a:latin typeface="Times New Roman" panose="02020603050405020304" pitchFamily="18" charset="0"/>
                <a:cs typeface="Times New Roman" panose="02020603050405020304" pitchFamily="18" charset="0"/>
              </a:rPr>
              <a:t>to an </a:t>
            </a:r>
            <a:r>
              <a:rPr lang="en-GB" altLang="en-US" sz="2400" b="1" dirty="0">
                <a:solidFill>
                  <a:srgbClr val="3333FF"/>
                </a:solidFill>
                <a:latin typeface="Times New Roman" panose="02020603050405020304" pitchFamily="18" charset="0"/>
                <a:cs typeface="Times New Roman" panose="02020603050405020304" pitchFamily="18" charset="0"/>
              </a:rPr>
              <a:t>operation</a:t>
            </a:r>
            <a:r>
              <a:rPr lang="en-GB" altLang="en-US" sz="2400" dirty="0">
                <a:solidFill>
                  <a:srgbClr val="3333FF"/>
                </a:solidFill>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endParaRPr lang="en-GB" altLang="en-US" sz="2400" b="1" dirty="0">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4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4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4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400" b="1" dirty="0">
              <a:latin typeface="Times New Roman" panose="02020603050405020304" pitchFamily="18" charset="0"/>
              <a:cs typeface="Times New Roman" panose="02020603050405020304" pitchFamily="18" charset="0"/>
            </a:endParaRPr>
          </a:p>
        </p:txBody>
      </p:sp>
      <p:grpSp>
        <p:nvGrpSpPr>
          <p:cNvPr id="52229" name="Group 2">
            <a:extLst>
              <a:ext uri="{FF2B5EF4-FFF2-40B4-BE49-F238E27FC236}">
                <a16:creationId xmlns:a16="http://schemas.microsoft.com/office/drawing/2014/main" id="{00D1582C-CBF1-C091-6953-3DE7097B3F38}"/>
              </a:ext>
            </a:extLst>
          </p:cNvPr>
          <p:cNvGrpSpPr>
            <a:grpSpLocks/>
          </p:cNvGrpSpPr>
          <p:nvPr/>
        </p:nvGrpSpPr>
        <p:grpSpPr bwMode="auto">
          <a:xfrm>
            <a:off x="2286000" y="2597150"/>
            <a:ext cx="7086600" cy="522288"/>
            <a:chOff x="685800" y="4800600"/>
            <a:chExt cx="7086600" cy="302789"/>
          </a:xfrm>
        </p:grpSpPr>
        <p:sp>
          <p:nvSpPr>
            <p:cNvPr id="52230" name="Text Box 6">
              <a:extLst>
                <a:ext uri="{FF2B5EF4-FFF2-40B4-BE49-F238E27FC236}">
                  <a16:creationId xmlns:a16="http://schemas.microsoft.com/office/drawing/2014/main" id="{18BACB9A-A3B9-F763-3D30-603564157D91}"/>
                </a:ext>
              </a:extLst>
            </p:cNvPr>
            <p:cNvSpPr txBox="1">
              <a:spLocks noChangeArrowheads="1"/>
            </p:cNvSpPr>
            <p:nvPr/>
          </p:nvSpPr>
          <p:spPr bwMode="auto">
            <a:xfrm>
              <a:off x="685800" y="4800600"/>
              <a:ext cx="1828800" cy="302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800" b="1">
                  <a:solidFill>
                    <a:srgbClr val="6600CC"/>
                  </a:solidFill>
                  <a:latin typeface="Times New Roman" panose="02020603050405020304" pitchFamily="18" charset="0"/>
                </a:rPr>
                <a:t>dependent</a:t>
              </a:r>
              <a:endParaRPr lang="en-US" altLang="en-US" sz="2000" b="1">
                <a:solidFill>
                  <a:srgbClr val="6600CC"/>
                </a:solidFill>
                <a:latin typeface="Times New Roman" panose="02020603050405020304" pitchFamily="18" charset="0"/>
              </a:endParaRPr>
            </a:p>
          </p:txBody>
        </p:sp>
        <p:sp>
          <p:nvSpPr>
            <p:cNvPr id="52231" name="Text Box 7">
              <a:extLst>
                <a:ext uri="{FF2B5EF4-FFF2-40B4-BE49-F238E27FC236}">
                  <a16:creationId xmlns:a16="http://schemas.microsoft.com/office/drawing/2014/main" id="{984B613C-E444-2EB8-EA75-57E8233BDE49}"/>
                </a:ext>
              </a:extLst>
            </p:cNvPr>
            <p:cNvSpPr txBox="1">
              <a:spLocks noChangeArrowheads="1"/>
            </p:cNvSpPr>
            <p:nvPr/>
          </p:nvSpPr>
          <p:spPr bwMode="auto">
            <a:xfrm>
              <a:off x="5638800" y="4800600"/>
              <a:ext cx="2133600" cy="26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400" b="1">
                  <a:solidFill>
                    <a:srgbClr val="FF0000"/>
                  </a:solidFill>
                  <a:latin typeface="Times New Roman" panose="02020603050405020304" pitchFamily="18" charset="0"/>
                </a:rPr>
                <a:t>independent</a:t>
              </a:r>
            </a:p>
          </p:txBody>
        </p:sp>
        <p:sp>
          <p:nvSpPr>
            <p:cNvPr id="52232" name="Line 8">
              <a:extLst>
                <a:ext uri="{FF2B5EF4-FFF2-40B4-BE49-F238E27FC236}">
                  <a16:creationId xmlns:a16="http://schemas.microsoft.com/office/drawing/2014/main" id="{E58B6243-E675-BDC6-0BF1-9B5187106E31}"/>
                </a:ext>
              </a:extLst>
            </p:cNvPr>
            <p:cNvSpPr>
              <a:spLocks noChangeShapeType="1"/>
            </p:cNvSpPr>
            <p:nvPr/>
          </p:nvSpPr>
          <p:spPr bwMode="auto">
            <a:xfrm>
              <a:off x="2819400" y="5029200"/>
              <a:ext cx="2514600"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609D5DD-1C49-617C-CBAD-2AB2A2F9233F}"/>
              </a:ext>
            </a:extLst>
          </p:cNvPr>
          <p:cNvSpPr>
            <a:spLocks noGrp="1" noRot="1" noChangeArrowheads="1"/>
          </p:cNvSpPr>
          <p:nvPr>
            <p:ph type="title"/>
          </p:nvPr>
        </p:nvSpPr>
        <p:spPr>
          <a:xfrm>
            <a:off x="2438400" y="-15875"/>
            <a:ext cx="7772400" cy="396875"/>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A. Dependency------</a:t>
            </a:r>
          </a:p>
        </p:txBody>
      </p:sp>
      <p:sp>
        <p:nvSpPr>
          <p:cNvPr id="53251" name="Slide Number Placeholder 4">
            <a:extLst>
              <a:ext uri="{FF2B5EF4-FFF2-40B4-BE49-F238E27FC236}">
                <a16:creationId xmlns:a16="http://schemas.microsoft.com/office/drawing/2014/main" id="{6B4E874E-6F08-258A-B437-4325D294C4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67574F0-368D-4C07-8674-8A239D0F9A91}" type="slidenum">
              <a:rPr lang="en-GB" altLang="en-US" sz="1400">
                <a:solidFill>
                  <a:srgbClr val="FFFFFF"/>
                </a:solidFill>
                <a:latin typeface="Franklin Gothic Book" panose="020B0503020102020204" pitchFamily="34" charset="0"/>
              </a:rPr>
              <a:pPr/>
              <a:t>19</a:t>
            </a:fld>
            <a:endParaRPr lang="en-GB" altLang="en-US" sz="1400">
              <a:solidFill>
                <a:srgbClr val="FFFFFF"/>
              </a:solidFill>
              <a:latin typeface="Franklin Gothic Book" panose="020B0503020102020204" pitchFamily="34" charset="0"/>
            </a:endParaRPr>
          </a:p>
        </p:txBody>
      </p:sp>
      <p:sp>
        <p:nvSpPr>
          <p:cNvPr id="53252" name="Rectangle 3">
            <a:extLst>
              <a:ext uri="{FF2B5EF4-FFF2-40B4-BE49-F238E27FC236}">
                <a16:creationId xmlns:a16="http://schemas.microsoft.com/office/drawing/2014/main" id="{D8238802-0A04-1936-C1AF-F11C5C27C22B}"/>
              </a:ext>
            </a:extLst>
          </p:cNvPr>
          <p:cNvSpPr>
            <a:spLocks noGrp="1" noChangeArrowheads="1"/>
          </p:cNvSpPr>
          <p:nvPr>
            <p:ph sz="quarter" idx="1"/>
          </p:nvPr>
        </p:nvSpPr>
        <p:spPr>
          <a:xfrm>
            <a:off x="0" y="381000"/>
            <a:ext cx="12192000" cy="6667500"/>
          </a:xfrm>
        </p:spPr>
        <p:txBody>
          <a:bodyPr/>
          <a:lstStyle/>
          <a:p>
            <a:pPr algn="just" eaLnBrk="1" hangingPunct="1">
              <a:lnSpc>
                <a:spcPct val="150000"/>
              </a:lnSpc>
              <a:spcBef>
                <a:spcPct val="0"/>
              </a:spcBef>
              <a:buFont typeface="Wingdings" panose="05000000000000000000" pitchFamily="2" charset="2"/>
              <a:buChar char="Ø"/>
            </a:pPr>
            <a:r>
              <a:rPr lang="en-GB" altLang="en-US" sz="2600" b="1" dirty="0">
                <a:latin typeface="Times New Roman" panose="02020603050405020304" pitchFamily="18" charset="0"/>
                <a:cs typeface="Times New Roman" panose="02020603050405020304" pitchFamily="18" charset="0"/>
              </a:rPr>
              <a:t>To model dependency</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Create a </a:t>
            </a:r>
            <a:r>
              <a:rPr lang="en-GB" altLang="en-US" sz="2600" b="1" dirty="0">
                <a:solidFill>
                  <a:srgbClr val="D60093"/>
                </a:solidFill>
                <a:latin typeface="Times New Roman" panose="02020603050405020304" pitchFamily="18" charset="0"/>
                <a:cs typeface="Times New Roman" panose="02020603050405020304" pitchFamily="18" charset="0"/>
              </a:rPr>
              <a:t>dependency pointing </a:t>
            </a:r>
            <a:r>
              <a:rPr lang="en-GB" altLang="en-US" sz="2600" dirty="0">
                <a:latin typeface="Times New Roman" panose="02020603050405020304" pitchFamily="18" charset="0"/>
                <a:cs typeface="Times New Roman" panose="02020603050405020304" pitchFamily="18" charset="0"/>
              </a:rPr>
              <a:t>from the </a:t>
            </a:r>
            <a:r>
              <a:rPr lang="en-GB" altLang="en-US" sz="2600" b="1" dirty="0">
                <a:solidFill>
                  <a:srgbClr val="D60093"/>
                </a:solidFill>
                <a:latin typeface="Times New Roman" panose="02020603050405020304" pitchFamily="18" charset="0"/>
                <a:cs typeface="Times New Roman" panose="02020603050405020304" pitchFamily="18" charset="0"/>
              </a:rPr>
              <a:t>class </a:t>
            </a:r>
            <a:r>
              <a:rPr lang="en-GB" altLang="en-US" sz="2600" dirty="0">
                <a:latin typeface="Times New Roman" panose="02020603050405020304" pitchFamily="18" charset="0"/>
                <a:cs typeface="Times New Roman" panose="02020603050405020304" pitchFamily="18" charset="0"/>
              </a:rPr>
              <a:t>with the </a:t>
            </a:r>
            <a:r>
              <a:rPr lang="en-GB" altLang="en-US" sz="2600" b="1" dirty="0">
                <a:solidFill>
                  <a:srgbClr val="D60093"/>
                </a:solidFill>
                <a:latin typeface="Times New Roman" panose="02020603050405020304" pitchFamily="18" charset="0"/>
                <a:cs typeface="Times New Roman" panose="02020603050405020304" pitchFamily="18" charset="0"/>
              </a:rPr>
              <a:t>operation</a:t>
            </a:r>
            <a:r>
              <a:rPr lang="en-GB" altLang="en-US" sz="2600" dirty="0">
                <a:latin typeface="Times New Roman" panose="02020603050405020304" pitchFamily="18" charset="0"/>
                <a:cs typeface="Times New Roman" panose="02020603050405020304" pitchFamily="18" charset="0"/>
              </a:rPr>
              <a:t> to the </a:t>
            </a:r>
            <a:r>
              <a:rPr lang="en-GB" altLang="en-US" sz="2600" b="1" dirty="0">
                <a:latin typeface="Times New Roman" panose="02020603050405020304" pitchFamily="18" charset="0"/>
                <a:cs typeface="Times New Roman" panose="02020603050405020304" pitchFamily="18" charset="0"/>
              </a:rPr>
              <a:t>class used </a:t>
            </a:r>
            <a:r>
              <a:rPr lang="en-GB" altLang="en-US" sz="2600" dirty="0">
                <a:latin typeface="Times New Roman" panose="02020603050405020304" pitchFamily="18" charset="0"/>
                <a:cs typeface="Times New Roman" panose="02020603050405020304" pitchFamily="18" charset="0"/>
              </a:rPr>
              <a:t>as a </a:t>
            </a:r>
            <a:r>
              <a:rPr lang="en-GB" altLang="en-US" sz="2600" b="1" dirty="0">
                <a:latin typeface="Times New Roman" panose="02020603050405020304" pitchFamily="18" charset="0"/>
                <a:cs typeface="Times New Roman" panose="02020603050405020304" pitchFamily="18" charset="0"/>
              </a:rPr>
              <a:t>parameter </a:t>
            </a:r>
            <a:r>
              <a:rPr lang="en-GB" altLang="en-US" sz="2600" dirty="0">
                <a:latin typeface="Times New Roman" panose="02020603050405020304" pitchFamily="18" charset="0"/>
                <a:cs typeface="Times New Roman" panose="02020603050405020304" pitchFamily="18" charset="0"/>
              </a:rPr>
              <a:t>in the </a:t>
            </a:r>
            <a:r>
              <a:rPr lang="en-GB" altLang="en-US" sz="2600" b="1" dirty="0">
                <a:latin typeface="Times New Roman" panose="02020603050405020304" pitchFamily="18" charset="0"/>
                <a:cs typeface="Times New Roman" panose="02020603050405020304" pitchFamily="18" charset="0"/>
              </a:rPr>
              <a:t>operation.</a:t>
            </a:r>
          </a:p>
          <a:p>
            <a:pPr algn="just" eaLnBrk="1" hangingPunct="1">
              <a:lnSpc>
                <a:spcPct val="150000"/>
              </a:lnSpc>
              <a:spcBef>
                <a:spcPct val="0"/>
              </a:spcBef>
              <a:buFont typeface="Wingdings" panose="05000000000000000000" pitchFamily="2" charset="2"/>
              <a:buChar char="§"/>
            </a:pPr>
            <a:r>
              <a:rPr lang="en-GB" altLang="en-US" sz="2600" b="1" dirty="0">
                <a:solidFill>
                  <a:srgbClr val="3333FF"/>
                </a:solidFill>
                <a:latin typeface="Times New Roman" panose="02020603050405020304" pitchFamily="18" charset="0"/>
                <a:cs typeface="Times New Roman" panose="02020603050405020304" pitchFamily="18" charset="0"/>
              </a:rPr>
              <a:t>Example: - </a:t>
            </a:r>
            <a:r>
              <a:rPr lang="en-GB" altLang="en-US" sz="2600" dirty="0">
                <a:latin typeface="Times New Roman" panose="02020603050405020304" pitchFamily="18" charset="0"/>
                <a:cs typeface="Times New Roman" panose="02020603050405020304" pitchFamily="18" charset="0"/>
              </a:rPr>
              <a:t>A system that manages the assignment of students and instructors to courses in a university</a:t>
            </a:r>
          </a:p>
          <a:p>
            <a:pPr algn="just" eaLnBrk="1" hangingPunct="1">
              <a:lnSpc>
                <a:spcPct val="150000"/>
              </a:lnSpc>
              <a:spcBef>
                <a:spcPct val="0"/>
              </a:spcBef>
              <a:buFont typeface="Wingdings" panose="05000000000000000000" pitchFamily="2" charset="2"/>
              <a:buChar char="§"/>
            </a:pPr>
            <a:endParaRPr lang="en-GB"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rPr>
              <a:t>There’s a </a:t>
            </a:r>
            <a:r>
              <a:rPr lang="en-US" altLang="en-US" sz="2600" b="1" dirty="0">
                <a:solidFill>
                  <a:srgbClr val="D60093"/>
                </a:solidFill>
                <a:latin typeface="Times New Roman" panose="02020603050405020304" pitchFamily="18" charset="0"/>
              </a:rPr>
              <a:t>dependency</a:t>
            </a:r>
            <a:r>
              <a:rPr lang="en-US" altLang="en-US" sz="2600" dirty="0">
                <a:solidFill>
                  <a:srgbClr val="D60093"/>
                </a:solidFill>
                <a:latin typeface="Times New Roman" panose="02020603050405020304" pitchFamily="18" charset="0"/>
              </a:rPr>
              <a:t> </a:t>
            </a:r>
            <a:r>
              <a:rPr lang="en-US" altLang="en-US" sz="2600" dirty="0">
                <a:latin typeface="Times New Roman" panose="02020603050405020304" pitchFamily="18" charset="0"/>
              </a:rPr>
              <a:t>from </a:t>
            </a:r>
            <a:r>
              <a:rPr lang="en-US" altLang="en-US" sz="2600" b="1" dirty="0" err="1">
                <a:solidFill>
                  <a:srgbClr val="3333FF"/>
                </a:solidFill>
                <a:latin typeface="Times New Roman" panose="02020603050405020304" pitchFamily="18" charset="0"/>
              </a:rPr>
              <a:t>CourseSchedule</a:t>
            </a:r>
            <a:r>
              <a:rPr lang="en-US" altLang="en-US" sz="2600" dirty="0">
                <a:solidFill>
                  <a:srgbClr val="3333FF"/>
                </a:solidFill>
                <a:latin typeface="Times New Roman" panose="02020603050405020304" pitchFamily="18" charset="0"/>
              </a:rPr>
              <a:t> </a:t>
            </a:r>
            <a:r>
              <a:rPr lang="en-US" altLang="en-US" sz="2600" dirty="0">
                <a:latin typeface="Times New Roman" panose="02020603050405020304" pitchFamily="18" charset="0"/>
              </a:rPr>
              <a:t>to </a:t>
            </a:r>
            <a:r>
              <a:rPr lang="en-US" altLang="en-US" sz="2600" b="1" dirty="0">
                <a:solidFill>
                  <a:srgbClr val="3333FF"/>
                </a:solidFill>
                <a:latin typeface="Times New Roman" panose="02020603050405020304" pitchFamily="18" charset="0"/>
              </a:rPr>
              <a:t>Course</a:t>
            </a:r>
            <a:r>
              <a:rPr lang="en-US" altLang="en-US" sz="2600" dirty="0">
                <a:latin typeface="Times New Roman" panose="02020603050405020304" pitchFamily="18" charset="0"/>
              </a:rPr>
              <a:t>, as </a:t>
            </a:r>
            <a:r>
              <a:rPr lang="en-US" altLang="en-US" sz="2600" b="1" dirty="0">
                <a:latin typeface="Times New Roman" panose="02020603050405020304" pitchFamily="18" charset="0"/>
              </a:rPr>
              <a:t>Course</a:t>
            </a:r>
            <a:r>
              <a:rPr lang="en-US" altLang="en-US" sz="2600" dirty="0">
                <a:latin typeface="Times New Roman" panose="02020603050405020304" pitchFamily="18" charset="0"/>
              </a:rPr>
              <a:t> is used in both the </a:t>
            </a:r>
            <a:r>
              <a:rPr lang="en-US" altLang="en-US" sz="2600" b="1" dirty="0">
                <a:solidFill>
                  <a:srgbClr val="FF0000"/>
                </a:solidFill>
                <a:latin typeface="Times New Roman" panose="02020603050405020304" pitchFamily="18" charset="0"/>
              </a:rPr>
              <a:t>add() </a:t>
            </a:r>
            <a:r>
              <a:rPr lang="en-US" altLang="en-US" sz="2600" dirty="0">
                <a:latin typeface="Times New Roman" panose="02020603050405020304" pitchFamily="18" charset="0"/>
              </a:rPr>
              <a:t>and</a:t>
            </a:r>
            <a:r>
              <a:rPr lang="en-US" altLang="en-US" sz="2600" b="1" dirty="0">
                <a:solidFill>
                  <a:srgbClr val="FF0000"/>
                </a:solidFill>
                <a:latin typeface="Times New Roman" panose="02020603050405020304" pitchFamily="18" charset="0"/>
              </a:rPr>
              <a:t> remove() operations</a:t>
            </a:r>
            <a:r>
              <a:rPr lang="en-US" altLang="en-US" sz="2600" dirty="0">
                <a:latin typeface="Times New Roman" panose="02020603050405020304" pitchFamily="18" charset="0"/>
              </a:rPr>
              <a:t> of </a:t>
            </a:r>
            <a:r>
              <a:rPr lang="en-US" altLang="en-US" sz="2600" b="1" dirty="0" err="1">
                <a:latin typeface="Times New Roman" panose="02020603050405020304" pitchFamily="18" charset="0"/>
              </a:rPr>
              <a:t>CourseSchedule</a:t>
            </a:r>
            <a:endParaRPr lang="en-US" altLang="en-US" sz="2600" b="1" dirty="0">
              <a:latin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6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GB"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endParaRPr lang="en-GB" altLang="en-US" sz="2600" b="1" dirty="0">
              <a:latin typeface="Times New Roman" panose="02020603050405020304" pitchFamily="18" charset="0"/>
              <a:cs typeface="Times New Roman" panose="02020603050405020304" pitchFamily="18" charset="0"/>
            </a:endParaRPr>
          </a:p>
        </p:txBody>
      </p:sp>
      <p:pic>
        <p:nvPicPr>
          <p:cNvPr id="53253" name="Picture 1">
            <a:extLst>
              <a:ext uri="{FF2B5EF4-FFF2-40B4-BE49-F238E27FC236}">
                <a16:creationId xmlns:a16="http://schemas.microsoft.com/office/drawing/2014/main" id="{3950354F-F8EA-1B8B-CAE7-53572A0EE3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505200"/>
            <a:ext cx="54673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4FECDCA-F8A5-4A93-5ED2-A158B6445462}"/>
              </a:ext>
            </a:extLst>
          </p:cNvPr>
          <p:cNvSpPr>
            <a:spLocks noGrp="1" noRot="1" noChangeArrowheads="1"/>
          </p:cNvSpPr>
          <p:nvPr>
            <p:ph type="title"/>
          </p:nvPr>
        </p:nvSpPr>
        <p:spPr>
          <a:xfrm>
            <a:off x="2209800" y="0"/>
            <a:ext cx="7772400" cy="320675"/>
          </a:xfrm>
        </p:spPr>
        <p:txBody>
          <a:bodyPr>
            <a:normAutofit fontScale="90000"/>
          </a:bodyPr>
          <a:lstStyle/>
          <a:p>
            <a:pPr algn="ctr" eaLnBrk="1" hangingPunct="1"/>
            <a:r>
              <a:rPr lang="en-GB" altLang="en-US" sz="3200" b="1" dirty="0">
                <a:solidFill>
                  <a:srgbClr val="3333FF"/>
                </a:solidFill>
                <a:latin typeface="Times New Roman" panose="02020603050405020304" pitchFamily="18" charset="0"/>
                <a:cs typeface="Times New Roman" panose="02020603050405020304" pitchFamily="18" charset="0"/>
              </a:rPr>
              <a:t>Class Diagram</a:t>
            </a:r>
          </a:p>
        </p:txBody>
      </p:sp>
      <p:sp>
        <p:nvSpPr>
          <p:cNvPr id="21507" name="Slide Number Placeholder 4">
            <a:extLst>
              <a:ext uri="{FF2B5EF4-FFF2-40B4-BE49-F238E27FC236}">
                <a16:creationId xmlns:a16="http://schemas.microsoft.com/office/drawing/2014/main" id="{27691C45-9B18-62B3-01EE-E5BCE9AE3A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6648478-B673-4722-815E-BE66B1F3E09B}" type="slidenum">
              <a:rPr lang="en-GB" altLang="en-US" sz="1400">
                <a:solidFill>
                  <a:srgbClr val="FFFFFF"/>
                </a:solidFill>
                <a:latin typeface="Franklin Gothic Book" panose="020B0503020102020204" pitchFamily="34" charset="0"/>
              </a:rPr>
              <a:pPr/>
              <a:t>2</a:t>
            </a:fld>
            <a:endParaRPr lang="en-GB" altLang="en-US" sz="1400">
              <a:solidFill>
                <a:srgbClr val="FFFFFF"/>
              </a:solidFill>
              <a:latin typeface="Franklin Gothic Book" panose="020B0503020102020204" pitchFamily="34" charset="0"/>
            </a:endParaRPr>
          </a:p>
        </p:txBody>
      </p:sp>
      <p:sp>
        <p:nvSpPr>
          <p:cNvPr id="21508" name="Rectangle 3">
            <a:extLst>
              <a:ext uri="{FF2B5EF4-FFF2-40B4-BE49-F238E27FC236}">
                <a16:creationId xmlns:a16="http://schemas.microsoft.com/office/drawing/2014/main" id="{D06F1F05-9784-F2B2-42C1-C3E21803AB49}"/>
              </a:ext>
            </a:extLst>
          </p:cNvPr>
          <p:cNvSpPr>
            <a:spLocks noGrp="1" noChangeArrowheads="1"/>
          </p:cNvSpPr>
          <p:nvPr>
            <p:ph sz="quarter" idx="1"/>
          </p:nvPr>
        </p:nvSpPr>
        <p:spPr>
          <a:xfrm>
            <a:off x="0" y="320675"/>
            <a:ext cx="12192000" cy="6537325"/>
          </a:xfrm>
        </p:spPr>
        <p:txBody>
          <a:bodyPr>
            <a:noAutofit/>
          </a:bodyPr>
          <a:lstStyle/>
          <a:p>
            <a:pPr algn="just" eaLnBrk="1" hangingPunct="1">
              <a:lnSpc>
                <a:spcPct val="150000"/>
              </a:lnSpc>
              <a:spcBef>
                <a:spcPct val="0"/>
              </a:spcBef>
              <a:buFont typeface="Wingdings" panose="05000000000000000000" pitchFamily="2" charset="2"/>
              <a:buChar char="§"/>
            </a:pPr>
            <a:r>
              <a:rPr lang="en-GB" altLang="en-US" sz="2600" b="1" dirty="0">
                <a:solidFill>
                  <a:srgbClr val="3333FF"/>
                </a:solidFill>
                <a:latin typeface="Times New Roman" panose="02020603050405020304" pitchFamily="18" charset="0"/>
                <a:cs typeface="Times New Roman" panose="02020603050405020304" pitchFamily="18" charset="0"/>
              </a:rPr>
              <a:t> Modelling</a:t>
            </a:r>
            <a:r>
              <a:rPr lang="en-GB" altLang="en-US" sz="2600" dirty="0">
                <a:latin typeface="Times New Roman" panose="02020603050405020304" pitchFamily="18" charset="0"/>
                <a:cs typeface="Times New Roman" panose="02020603050405020304" pitchFamily="18" charset="0"/>
              </a:rPr>
              <a:t> a </a:t>
            </a:r>
            <a:r>
              <a:rPr lang="en-GB" altLang="en-US" sz="2600" b="1" dirty="0">
                <a:latin typeface="Times New Roman" panose="02020603050405020304" pitchFamily="18" charset="0"/>
                <a:cs typeface="Times New Roman" panose="02020603050405020304" pitchFamily="18" charset="0"/>
              </a:rPr>
              <a:t>system involves </a:t>
            </a:r>
            <a:r>
              <a:rPr lang="en-GB" altLang="en-US" sz="2600" b="1" dirty="0">
                <a:solidFill>
                  <a:srgbClr val="00B050"/>
                </a:solidFill>
                <a:latin typeface="Times New Roman" panose="02020603050405020304" pitchFamily="18" charset="0"/>
                <a:cs typeface="Times New Roman" panose="02020603050405020304" pitchFamily="18" charset="0"/>
              </a:rPr>
              <a:t>identifying </a:t>
            </a:r>
            <a:r>
              <a:rPr lang="en-GB" altLang="en-US" sz="2600" dirty="0">
                <a:latin typeface="Times New Roman" panose="02020603050405020304" pitchFamily="18" charset="0"/>
                <a:cs typeface="Times New Roman" panose="02020603050405020304" pitchFamily="18" charset="0"/>
              </a:rPr>
              <a:t>the </a:t>
            </a:r>
            <a:r>
              <a:rPr lang="en-GB" altLang="en-US" sz="2600" b="1" dirty="0">
                <a:solidFill>
                  <a:srgbClr val="00B050"/>
                </a:solidFill>
                <a:latin typeface="Times New Roman" panose="02020603050405020304" pitchFamily="18" charset="0"/>
                <a:cs typeface="Times New Roman" panose="02020603050405020304" pitchFamily="18" charset="0"/>
              </a:rPr>
              <a:t>things</a:t>
            </a:r>
            <a:r>
              <a:rPr lang="en-GB" altLang="en-US" sz="2600" dirty="0">
                <a:latin typeface="Times New Roman" panose="02020603050405020304" pitchFamily="18" charset="0"/>
                <a:cs typeface="Times New Roman" panose="02020603050405020304" pitchFamily="18" charset="0"/>
              </a:rPr>
              <a:t> that are important to your </a:t>
            </a:r>
            <a:r>
              <a:rPr lang="en-GB" altLang="en-US" sz="2600" b="1" dirty="0">
                <a:solidFill>
                  <a:srgbClr val="3333FF"/>
                </a:solidFill>
                <a:latin typeface="Times New Roman" panose="02020603050405020304" pitchFamily="18" charset="0"/>
                <a:cs typeface="Times New Roman" panose="02020603050405020304" pitchFamily="18" charset="0"/>
              </a:rPr>
              <a:t>particular view.</a:t>
            </a:r>
          </a:p>
          <a:p>
            <a:pPr algn="just" eaLnBrk="1" hangingPunct="1">
              <a:lnSpc>
                <a:spcPct val="150000"/>
              </a:lnSpc>
              <a:spcBef>
                <a:spcPct val="0"/>
              </a:spcBef>
              <a:buFont typeface="Wingdings" panose="05000000000000000000" pitchFamily="2" charset="2"/>
              <a:buChar char="§"/>
            </a:pPr>
            <a:r>
              <a:rPr lang="en-GB" altLang="en-US" sz="2600" b="1" dirty="0">
                <a:solidFill>
                  <a:srgbClr val="FF0000"/>
                </a:solidFill>
                <a:latin typeface="Times New Roman" panose="02020603050405020304" pitchFamily="18" charset="0"/>
                <a:cs typeface="Times New Roman" panose="02020603050405020304" pitchFamily="18" charset="0"/>
              </a:rPr>
              <a:t>These things form</a:t>
            </a:r>
            <a:r>
              <a:rPr lang="en-GB" altLang="en-US" sz="2600" dirty="0">
                <a:latin typeface="Times New Roman" panose="02020603050405020304" pitchFamily="18" charset="0"/>
                <a:cs typeface="Times New Roman" panose="02020603050405020304" pitchFamily="18" charset="0"/>
              </a:rPr>
              <a:t> the </a:t>
            </a:r>
            <a:r>
              <a:rPr lang="en-GB" altLang="en-US" sz="2600" b="1" dirty="0">
                <a:solidFill>
                  <a:srgbClr val="3333FF"/>
                </a:solidFill>
                <a:latin typeface="Times New Roman" panose="02020603050405020304" pitchFamily="18" charset="0"/>
                <a:cs typeface="Times New Roman" panose="02020603050405020304" pitchFamily="18" charset="0"/>
              </a:rPr>
              <a:t>vocabulary </a:t>
            </a:r>
            <a:r>
              <a:rPr lang="en-GB" altLang="en-US" sz="2600" dirty="0">
                <a:latin typeface="Times New Roman" panose="02020603050405020304" pitchFamily="18" charset="0"/>
                <a:cs typeface="Times New Roman" panose="02020603050405020304" pitchFamily="18" charset="0"/>
              </a:rPr>
              <a:t>of the </a:t>
            </a:r>
            <a:r>
              <a:rPr lang="en-GB" altLang="en-US" sz="2600" b="1" dirty="0">
                <a:solidFill>
                  <a:srgbClr val="3333FF"/>
                </a:solidFill>
                <a:latin typeface="Times New Roman" panose="02020603050405020304" pitchFamily="18" charset="0"/>
                <a:cs typeface="Times New Roman" panose="02020603050405020304" pitchFamily="18" charset="0"/>
              </a:rPr>
              <a:t>system </a:t>
            </a:r>
            <a:r>
              <a:rPr lang="en-GB" altLang="en-US" sz="2600" dirty="0">
                <a:latin typeface="Times New Roman" panose="02020603050405020304" pitchFamily="18" charset="0"/>
                <a:cs typeface="Times New Roman" panose="02020603050405020304" pitchFamily="18" charset="0"/>
              </a:rPr>
              <a:t>you are </a:t>
            </a:r>
            <a:r>
              <a:rPr lang="en-GB" altLang="en-US" sz="2600" b="1" dirty="0">
                <a:solidFill>
                  <a:srgbClr val="006600"/>
                </a:solidFill>
                <a:latin typeface="Times New Roman" panose="02020603050405020304" pitchFamily="18" charset="0"/>
                <a:cs typeface="Times New Roman" panose="02020603050405020304" pitchFamily="18" charset="0"/>
              </a:rPr>
              <a:t>modelling</a:t>
            </a:r>
            <a:r>
              <a:rPr lang="en-GB" altLang="en-US" sz="2600"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This part </a:t>
            </a:r>
            <a:r>
              <a:rPr lang="en-GB" altLang="en-US" sz="2600" b="1" dirty="0">
                <a:latin typeface="Times New Roman" panose="02020603050405020304" pitchFamily="18" charset="0"/>
                <a:cs typeface="Times New Roman" panose="02020603050405020304" pitchFamily="18" charset="0"/>
              </a:rPr>
              <a:t>explores </a:t>
            </a:r>
            <a:r>
              <a:rPr lang="en-GB" altLang="en-US" sz="2600" dirty="0">
                <a:latin typeface="Times New Roman" panose="02020603050405020304" pitchFamily="18" charset="0"/>
                <a:cs typeface="Times New Roman" panose="02020603050405020304" pitchFamily="18" charset="0"/>
              </a:rPr>
              <a:t>how we do </a:t>
            </a:r>
            <a:r>
              <a:rPr lang="en-GB" altLang="en-US" sz="2600" b="1" dirty="0">
                <a:latin typeface="Times New Roman" panose="02020603050405020304" pitchFamily="18" charset="0"/>
                <a:cs typeface="Times New Roman" panose="02020603050405020304" pitchFamily="18" charset="0"/>
              </a:rPr>
              <a:t>basic modelling </a:t>
            </a:r>
            <a:r>
              <a:rPr lang="en-GB" altLang="en-US" sz="2600" dirty="0">
                <a:latin typeface="Times New Roman" panose="02020603050405020304" pitchFamily="18" charset="0"/>
                <a:cs typeface="Times New Roman" panose="02020603050405020304" pitchFamily="18" charset="0"/>
              </a:rPr>
              <a:t>of</a:t>
            </a:r>
            <a:r>
              <a:rPr lang="en-GB" altLang="en-US" sz="2600" b="1" dirty="0">
                <a:latin typeface="Times New Roman" panose="02020603050405020304" pitchFamily="18" charset="0"/>
                <a:cs typeface="Times New Roman" panose="02020603050405020304" pitchFamily="18" charset="0"/>
              </a:rPr>
              <a:t> things </a:t>
            </a:r>
            <a:r>
              <a:rPr lang="en-GB" altLang="en-US" sz="2600" dirty="0">
                <a:latin typeface="Times New Roman" panose="02020603050405020304" pitchFamily="18" charset="0"/>
                <a:cs typeface="Times New Roman" panose="02020603050405020304" pitchFamily="18" charset="0"/>
              </a:rPr>
              <a:t>and</a:t>
            </a:r>
            <a:r>
              <a:rPr lang="en-GB" altLang="en-US" sz="2600" b="1" dirty="0">
                <a:latin typeface="Times New Roman" panose="02020603050405020304" pitchFamily="18" charset="0"/>
                <a:cs typeface="Times New Roman" panose="02020603050405020304" pitchFamily="18" charset="0"/>
              </a:rPr>
              <a:t> concepts </a:t>
            </a:r>
            <a:r>
              <a:rPr lang="en-GB" altLang="en-US" sz="2600" dirty="0">
                <a:latin typeface="Times New Roman" panose="02020603050405020304" pitchFamily="18" charset="0"/>
                <a:cs typeface="Times New Roman" panose="02020603050405020304" pitchFamily="18" charset="0"/>
              </a:rPr>
              <a:t>from the </a:t>
            </a:r>
            <a:r>
              <a:rPr lang="en-GB" altLang="en-US" sz="2600" b="1" dirty="0">
                <a:latin typeface="Times New Roman" panose="02020603050405020304" pitchFamily="18" charset="0"/>
                <a:cs typeface="Times New Roman" panose="02020603050405020304" pitchFamily="18" charset="0"/>
              </a:rPr>
              <a:t>real-world</a:t>
            </a:r>
          </a:p>
          <a:p>
            <a:pPr marL="731838" lvl="1" indent="-457200" algn="just">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Using Class Diagrams</a:t>
            </a:r>
          </a:p>
          <a:p>
            <a:pPr algn="just" eaLnBrk="1" hangingPunct="1">
              <a:lnSpc>
                <a:spcPct val="150000"/>
              </a:lnSpc>
              <a:spcBef>
                <a:spcPct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A</a:t>
            </a:r>
            <a:r>
              <a:rPr lang="en-US" altLang="en-US" sz="2600" b="1" dirty="0">
                <a:solidFill>
                  <a:srgbClr val="3333FF"/>
                </a:solidFill>
                <a:latin typeface="Times New Roman" panose="02020603050405020304" pitchFamily="18" charset="0"/>
                <a:cs typeface="Times New Roman" panose="02020603050405020304" pitchFamily="18" charset="0"/>
              </a:rPr>
              <a:t> class </a:t>
            </a:r>
            <a:r>
              <a:rPr lang="en-US" altLang="en-US" sz="2600" dirty="0">
                <a:latin typeface="Times New Roman" panose="02020603050405020304" pitchFamily="18" charset="0"/>
                <a:cs typeface="Times New Roman" panose="02020603050405020304" pitchFamily="18" charset="0"/>
              </a:rPr>
              <a:t>is a definition of </a:t>
            </a:r>
            <a:r>
              <a:rPr lang="en-US" altLang="en-US" sz="2600" b="1" dirty="0">
                <a:solidFill>
                  <a:srgbClr val="00B050"/>
                </a:solidFill>
                <a:latin typeface="Times New Roman" panose="02020603050405020304" pitchFamily="18" charset="0"/>
                <a:cs typeface="Times New Roman" panose="02020603050405020304" pitchFamily="18" charset="0"/>
              </a:rPr>
              <a:t>objects</a:t>
            </a:r>
            <a:r>
              <a:rPr lang="en-US" altLang="en-US" sz="2600" dirty="0">
                <a:latin typeface="Times New Roman" panose="02020603050405020304" pitchFamily="18" charset="0"/>
                <a:cs typeface="Times New Roman" panose="02020603050405020304" pitchFamily="18" charset="0"/>
              </a:rPr>
              <a:t> that share the </a:t>
            </a:r>
            <a:r>
              <a:rPr lang="en-US" altLang="en-US" sz="2600" b="1" dirty="0">
                <a:solidFill>
                  <a:srgbClr val="3333FF"/>
                </a:solidFill>
                <a:latin typeface="Times New Roman" panose="02020603050405020304" pitchFamily="18" charset="0"/>
                <a:cs typeface="Times New Roman" panose="02020603050405020304" pitchFamily="18" charset="0"/>
              </a:rPr>
              <a:t>same properties, relationships </a:t>
            </a:r>
            <a:r>
              <a:rPr lang="en-US" altLang="en-US" sz="2600" dirty="0">
                <a:latin typeface="Times New Roman" panose="02020603050405020304" pitchFamily="18" charset="0"/>
                <a:cs typeface="Times New Roman" panose="02020603050405020304" pitchFamily="18" charset="0"/>
              </a:rPr>
              <a:t>and</a:t>
            </a:r>
            <a:r>
              <a:rPr lang="en-US" altLang="en-US" sz="2600" b="1" dirty="0">
                <a:solidFill>
                  <a:srgbClr val="3333FF"/>
                </a:solidFill>
                <a:latin typeface="Times New Roman" panose="02020603050405020304" pitchFamily="18" charset="0"/>
                <a:cs typeface="Times New Roman" panose="02020603050405020304" pitchFamily="18" charset="0"/>
              </a:rPr>
              <a:t> behavior</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An </a:t>
            </a:r>
            <a:r>
              <a:rPr lang="en-US" altLang="en-US" sz="2600" b="1" dirty="0">
                <a:solidFill>
                  <a:srgbClr val="FF0000"/>
                </a:solidFill>
                <a:latin typeface="Times New Roman" panose="02020603050405020304" pitchFamily="18" charset="0"/>
                <a:cs typeface="Times New Roman" panose="02020603050405020304" pitchFamily="18" charset="0"/>
              </a:rPr>
              <a:t>object</a:t>
            </a:r>
            <a:r>
              <a:rPr lang="en-US" altLang="en-US" sz="2600" dirty="0">
                <a:latin typeface="Times New Roman" panose="02020603050405020304" pitchFamily="18" charset="0"/>
                <a:cs typeface="Times New Roman" panose="02020603050405020304" pitchFamily="18" charset="0"/>
              </a:rPr>
              <a:t> is an </a:t>
            </a:r>
            <a:r>
              <a:rPr lang="en-US" altLang="en-US" sz="2600" b="1" dirty="0">
                <a:latin typeface="Times New Roman" panose="02020603050405020304" pitchFamily="18" charset="0"/>
                <a:cs typeface="Times New Roman" panose="02020603050405020304" pitchFamily="18" charset="0"/>
              </a:rPr>
              <a:t>instance </a:t>
            </a:r>
            <a:r>
              <a:rPr lang="en-US" altLang="en-US" sz="2600" dirty="0">
                <a:latin typeface="Times New Roman" panose="02020603050405020304" pitchFamily="18" charset="0"/>
                <a:cs typeface="Times New Roman" panose="02020603050405020304" pitchFamily="18" charset="0"/>
              </a:rPr>
              <a:t>of a </a:t>
            </a:r>
            <a:r>
              <a:rPr lang="en-US" altLang="en-US" sz="2600" b="1" dirty="0">
                <a:latin typeface="Times New Roman" panose="02020603050405020304" pitchFamily="18" charset="0"/>
                <a:cs typeface="Times New Roman" panose="02020603050405020304" pitchFamily="18" charset="0"/>
              </a:rPr>
              <a:t>class(</a:t>
            </a:r>
            <a:r>
              <a:rPr lang="en-US" altLang="en-US" sz="2600" dirty="0">
                <a:latin typeface="Times New Roman" panose="02020603050405020304" pitchFamily="18" charset="0"/>
                <a:cs typeface="Times New Roman" panose="02020603050405020304" pitchFamily="18" charset="0"/>
              </a:rPr>
              <a:t>or</a:t>
            </a:r>
            <a:r>
              <a:rPr lang="en-US" altLang="en-US" sz="2600" b="1" dirty="0">
                <a:latin typeface="Times New Roman" panose="02020603050405020304" pitchFamily="18" charset="0"/>
                <a:cs typeface="Times New Roman" panose="02020603050405020304" pitchFamily="18" charset="0"/>
              </a:rPr>
              <a:t> structure).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FF0000"/>
                </a:solidFill>
                <a:latin typeface="Times New Roman" panose="02020603050405020304" pitchFamily="18" charset="0"/>
                <a:cs typeface="Times New Roman" panose="02020603050405020304" pitchFamily="18" charset="0"/>
              </a:rPr>
              <a:t>properties </a:t>
            </a:r>
            <a:r>
              <a:rPr lang="en-US" altLang="en-US" sz="2600" dirty="0">
                <a:latin typeface="Times New Roman" panose="02020603050405020304" pitchFamily="18" charset="0"/>
                <a:cs typeface="Times New Roman" panose="02020603050405020304" pitchFamily="18" charset="0"/>
              </a:rPr>
              <a:t>of a </a:t>
            </a:r>
            <a:r>
              <a:rPr lang="en-US" altLang="en-US" sz="2600" b="1" dirty="0">
                <a:solidFill>
                  <a:srgbClr val="FF0000"/>
                </a:solidFill>
                <a:latin typeface="Times New Roman" panose="02020603050405020304" pitchFamily="18" charset="0"/>
                <a:cs typeface="Times New Roman" panose="02020603050405020304" pitchFamily="18" charset="0"/>
              </a:rPr>
              <a:t>class </a:t>
            </a:r>
            <a:r>
              <a:rPr lang="en-US" altLang="en-US" sz="2600" dirty="0">
                <a:latin typeface="Times New Roman" panose="02020603050405020304" pitchFamily="18" charset="0"/>
                <a:cs typeface="Times New Roman" panose="02020603050405020304" pitchFamily="18" charset="0"/>
              </a:rPr>
              <a:t>are called </a:t>
            </a:r>
            <a:r>
              <a:rPr lang="en-US" altLang="en-US" sz="2600" b="1" dirty="0">
                <a:solidFill>
                  <a:srgbClr val="3333FF"/>
                </a:solidFill>
                <a:latin typeface="Times New Roman" panose="02020603050405020304" pitchFamily="18" charset="0"/>
                <a:cs typeface="Times New Roman" panose="02020603050405020304" pitchFamily="18" charset="0"/>
              </a:rPr>
              <a:t>attributes </a:t>
            </a:r>
            <a:r>
              <a:rPr lang="en-US" altLang="en-US" sz="2600" dirty="0">
                <a:latin typeface="Times New Roman" panose="02020603050405020304" pitchFamily="18" charset="0"/>
                <a:cs typeface="Times New Roman" panose="02020603050405020304" pitchFamily="18" charset="0"/>
              </a:rPr>
              <a:t>and the </a:t>
            </a:r>
            <a:r>
              <a:rPr lang="en-US" altLang="en-US" sz="2600" b="1" dirty="0">
                <a:solidFill>
                  <a:srgbClr val="3333FF"/>
                </a:solidFill>
                <a:latin typeface="Times New Roman" panose="02020603050405020304" pitchFamily="18" charset="0"/>
                <a:cs typeface="Times New Roman" panose="02020603050405020304" pitchFamily="18" charset="0"/>
              </a:rPr>
              <a:t>behavior</a:t>
            </a:r>
            <a:r>
              <a:rPr lang="en-US" altLang="en-US" sz="2600" dirty="0">
                <a:latin typeface="Times New Roman" panose="02020603050405020304" pitchFamily="18" charset="0"/>
                <a:cs typeface="Times New Roman" panose="02020603050405020304" pitchFamily="18" charset="0"/>
              </a:rPr>
              <a:t> is expressed in </a:t>
            </a:r>
            <a:r>
              <a:rPr lang="en-US" altLang="en-US" sz="2600" b="1" dirty="0">
                <a:latin typeface="Times New Roman" panose="02020603050405020304" pitchFamily="18" charset="0"/>
                <a:cs typeface="Times New Roman" panose="02020603050405020304" pitchFamily="18" charset="0"/>
              </a:rPr>
              <a:t>operations.</a:t>
            </a:r>
          </a:p>
          <a:p>
            <a:pPr marL="274638" lvl="1" indent="0" algn="just">
              <a:lnSpc>
                <a:spcPct val="150000"/>
              </a:lnSpc>
              <a:spcBef>
                <a:spcPct val="0"/>
              </a:spcBef>
              <a:buNone/>
            </a:pPr>
            <a:endParaRPr lang="en-GB"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C9F6F37-7383-AF21-7910-D9CEFA4C80A8}"/>
              </a:ext>
            </a:extLst>
          </p:cNvPr>
          <p:cNvSpPr>
            <a:spLocks noGrp="1" noRot="1" noChangeArrowheads="1"/>
          </p:cNvSpPr>
          <p:nvPr>
            <p:ph type="title"/>
          </p:nvPr>
        </p:nvSpPr>
        <p:spPr>
          <a:xfrm>
            <a:off x="2171700" y="-114300"/>
            <a:ext cx="7772400" cy="762000"/>
          </a:xfrm>
        </p:spPr>
        <p:txBody>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B. Generalization</a:t>
            </a:r>
          </a:p>
        </p:txBody>
      </p:sp>
      <p:sp>
        <p:nvSpPr>
          <p:cNvPr id="54275" name="Slide Number Placeholder 4">
            <a:extLst>
              <a:ext uri="{FF2B5EF4-FFF2-40B4-BE49-F238E27FC236}">
                <a16:creationId xmlns:a16="http://schemas.microsoft.com/office/drawing/2014/main" id="{66E9B260-4EFA-AFDB-034E-EFE75A0F7A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437372D-EE51-4B2D-A432-DDDDEEC3A2FA}" type="slidenum">
              <a:rPr lang="en-GB" altLang="en-US" sz="1400">
                <a:solidFill>
                  <a:srgbClr val="FFFFFF"/>
                </a:solidFill>
                <a:latin typeface="Franklin Gothic Book" panose="020B0503020102020204" pitchFamily="34" charset="0"/>
              </a:rPr>
              <a:pPr/>
              <a:t>20</a:t>
            </a:fld>
            <a:endParaRPr lang="en-GB" altLang="en-US" sz="1400">
              <a:solidFill>
                <a:srgbClr val="FFFFFF"/>
              </a:solidFill>
              <a:latin typeface="Franklin Gothic Book" panose="020B0503020102020204" pitchFamily="34" charset="0"/>
            </a:endParaRPr>
          </a:p>
        </p:txBody>
      </p:sp>
      <p:sp>
        <p:nvSpPr>
          <p:cNvPr id="54276" name="Rectangle 3">
            <a:extLst>
              <a:ext uri="{FF2B5EF4-FFF2-40B4-BE49-F238E27FC236}">
                <a16:creationId xmlns:a16="http://schemas.microsoft.com/office/drawing/2014/main" id="{3FAECE09-9BFD-5298-21C5-28D8411B1EE6}"/>
              </a:ext>
            </a:extLst>
          </p:cNvPr>
          <p:cNvSpPr>
            <a:spLocks noGrp="1" noChangeArrowheads="1"/>
          </p:cNvSpPr>
          <p:nvPr>
            <p:ph sz="quarter" idx="1"/>
          </p:nvPr>
        </p:nvSpPr>
        <p:spPr>
          <a:xfrm>
            <a:off x="0" y="517526"/>
            <a:ext cx="12192000" cy="6340475"/>
          </a:xfrm>
        </p:spPr>
        <p:txBody>
          <a:bodyPr>
            <a:normAutofit/>
          </a:bodyPr>
          <a:lstStyle/>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It is a </a:t>
            </a:r>
            <a:r>
              <a:rPr lang="en-GB" altLang="en-US" b="1" dirty="0">
                <a:solidFill>
                  <a:srgbClr val="FF0000"/>
                </a:solidFill>
                <a:latin typeface="Times New Roman" panose="02020603050405020304" pitchFamily="18" charset="0"/>
                <a:cs typeface="Times New Roman" panose="02020603050405020304" pitchFamily="18" charset="0"/>
              </a:rPr>
              <a:t>relationship </a:t>
            </a:r>
            <a:r>
              <a:rPr lang="en-GB" altLang="en-US" dirty="0">
                <a:latin typeface="Times New Roman" panose="02020603050405020304" pitchFamily="18" charset="0"/>
                <a:cs typeface="Times New Roman" panose="02020603050405020304" pitchFamily="18" charset="0"/>
              </a:rPr>
              <a:t>between a </a:t>
            </a:r>
            <a:r>
              <a:rPr lang="en-GB" altLang="en-US" b="1" dirty="0">
                <a:solidFill>
                  <a:srgbClr val="FF0000"/>
                </a:solidFill>
                <a:latin typeface="Times New Roman" panose="02020603050405020304" pitchFamily="18" charset="0"/>
                <a:cs typeface="Times New Roman" panose="02020603050405020304" pitchFamily="18" charset="0"/>
              </a:rPr>
              <a:t>general thing </a:t>
            </a:r>
            <a:r>
              <a:rPr lang="en-GB" altLang="en-US" b="1" dirty="0">
                <a:solidFill>
                  <a:srgbClr val="D60093"/>
                </a:solidFill>
                <a:latin typeface="Times New Roman" panose="02020603050405020304" pitchFamily="18" charset="0"/>
                <a:cs typeface="Times New Roman" panose="02020603050405020304" pitchFamily="18" charset="0"/>
              </a:rPr>
              <a:t>(superclass or parent) </a:t>
            </a:r>
            <a:r>
              <a:rPr lang="en-GB" altLang="en-US" dirty="0">
                <a:latin typeface="Times New Roman" panose="02020603050405020304" pitchFamily="18" charset="0"/>
                <a:cs typeface="Times New Roman" panose="02020603050405020304" pitchFamily="18" charset="0"/>
              </a:rPr>
              <a:t>and a more </a:t>
            </a:r>
            <a:r>
              <a:rPr lang="en-GB" altLang="en-US" b="1" dirty="0">
                <a:solidFill>
                  <a:srgbClr val="006600"/>
                </a:solidFill>
                <a:latin typeface="Times New Roman" panose="02020603050405020304" pitchFamily="18" charset="0"/>
                <a:cs typeface="Times New Roman" panose="02020603050405020304" pitchFamily="18" charset="0"/>
              </a:rPr>
              <a:t>specific </a:t>
            </a:r>
            <a:r>
              <a:rPr lang="en-GB" altLang="en-US" dirty="0">
                <a:latin typeface="Times New Roman" panose="02020603050405020304" pitchFamily="18" charset="0"/>
                <a:cs typeface="Times New Roman" panose="02020603050405020304" pitchFamily="18" charset="0"/>
              </a:rPr>
              <a:t>kind of that </a:t>
            </a:r>
            <a:r>
              <a:rPr lang="en-GB" altLang="en-US" b="1" dirty="0">
                <a:solidFill>
                  <a:srgbClr val="006600"/>
                </a:solidFill>
                <a:latin typeface="Times New Roman" panose="02020603050405020304" pitchFamily="18" charset="0"/>
                <a:cs typeface="Times New Roman" panose="02020603050405020304" pitchFamily="18" charset="0"/>
              </a:rPr>
              <a:t>thing (subclass or child)</a:t>
            </a:r>
          </a:p>
          <a:p>
            <a:pPr algn="just" eaLnBrk="1" hangingPunct="1">
              <a:lnSpc>
                <a:spcPct val="150000"/>
              </a:lnSpc>
              <a:spcBef>
                <a:spcPct val="0"/>
              </a:spcBef>
              <a:buFont typeface="Wingdings" panose="05000000000000000000" pitchFamily="2" charset="2"/>
              <a:buChar char="Ø"/>
            </a:pPr>
            <a:r>
              <a:rPr lang="en-GB" altLang="en-US" b="1" dirty="0">
                <a:solidFill>
                  <a:srgbClr val="3333FF"/>
                </a:solidFill>
                <a:latin typeface="Times New Roman" panose="02020603050405020304" pitchFamily="18" charset="0"/>
                <a:cs typeface="Times New Roman" panose="02020603050405020304" pitchFamily="18" charset="0"/>
              </a:rPr>
              <a:t>Generalization</a:t>
            </a:r>
            <a:r>
              <a:rPr lang="en-GB" altLang="en-US" dirty="0">
                <a:latin typeface="Times New Roman" panose="02020603050405020304" pitchFamily="18" charset="0"/>
                <a:cs typeface="Times New Roman" panose="02020603050405020304" pitchFamily="18" charset="0"/>
              </a:rPr>
              <a:t> means that </a:t>
            </a:r>
            <a:r>
              <a:rPr lang="en-GB" altLang="en-US" b="1" dirty="0">
                <a:solidFill>
                  <a:srgbClr val="FF0000"/>
                </a:solidFill>
                <a:latin typeface="Times New Roman" panose="02020603050405020304" pitchFamily="18" charset="0"/>
                <a:cs typeface="Times New Roman" panose="02020603050405020304" pitchFamily="18" charset="0"/>
              </a:rPr>
              <a:t>objects </a:t>
            </a:r>
            <a:r>
              <a:rPr lang="en-GB" altLang="en-US" dirty="0">
                <a:latin typeface="Times New Roman" panose="02020603050405020304" pitchFamily="18" charset="0"/>
                <a:cs typeface="Times New Roman" panose="02020603050405020304" pitchFamily="18" charset="0"/>
              </a:rPr>
              <a:t>of the</a:t>
            </a:r>
            <a:r>
              <a:rPr lang="en-GB" altLang="en-US" b="1" dirty="0">
                <a:solidFill>
                  <a:srgbClr val="FF0000"/>
                </a:solidFill>
                <a:latin typeface="Times New Roman" panose="02020603050405020304" pitchFamily="18" charset="0"/>
                <a:cs typeface="Times New Roman" panose="02020603050405020304" pitchFamily="18" charset="0"/>
              </a:rPr>
              <a:t> child </a:t>
            </a:r>
            <a:r>
              <a:rPr lang="en-GB" altLang="en-US" dirty="0">
                <a:latin typeface="Times New Roman" panose="02020603050405020304" pitchFamily="18" charset="0"/>
                <a:cs typeface="Times New Roman" panose="02020603050405020304" pitchFamily="18" charset="0"/>
              </a:rPr>
              <a:t>may be</a:t>
            </a:r>
            <a:r>
              <a:rPr lang="en-GB" altLang="en-US" b="1" dirty="0">
                <a:solidFill>
                  <a:srgbClr val="FF0000"/>
                </a:solidFill>
                <a:latin typeface="Times New Roman" panose="02020603050405020304" pitchFamily="18" charset="0"/>
                <a:cs typeface="Times New Roman" panose="02020603050405020304" pitchFamily="18" charset="0"/>
              </a:rPr>
              <a:t> used </a:t>
            </a:r>
            <a:r>
              <a:rPr lang="en-GB" altLang="en-US" dirty="0">
                <a:latin typeface="Times New Roman" panose="02020603050405020304" pitchFamily="18" charset="0"/>
                <a:cs typeface="Times New Roman" panose="02020603050405020304" pitchFamily="18" charset="0"/>
              </a:rPr>
              <a:t>anywhere the</a:t>
            </a:r>
            <a:r>
              <a:rPr lang="en-GB" altLang="en-US" b="1" dirty="0">
                <a:solidFill>
                  <a:srgbClr val="FF0000"/>
                </a:solidFill>
                <a:latin typeface="Times New Roman" panose="02020603050405020304" pitchFamily="18" charset="0"/>
                <a:cs typeface="Times New Roman" panose="02020603050405020304" pitchFamily="18" charset="0"/>
              </a:rPr>
              <a:t> parent </a:t>
            </a:r>
            <a:r>
              <a:rPr lang="en-GB" altLang="en-US" dirty="0">
                <a:latin typeface="Times New Roman" panose="02020603050405020304" pitchFamily="18" charset="0"/>
                <a:cs typeface="Times New Roman" panose="02020603050405020304" pitchFamily="18" charset="0"/>
              </a:rPr>
              <a:t>may</a:t>
            </a:r>
            <a:r>
              <a:rPr lang="en-GB" altLang="en-US" b="1" dirty="0">
                <a:solidFill>
                  <a:srgbClr val="FF00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appear, but </a:t>
            </a:r>
            <a:r>
              <a:rPr lang="en-GB" altLang="en-US" b="1" dirty="0">
                <a:latin typeface="Times New Roman" panose="02020603050405020304" pitchFamily="18" charset="0"/>
                <a:cs typeface="Times New Roman" panose="02020603050405020304" pitchFamily="18" charset="0"/>
              </a:rPr>
              <a:t>not </a:t>
            </a:r>
            <a:r>
              <a:rPr lang="en-GB" altLang="en-US" dirty="0">
                <a:latin typeface="Times New Roman" panose="02020603050405020304" pitchFamily="18" charset="0"/>
                <a:cs typeface="Times New Roman" panose="02020603050405020304" pitchFamily="18" charset="0"/>
              </a:rPr>
              <a:t>the</a:t>
            </a:r>
            <a:r>
              <a:rPr lang="en-GB" altLang="en-US" b="1" dirty="0">
                <a:latin typeface="Times New Roman" panose="02020603050405020304" pitchFamily="18" charset="0"/>
                <a:cs typeface="Times New Roman" panose="02020603050405020304" pitchFamily="18" charset="0"/>
              </a:rPr>
              <a:t> reverse</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The</a:t>
            </a:r>
            <a:r>
              <a:rPr lang="en-GB" altLang="en-US" b="1" dirty="0">
                <a:latin typeface="Times New Roman" panose="02020603050405020304" pitchFamily="18" charset="0"/>
                <a:cs typeface="Times New Roman" panose="02020603050405020304" pitchFamily="18" charset="0"/>
              </a:rPr>
              <a:t> </a:t>
            </a:r>
            <a:r>
              <a:rPr lang="en-GB" altLang="en-US" b="1" dirty="0">
                <a:solidFill>
                  <a:srgbClr val="D60093"/>
                </a:solidFill>
                <a:latin typeface="Times New Roman" panose="02020603050405020304" pitchFamily="18" charset="0"/>
                <a:cs typeface="Times New Roman" panose="02020603050405020304" pitchFamily="18" charset="0"/>
              </a:rPr>
              <a:t>child </a:t>
            </a:r>
            <a:r>
              <a:rPr lang="en-GB" altLang="en-US" dirty="0">
                <a:latin typeface="Times New Roman" panose="02020603050405020304" pitchFamily="18" charset="0"/>
                <a:cs typeface="Times New Roman" panose="02020603050405020304" pitchFamily="18" charset="0"/>
              </a:rPr>
              <a:t>is </a:t>
            </a:r>
            <a:r>
              <a:rPr lang="en-GB" altLang="en-US" b="1" dirty="0">
                <a:solidFill>
                  <a:srgbClr val="D60093"/>
                </a:solidFill>
                <a:latin typeface="Times New Roman" panose="02020603050405020304" pitchFamily="18" charset="0"/>
                <a:cs typeface="Times New Roman" panose="02020603050405020304" pitchFamily="18" charset="0"/>
              </a:rPr>
              <a:t>substitutable </a:t>
            </a:r>
            <a:r>
              <a:rPr lang="en-GB" altLang="en-US" dirty="0">
                <a:latin typeface="Times New Roman" panose="02020603050405020304" pitchFamily="18" charset="0"/>
                <a:cs typeface="Times New Roman" panose="02020603050405020304" pitchFamily="18" charset="0"/>
              </a:rPr>
              <a:t>for the </a:t>
            </a:r>
            <a:r>
              <a:rPr lang="en-GB" altLang="en-US" b="1" dirty="0">
                <a:solidFill>
                  <a:srgbClr val="D60093"/>
                </a:solidFill>
                <a:latin typeface="Times New Roman" panose="02020603050405020304" pitchFamily="18" charset="0"/>
                <a:cs typeface="Times New Roman" panose="02020603050405020304" pitchFamily="18" charset="0"/>
              </a:rPr>
              <a:t>parent</a:t>
            </a:r>
          </a:p>
          <a:p>
            <a:pPr algn="just" eaLnBrk="1" hangingPunct="1">
              <a:lnSpc>
                <a:spcPct val="150000"/>
              </a:lnSpc>
              <a:spcBef>
                <a:spcPct val="0"/>
              </a:spcBef>
              <a:buFont typeface="Wingdings" panose="05000000000000000000" pitchFamily="2" charset="2"/>
              <a:buChar char="ü"/>
            </a:pPr>
            <a:r>
              <a:rPr lang="en-GB" altLang="en-US" dirty="0">
                <a:latin typeface="Times New Roman" panose="02020603050405020304" pitchFamily="18" charset="0"/>
                <a:cs typeface="Times New Roman" panose="02020603050405020304" pitchFamily="18" charset="0"/>
              </a:rPr>
              <a:t>It supports </a:t>
            </a:r>
            <a:r>
              <a:rPr lang="en-GB" altLang="en-US" b="1" dirty="0">
                <a:solidFill>
                  <a:srgbClr val="3333FF"/>
                </a:solidFill>
                <a:latin typeface="Times New Roman" panose="02020603050405020304" pitchFamily="18" charset="0"/>
                <a:cs typeface="Times New Roman" panose="02020603050405020304" pitchFamily="18" charset="0"/>
              </a:rPr>
              <a:t>polymorphism</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An </a:t>
            </a:r>
            <a:r>
              <a:rPr lang="en-GB" altLang="en-US" b="1" dirty="0">
                <a:solidFill>
                  <a:srgbClr val="FF0000"/>
                </a:solidFill>
                <a:latin typeface="Times New Roman" panose="02020603050405020304" pitchFamily="18" charset="0"/>
                <a:cs typeface="Times New Roman" panose="02020603050405020304" pitchFamily="18" charset="0"/>
              </a:rPr>
              <a:t>operation</a:t>
            </a:r>
            <a:r>
              <a:rPr lang="en-GB" altLang="en-US" dirty="0">
                <a:solidFill>
                  <a:srgbClr val="FF00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of the </a:t>
            </a:r>
            <a:r>
              <a:rPr lang="en-GB" altLang="en-US" b="1" dirty="0">
                <a:solidFill>
                  <a:srgbClr val="3333FF"/>
                </a:solidFill>
                <a:latin typeface="Times New Roman" panose="02020603050405020304" pitchFamily="18" charset="0"/>
                <a:cs typeface="Times New Roman" panose="02020603050405020304" pitchFamily="18" charset="0"/>
              </a:rPr>
              <a:t>child </a:t>
            </a:r>
            <a:r>
              <a:rPr lang="en-GB" altLang="en-US" dirty="0">
                <a:latin typeface="Times New Roman" panose="02020603050405020304" pitchFamily="18" charset="0"/>
                <a:cs typeface="Times New Roman" panose="02020603050405020304" pitchFamily="18" charset="0"/>
              </a:rPr>
              <a:t>that</a:t>
            </a:r>
            <a:r>
              <a:rPr lang="en-GB" altLang="en-US" b="1" dirty="0">
                <a:solidFill>
                  <a:srgbClr val="3333FF"/>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has</a:t>
            </a:r>
            <a:r>
              <a:rPr lang="en-GB" altLang="en-US" b="1" dirty="0">
                <a:solidFill>
                  <a:srgbClr val="3333FF"/>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the</a:t>
            </a:r>
            <a:r>
              <a:rPr lang="en-GB" altLang="en-US" b="1" dirty="0">
                <a:solidFill>
                  <a:srgbClr val="3333FF"/>
                </a:solidFill>
                <a:latin typeface="Times New Roman" panose="02020603050405020304" pitchFamily="18" charset="0"/>
                <a:cs typeface="Times New Roman" panose="02020603050405020304" pitchFamily="18" charset="0"/>
              </a:rPr>
              <a:t> same name/ signature </a:t>
            </a:r>
            <a:r>
              <a:rPr lang="en-GB" altLang="en-US" dirty="0">
                <a:latin typeface="Times New Roman" panose="02020603050405020304" pitchFamily="18" charset="0"/>
                <a:cs typeface="Times New Roman" panose="02020603050405020304" pitchFamily="18" charset="0"/>
              </a:rPr>
              <a:t>as an </a:t>
            </a:r>
            <a:r>
              <a:rPr lang="en-GB" altLang="en-US" b="1" dirty="0">
                <a:solidFill>
                  <a:srgbClr val="3333FF"/>
                </a:solidFill>
                <a:latin typeface="Times New Roman" panose="02020603050405020304" pitchFamily="18" charset="0"/>
                <a:cs typeface="Times New Roman" panose="02020603050405020304" pitchFamily="18" charset="0"/>
              </a:rPr>
              <a:t>operation </a:t>
            </a:r>
            <a:r>
              <a:rPr lang="en-GB" altLang="en-US" dirty="0">
                <a:latin typeface="Times New Roman" panose="02020603050405020304" pitchFamily="18" charset="0"/>
                <a:cs typeface="Times New Roman" panose="02020603050405020304" pitchFamily="18" charset="0"/>
              </a:rPr>
              <a:t>in a </a:t>
            </a:r>
            <a:r>
              <a:rPr lang="en-GB" altLang="en-US" b="1" dirty="0">
                <a:solidFill>
                  <a:srgbClr val="FF0000"/>
                </a:solidFill>
                <a:latin typeface="Times New Roman" panose="02020603050405020304" pitchFamily="18" charset="0"/>
                <a:cs typeface="Times New Roman" panose="02020603050405020304" pitchFamily="18" charset="0"/>
              </a:rPr>
              <a:t>parent overrides </a:t>
            </a:r>
            <a:r>
              <a:rPr lang="en-GB" altLang="en-US" dirty="0">
                <a:latin typeface="Times New Roman" panose="02020603050405020304" pitchFamily="18" charset="0"/>
                <a:cs typeface="Times New Roman" panose="02020603050405020304" pitchFamily="18" charset="0"/>
              </a:rPr>
              <a:t>the </a:t>
            </a:r>
            <a:r>
              <a:rPr lang="en-GB" altLang="en-US" b="1" dirty="0">
                <a:solidFill>
                  <a:srgbClr val="FF0000"/>
                </a:solidFill>
                <a:latin typeface="Times New Roman" panose="02020603050405020304" pitchFamily="18" charset="0"/>
                <a:cs typeface="Times New Roman" panose="02020603050405020304" pitchFamily="18" charset="0"/>
              </a:rPr>
              <a:t>operation </a:t>
            </a:r>
            <a:r>
              <a:rPr lang="en-GB" altLang="en-US" dirty="0">
                <a:latin typeface="Times New Roman" panose="02020603050405020304" pitchFamily="18" charset="0"/>
                <a:cs typeface="Times New Roman" panose="02020603050405020304" pitchFamily="18" charset="0"/>
              </a:rPr>
              <a:t>of the </a:t>
            </a:r>
            <a:r>
              <a:rPr lang="en-GB" altLang="en-US" b="1" dirty="0">
                <a:solidFill>
                  <a:srgbClr val="FF0000"/>
                </a:solidFill>
                <a:latin typeface="Times New Roman" panose="02020603050405020304" pitchFamily="18" charset="0"/>
                <a:cs typeface="Times New Roman" panose="02020603050405020304" pitchFamily="18" charset="0"/>
              </a:rPr>
              <a:t>parent</a:t>
            </a:r>
          </a:p>
          <a:p>
            <a:pPr lvl="1" algn="just" eaLnBrk="1" hangingPunct="1">
              <a:lnSpc>
                <a:spcPct val="150000"/>
              </a:lnSpc>
              <a:spcBef>
                <a:spcPct val="0"/>
              </a:spcBef>
            </a:pPr>
            <a:endParaRPr lang="en-GB"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2A593925-170F-C9D1-6C97-6C150E310F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164FFF-B7B7-482D-91D6-E79B1A620E42}" type="slidenum">
              <a:rPr lang="en-GB" altLang="en-US" sz="1400">
                <a:solidFill>
                  <a:srgbClr val="FFFFFF"/>
                </a:solidFill>
                <a:latin typeface="Franklin Gothic Book" panose="020B0503020102020204" pitchFamily="34" charset="0"/>
              </a:rPr>
              <a:pPr/>
              <a:t>21</a:t>
            </a:fld>
            <a:endParaRPr lang="en-GB" altLang="en-US" sz="1400">
              <a:solidFill>
                <a:srgbClr val="FFFFFF"/>
              </a:solidFill>
              <a:latin typeface="Franklin Gothic Book" panose="020B0503020102020204" pitchFamily="34" charset="0"/>
            </a:endParaRPr>
          </a:p>
        </p:txBody>
      </p:sp>
      <p:sp>
        <p:nvSpPr>
          <p:cNvPr id="45059" name="Rectangle 3">
            <a:extLst>
              <a:ext uri="{FF2B5EF4-FFF2-40B4-BE49-F238E27FC236}">
                <a16:creationId xmlns:a16="http://schemas.microsoft.com/office/drawing/2014/main" id="{1E6C47E6-A8D6-7EDC-A128-D09F03714A5D}"/>
              </a:ext>
            </a:extLst>
          </p:cNvPr>
          <p:cNvSpPr>
            <a:spLocks noGrp="1" noChangeArrowheads="1"/>
          </p:cNvSpPr>
          <p:nvPr>
            <p:ph sz="quarter" idx="1"/>
          </p:nvPr>
        </p:nvSpPr>
        <p:spPr>
          <a:xfrm>
            <a:off x="0" y="523876"/>
            <a:ext cx="10409238" cy="1457325"/>
          </a:xfrm>
        </p:spPr>
        <p:txBody>
          <a:bodyPr rtlCol="0">
            <a:normAutofit/>
          </a:bodyPr>
          <a:lstStyle/>
          <a:p>
            <a:pPr algn="just">
              <a:lnSpc>
                <a:spcPct val="150000"/>
              </a:lnSpc>
              <a:spcBef>
                <a:spcPts val="0"/>
              </a:spcBef>
              <a:buFont typeface="Wingdings" panose="05000000000000000000" pitchFamily="2" charset="2"/>
              <a:buChar char="Ø"/>
              <a:defRPr/>
            </a:pPr>
            <a:r>
              <a:rPr lang="en-GB" altLang="en-US" dirty="0">
                <a:latin typeface="Times New Roman" panose="02020603050405020304" pitchFamily="18" charset="0"/>
                <a:cs typeface="Times New Roman" panose="02020603050405020304" pitchFamily="18" charset="0"/>
              </a:rPr>
              <a:t>Graphically, a </a:t>
            </a:r>
            <a:r>
              <a:rPr lang="en-GB" altLang="en-US" b="1" dirty="0">
                <a:latin typeface="Times New Roman" panose="02020603050405020304" pitchFamily="18" charset="0"/>
                <a:cs typeface="Times New Roman" panose="02020603050405020304" pitchFamily="18" charset="0"/>
              </a:rPr>
              <a:t>generalization</a:t>
            </a:r>
            <a:r>
              <a:rPr lang="en-GB" altLang="en-US" dirty="0">
                <a:latin typeface="Times New Roman" panose="02020603050405020304" pitchFamily="18" charset="0"/>
                <a:cs typeface="Times New Roman" panose="02020603050405020304" pitchFamily="18" charset="0"/>
              </a:rPr>
              <a:t> is rendered as a </a:t>
            </a:r>
            <a:r>
              <a:rPr lang="en-GB" altLang="en-US" b="1" dirty="0">
                <a:latin typeface="Times New Roman" panose="02020603050405020304" pitchFamily="18" charset="0"/>
                <a:cs typeface="Times New Roman" panose="02020603050405020304" pitchFamily="18" charset="0"/>
              </a:rPr>
              <a:t>solid</a:t>
            </a:r>
            <a:r>
              <a:rPr lang="en-GB" altLang="en-US" dirty="0">
                <a:latin typeface="Times New Roman" panose="02020603050405020304" pitchFamily="18" charset="0"/>
                <a:cs typeface="Times New Roman" panose="02020603050405020304" pitchFamily="18" charset="0"/>
              </a:rPr>
              <a:t> </a:t>
            </a:r>
            <a:r>
              <a:rPr lang="en-GB" altLang="en-US" b="1" dirty="0">
                <a:latin typeface="Times New Roman" panose="02020603050405020304" pitchFamily="18" charset="0"/>
                <a:cs typeface="Times New Roman" panose="02020603050405020304" pitchFamily="18" charset="0"/>
              </a:rPr>
              <a:t>directed</a:t>
            </a:r>
            <a:r>
              <a:rPr lang="en-GB" altLang="en-US" dirty="0">
                <a:latin typeface="Times New Roman" panose="02020603050405020304" pitchFamily="18" charset="0"/>
                <a:cs typeface="Times New Roman" panose="02020603050405020304" pitchFamily="18" charset="0"/>
              </a:rPr>
              <a:t> </a:t>
            </a:r>
            <a:r>
              <a:rPr lang="en-GB" altLang="en-US" b="1" dirty="0">
                <a:latin typeface="Times New Roman" panose="02020603050405020304" pitchFamily="18" charset="0"/>
                <a:cs typeface="Times New Roman" panose="02020603050405020304" pitchFamily="18" charset="0"/>
              </a:rPr>
              <a:t>line</a:t>
            </a:r>
            <a:r>
              <a:rPr lang="en-GB" altLang="en-US" dirty="0">
                <a:latin typeface="Times New Roman" panose="02020603050405020304" pitchFamily="18" charset="0"/>
                <a:cs typeface="Times New Roman" panose="02020603050405020304" pitchFamily="18" charset="0"/>
              </a:rPr>
              <a:t> with a </a:t>
            </a:r>
            <a:r>
              <a:rPr lang="en-GB" altLang="en-US" b="1" dirty="0">
                <a:solidFill>
                  <a:srgbClr val="FF0000"/>
                </a:solidFill>
                <a:latin typeface="Times New Roman" panose="02020603050405020304" pitchFamily="18" charset="0"/>
                <a:cs typeface="Times New Roman" panose="02020603050405020304" pitchFamily="18" charset="0"/>
              </a:rPr>
              <a:t>large</a:t>
            </a:r>
            <a:r>
              <a:rPr lang="en-GB" altLang="en-US" dirty="0">
                <a:latin typeface="Times New Roman" panose="02020603050405020304" pitchFamily="18" charset="0"/>
                <a:cs typeface="Times New Roman" panose="02020603050405020304" pitchFamily="18" charset="0"/>
              </a:rPr>
              <a:t> </a:t>
            </a:r>
            <a:r>
              <a:rPr lang="en-GB" altLang="en-US" b="1" dirty="0">
                <a:solidFill>
                  <a:srgbClr val="FF0000"/>
                </a:solidFill>
                <a:latin typeface="Times New Roman" panose="02020603050405020304" pitchFamily="18" charset="0"/>
                <a:cs typeface="Times New Roman" panose="02020603050405020304" pitchFamily="18" charset="0"/>
              </a:rPr>
              <a:t>open</a:t>
            </a:r>
            <a:r>
              <a:rPr lang="en-GB" altLang="en-US" dirty="0">
                <a:latin typeface="Times New Roman" panose="02020603050405020304" pitchFamily="18" charset="0"/>
                <a:cs typeface="Times New Roman" panose="02020603050405020304" pitchFamily="18" charset="0"/>
              </a:rPr>
              <a:t> </a:t>
            </a:r>
            <a:r>
              <a:rPr lang="en-GB" altLang="en-US" b="1" dirty="0">
                <a:solidFill>
                  <a:srgbClr val="FF0000"/>
                </a:solidFill>
                <a:latin typeface="Times New Roman" panose="02020603050405020304" pitchFamily="18" charset="0"/>
                <a:cs typeface="Times New Roman" panose="02020603050405020304" pitchFamily="18" charset="0"/>
              </a:rPr>
              <a:t>arrowhead</a:t>
            </a:r>
            <a:r>
              <a:rPr lang="en-GB" altLang="en-US" dirty="0">
                <a:latin typeface="Times New Roman" panose="02020603050405020304" pitchFamily="18" charset="0"/>
                <a:cs typeface="Times New Roman" panose="02020603050405020304" pitchFamily="18" charset="0"/>
              </a:rPr>
              <a:t>, </a:t>
            </a:r>
            <a:r>
              <a:rPr lang="en-GB" altLang="en-US" b="1" dirty="0">
                <a:solidFill>
                  <a:srgbClr val="6600CC"/>
                </a:solidFill>
                <a:latin typeface="Times New Roman" panose="02020603050405020304" pitchFamily="18" charset="0"/>
                <a:cs typeface="Times New Roman" panose="02020603050405020304" pitchFamily="18" charset="0"/>
              </a:rPr>
              <a:t>pointing</a:t>
            </a:r>
            <a:r>
              <a:rPr lang="en-GB" altLang="en-US" dirty="0">
                <a:latin typeface="Times New Roman" panose="02020603050405020304" pitchFamily="18" charset="0"/>
                <a:cs typeface="Times New Roman" panose="02020603050405020304" pitchFamily="18" charset="0"/>
              </a:rPr>
              <a:t> to the </a:t>
            </a:r>
            <a:r>
              <a:rPr lang="en-GB" altLang="en-US" b="1" dirty="0">
                <a:solidFill>
                  <a:srgbClr val="6600CC"/>
                </a:solidFill>
                <a:latin typeface="Times New Roman" panose="02020603050405020304" pitchFamily="18" charset="0"/>
                <a:cs typeface="Times New Roman" panose="02020603050405020304" pitchFamily="18" charset="0"/>
              </a:rPr>
              <a:t>parent</a:t>
            </a:r>
          </a:p>
        </p:txBody>
      </p:sp>
      <p:pic>
        <p:nvPicPr>
          <p:cNvPr id="55300" name="Picture 18">
            <a:extLst>
              <a:ext uri="{FF2B5EF4-FFF2-40B4-BE49-F238E27FC236}">
                <a16:creationId xmlns:a16="http://schemas.microsoft.com/office/drawing/2014/main" id="{827BF946-F863-A2CE-8084-F6A7F15B9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838" y="2393951"/>
            <a:ext cx="3535362"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9">
            <a:extLst>
              <a:ext uri="{FF2B5EF4-FFF2-40B4-BE49-F238E27FC236}">
                <a16:creationId xmlns:a16="http://schemas.microsoft.com/office/drawing/2014/main" id="{98AB1EC0-8F74-FE42-A345-7E4AF5F8A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439" y="2505075"/>
            <a:ext cx="350043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TextBox 1">
            <a:extLst>
              <a:ext uri="{FF2B5EF4-FFF2-40B4-BE49-F238E27FC236}">
                <a16:creationId xmlns:a16="http://schemas.microsoft.com/office/drawing/2014/main" id="{21DA4885-517B-6F26-1542-B044A01137DD}"/>
              </a:ext>
            </a:extLst>
          </p:cNvPr>
          <p:cNvSpPr txBox="1">
            <a:spLocks noChangeArrowheads="1"/>
          </p:cNvSpPr>
          <p:nvPr/>
        </p:nvSpPr>
        <p:spPr bwMode="auto">
          <a:xfrm>
            <a:off x="1524000" y="1"/>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GB" altLang="en-US" sz="2800" b="1">
                <a:solidFill>
                  <a:srgbClr val="3333FF"/>
                </a:solidFill>
                <a:latin typeface="Times New Roman" panose="02020603050405020304" pitchFamily="18" charset="0"/>
                <a:cs typeface="Times New Roman" panose="02020603050405020304" pitchFamily="18" charset="0"/>
              </a:rPr>
              <a:t>B. Generalization-----</a:t>
            </a:r>
            <a:endParaRPr lang="en-GB" altLang="en-US" sz="2800"/>
          </a:p>
        </p:txBody>
      </p:sp>
      <p:grpSp>
        <p:nvGrpSpPr>
          <p:cNvPr id="55303" name="Group 6">
            <a:extLst>
              <a:ext uri="{FF2B5EF4-FFF2-40B4-BE49-F238E27FC236}">
                <a16:creationId xmlns:a16="http://schemas.microsoft.com/office/drawing/2014/main" id="{207E4D08-CDCE-2D45-CE30-52EDD163F308}"/>
              </a:ext>
            </a:extLst>
          </p:cNvPr>
          <p:cNvGrpSpPr>
            <a:grpSpLocks/>
          </p:cNvGrpSpPr>
          <p:nvPr/>
        </p:nvGrpSpPr>
        <p:grpSpPr bwMode="auto">
          <a:xfrm>
            <a:off x="2728119" y="1979614"/>
            <a:ext cx="4953000" cy="304800"/>
            <a:chOff x="1905000" y="152400"/>
            <a:chExt cx="4953000" cy="304800"/>
          </a:xfrm>
        </p:grpSpPr>
        <p:sp>
          <p:nvSpPr>
            <p:cNvPr id="55304" name="Line 4">
              <a:extLst>
                <a:ext uri="{FF2B5EF4-FFF2-40B4-BE49-F238E27FC236}">
                  <a16:creationId xmlns:a16="http://schemas.microsoft.com/office/drawing/2014/main" id="{2FBAB0D5-64D1-EA7B-C238-D093740758E6}"/>
                </a:ext>
              </a:extLst>
            </p:cNvPr>
            <p:cNvSpPr>
              <a:spLocks noChangeShapeType="1"/>
            </p:cNvSpPr>
            <p:nvPr/>
          </p:nvSpPr>
          <p:spPr bwMode="auto">
            <a:xfrm>
              <a:off x="1905000" y="304800"/>
              <a:ext cx="464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5305" name="AutoShape 5">
              <a:extLst>
                <a:ext uri="{FF2B5EF4-FFF2-40B4-BE49-F238E27FC236}">
                  <a16:creationId xmlns:a16="http://schemas.microsoft.com/office/drawing/2014/main" id="{40555C26-6092-952C-C6CF-372CA13E5B94}"/>
                </a:ext>
              </a:extLst>
            </p:cNvPr>
            <p:cNvSpPr>
              <a:spLocks noChangeArrowheads="1"/>
            </p:cNvSpPr>
            <p:nvPr/>
          </p:nvSpPr>
          <p:spPr bwMode="auto">
            <a:xfrm rot="5400000">
              <a:off x="6553200" y="152400"/>
              <a:ext cx="304800" cy="304800"/>
            </a:xfrm>
            <a:prstGeom prst="triangle">
              <a:avLst>
                <a:gd name="adj" fmla="val 50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916190E-75C6-E4EC-6877-3D93AA7B283F}"/>
              </a:ext>
            </a:extLst>
          </p:cNvPr>
          <p:cNvSpPr>
            <a:spLocks noGrp="1" noRot="1" noChangeArrowheads="1"/>
          </p:cNvSpPr>
          <p:nvPr>
            <p:ph type="title"/>
          </p:nvPr>
        </p:nvSpPr>
        <p:spPr>
          <a:xfrm>
            <a:off x="2171700" y="-114300"/>
            <a:ext cx="7772400" cy="647700"/>
          </a:xfrm>
        </p:spPr>
        <p:txBody>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B. Generalization--------</a:t>
            </a:r>
          </a:p>
        </p:txBody>
      </p:sp>
      <p:sp>
        <p:nvSpPr>
          <p:cNvPr id="56323" name="Slide Number Placeholder 4">
            <a:extLst>
              <a:ext uri="{FF2B5EF4-FFF2-40B4-BE49-F238E27FC236}">
                <a16:creationId xmlns:a16="http://schemas.microsoft.com/office/drawing/2014/main" id="{2CFBA517-D176-1889-FEA1-DCF3A31CBD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90CE06-AB0D-4B97-B2BB-5BE685E84AA6}" type="slidenum">
              <a:rPr lang="en-GB" altLang="en-US" sz="1400">
                <a:solidFill>
                  <a:srgbClr val="FFFFFF"/>
                </a:solidFill>
                <a:latin typeface="Franklin Gothic Book" panose="020B0503020102020204" pitchFamily="34" charset="0"/>
              </a:rPr>
              <a:pPr/>
              <a:t>22</a:t>
            </a:fld>
            <a:endParaRPr lang="en-GB" altLang="en-US" sz="1400">
              <a:solidFill>
                <a:srgbClr val="FFFFFF"/>
              </a:solidFill>
              <a:latin typeface="Franklin Gothic Book" panose="020B0503020102020204" pitchFamily="34" charset="0"/>
            </a:endParaRPr>
          </a:p>
        </p:txBody>
      </p:sp>
      <p:sp>
        <p:nvSpPr>
          <p:cNvPr id="56324" name="Rectangle 3">
            <a:extLst>
              <a:ext uri="{FF2B5EF4-FFF2-40B4-BE49-F238E27FC236}">
                <a16:creationId xmlns:a16="http://schemas.microsoft.com/office/drawing/2014/main" id="{69EF26BB-A64C-84EF-987D-F63A1EE7185C}"/>
              </a:ext>
            </a:extLst>
          </p:cNvPr>
          <p:cNvSpPr>
            <a:spLocks noGrp="1" noChangeArrowheads="1"/>
          </p:cNvSpPr>
          <p:nvPr>
            <p:ph sz="quarter" idx="1"/>
          </p:nvPr>
        </p:nvSpPr>
        <p:spPr>
          <a:xfrm>
            <a:off x="0" y="381000"/>
            <a:ext cx="12192000" cy="6477000"/>
          </a:xfrm>
        </p:spPr>
        <p:txBody>
          <a:bodyPr>
            <a:normAutofit/>
          </a:bodyPr>
          <a:lstStyle/>
          <a:p>
            <a:pPr algn="just" eaLnBrk="1" hangingPunct="1">
              <a:lnSpc>
                <a:spcPct val="150000"/>
              </a:lnSpc>
              <a:spcBef>
                <a:spcPct val="0"/>
              </a:spcBef>
              <a:buFont typeface="Wingdings" panose="05000000000000000000" pitchFamily="2" charset="2"/>
              <a:buChar char="Ø"/>
            </a:pPr>
            <a:r>
              <a:rPr lang="en-GB" altLang="en-US" sz="2500" dirty="0">
                <a:latin typeface="Times New Roman" panose="02020603050405020304" pitchFamily="18" charset="0"/>
                <a:cs typeface="Times New Roman" panose="02020603050405020304" pitchFamily="18" charset="0"/>
              </a:rPr>
              <a:t>A </a:t>
            </a:r>
            <a:r>
              <a:rPr lang="en-GB" altLang="en-US" sz="2500" b="1" dirty="0">
                <a:solidFill>
                  <a:srgbClr val="FF0000"/>
                </a:solidFill>
                <a:latin typeface="Times New Roman" panose="02020603050405020304" pitchFamily="18" charset="0"/>
                <a:cs typeface="Times New Roman" panose="02020603050405020304" pitchFamily="18" charset="0"/>
              </a:rPr>
              <a:t>class </a:t>
            </a:r>
            <a:r>
              <a:rPr lang="en-GB" altLang="en-US" sz="2500" dirty="0">
                <a:latin typeface="Times New Roman" panose="02020603050405020304" pitchFamily="18" charset="0"/>
                <a:cs typeface="Times New Roman" panose="02020603050405020304" pitchFamily="18" charset="0"/>
              </a:rPr>
              <a:t>may</a:t>
            </a:r>
            <a:r>
              <a:rPr lang="en-GB" altLang="en-US" sz="2500" b="1" dirty="0">
                <a:solidFill>
                  <a:srgbClr val="FF0000"/>
                </a:solidFill>
                <a:latin typeface="Times New Roman" panose="02020603050405020304" pitchFamily="18" charset="0"/>
                <a:cs typeface="Times New Roman" panose="02020603050405020304" pitchFamily="18" charset="0"/>
              </a:rPr>
              <a:t> </a:t>
            </a:r>
            <a:r>
              <a:rPr lang="en-GB" altLang="en-US" sz="2500" dirty="0">
                <a:latin typeface="Times New Roman" panose="02020603050405020304" pitchFamily="18" charset="0"/>
                <a:cs typeface="Times New Roman" panose="02020603050405020304" pitchFamily="18" charset="0"/>
              </a:rPr>
              <a:t>have</a:t>
            </a:r>
            <a:r>
              <a:rPr lang="en-GB" altLang="en-US" sz="2500" b="1" dirty="0">
                <a:solidFill>
                  <a:srgbClr val="FF0000"/>
                </a:solidFill>
                <a:latin typeface="Times New Roman" panose="02020603050405020304" pitchFamily="18" charset="0"/>
                <a:cs typeface="Times New Roman" panose="02020603050405020304" pitchFamily="18" charset="0"/>
              </a:rPr>
              <a:t> zero, one </a:t>
            </a:r>
            <a:r>
              <a:rPr lang="en-GB" altLang="en-US" sz="2500" dirty="0">
                <a:latin typeface="Times New Roman" panose="02020603050405020304" pitchFamily="18" charset="0"/>
                <a:cs typeface="Times New Roman" panose="02020603050405020304" pitchFamily="18" charset="0"/>
              </a:rPr>
              <a:t>or</a:t>
            </a:r>
            <a:r>
              <a:rPr lang="en-GB" altLang="en-US" sz="2500" b="1" dirty="0">
                <a:solidFill>
                  <a:srgbClr val="FF0000"/>
                </a:solidFill>
                <a:latin typeface="Times New Roman" panose="02020603050405020304" pitchFamily="18" charset="0"/>
                <a:cs typeface="Times New Roman" panose="02020603050405020304" pitchFamily="18" charset="0"/>
              </a:rPr>
              <a:t> more parent</a:t>
            </a:r>
          </a:p>
          <a:p>
            <a:pPr algn="just" eaLnBrk="1" hangingPunct="1">
              <a:lnSpc>
                <a:spcPct val="150000"/>
              </a:lnSpc>
              <a:spcBef>
                <a:spcPct val="0"/>
              </a:spcBef>
              <a:buFont typeface="Wingdings" panose="05000000000000000000" pitchFamily="2" charset="2"/>
              <a:buChar char="§"/>
            </a:pPr>
            <a:r>
              <a:rPr lang="en-GB" altLang="en-US" sz="2500" dirty="0">
                <a:latin typeface="Times New Roman" panose="02020603050405020304" pitchFamily="18" charset="0"/>
                <a:cs typeface="Times New Roman" panose="02020603050405020304" pitchFamily="18" charset="0"/>
              </a:rPr>
              <a:t>A </a:t>
            </a:r>
            <a:r>
              <a:rPr lang="en-GB" altLang="en-US" sz="2500" b="1" dirty="0">
                <a:solidFill>
                  <a:srgbClr val="D60093"/>
                </a:solidFill>
                <a:latin typeface="Times New Roman" panose="02020603050405020304" pitchFamily="18" charset="0"/>
                <a:cs typeface="Times New Roman" panose="02020603050405020304" pitchFamily="18" charset="0"/>
              </a:rPr>
              <a:t>class </a:t>
            </a:r>
            <a:r>
              <a:rPr lang="en-GB" altLang="en-US" sz="2500" dirty="0">
                <a:latin typeface="Times New Roman" panose="02020603050405020304" pitchFamily="18" charset="0"/>
                <a:cs typeface="Times New Roman" panose="02020603050405020304" pitchFamily="18" charset="0"/>
              </a:rPr>
              <a:t>that</a:t>
            </a:r>
            <a:r>
              <a:rPr lang="en-GB" altLang="en-US" sz="2500" b="1" dirty="0">
                <a:solidFill>
                  <a:srgbClr val="D60093"/>
                </a:solidFill>
                <a:latin typeface="Times New Roman" panose="02020603050405020304" pitchFamily="18" charset="0"/>
                <a:cs typeface="Times New Roman" panose="02020603050405020304" pitchFamily="18" charset="0"/>
              </a:rPr>
              <a:t> </a:t>
            </a:r>
            <a:r>
              <a:rPr lang="en-GB" altLang="en-US" sz="2500" dirty="0">
                <a:latin typeface="Times New Roman" panose="02020603050405020304" pitchFamily="18" charset="0"/>
                <a:cs typeface="Times New Roman" panose="02020603050405020304" pitchFamily="18" charset="0"/>
              </a:rPr>
              <a:t>has</a:t>
            </a:r>
            <a:r>
              <a:rPr lang="en-GB" altLang="en-US" sz="2500" b="1" dirty="0">
                <a:solidFill>
                  <a:srgbClr val="D60093"/>
                </a:solidFill>
                <a:latin typeface="Times New Roman" panose="02020603050405020304" pitchFamily="18" charset="0"/>
                <a:cs typeface="Times New Roman" panose="02020603050405020304" pitchFamily="18" charset="0"/>
              </a:rPr>
              <a:t> no parent </a:t>
            </a:r>
            <a:r>
              <a:rPr lang="en-GB" altLang="en-US" sz="2500" dirty="0">
                <a:latin typeface="Times New Roman" panose="02020603050405020304" pitchFamily="18" charset="0"/>
                <a:cs typeface="Times New Roman" panose="02020603050405020304" pitchFamily="18" charset="0"/>
              </a:rPr>
              <a:t>and</a:t>
            </a:r>
            <a:r>
              <a:rPr lang="en-GB" altLang="en-US" sz="2500" b="1" dirty="0">
                <a:solidFill>
                  <a:srgbClr val="D60093"/>
                </a:solidFill>
                <a:latin typeface="Times New Roman" panose="02020603050405020304" pitchFamily="18" charset="0"/>
                <a:cs typeface="Times New Roman" panose="02020603050405020304" pitchFamily="18" charset="0"/>
              </a:rPr>
              <a:t> one </a:t>
            </a:r>
            <a:r>
              <a:rPr lang="en-GB" altLang="en-US" sz="2500" dirty="0">
                <a:latin typeface="Times New Roman" panose="02020603050405020304" pitchFamily="18" charset="0"/>
                <a:cs typeface="Times New Roman" panose="02020603050405020304" pitchFamily="18" charset="0"/>
              </a:rPr>
              <a:t>or</a:t>
            </a:r>
            <a:r>
              <a:rPr lang="en-GB" altLang="en-US" sz="2500" b="1" dirty="0">
                <a:solidFill>
                  <a:srgbClr val="D60093"/>
                </a:solidFill>
                <a:latin typeface="Times New Roman" panose="02020603050405020304" pitchFamily="18" charset="0"/>
                <a:cs typeface="Times New Roman" panose="02020603050405020304" pitchFamily="18" charset="0"/>
              </a:rPr>
              <a:t> more children </a:t>
            </a:r>
            <a:r>
              <a:rPr lang="en-GB" altLang="en-US" sz="2500" dirty="0">
                <a:latin typeface="Times New Roman" panose="02020603050405020304" pitchFamily="18" charset="0"/>
                <a:cs typeface="Times New Roman" panose="02020603050405020304" pitchFamily="18" charset="0"/>
              </a:rPr>
              <a:t>is called a </a:t>
            </a:r>
            <a:r>
              <a:rPr lang="en-GB" altLang="en-US" sz="2500" b="1" dirty="0">
                <a:solidFill>
                  <a:srgbClr val="3333FF"/>
                </a:solidFill>
                <a:latin typeface="Times New Roman" panose="02020603050405020304" pitchFamily="18" charset="0"/>
                <a:cs typeface="Times New Roman" panose="02020603050405020304" pitchFamily="18" charset="0"/>
              </a:rPr>
              <a:t>root </a:t>
            </a:r>
            <a:r>
              <a:rPr lang="en-GB" altLang="en-US" sz="2500" dirty="0">
                <a:latin typeface="Times New Roman" panose="02020603050405020304" pitchFamily="18" charset="0"/>
                <a:cs typeface="Times New Roman" panose="02020603050405020304" pitchFamily="18" charset="0"/>
              </a:rPr>
              <a:t>or</a:t>
            </a:r>
            <a:r>
              <a:rPr lang="en-GB" altLang="en-US" sz="2500" b="1" dirty="0">
                <a:solidFill>
                  <a:srgbClr val="3333FF"/>
                </a:solidFill>
                <a:latin typeface="Times New Roman" panose="02020603050405020304" pitchFamily="18" charset="0"/>
                <a:cs typeface="Times New Roman" panose="02020603050405020304" pitchFamily="18" charset="0"/>
              </a:rPr>
              <a:t> base class</a:t>
            </a:r>
          </a:p>
          <a:p>
            <a:pPr algn="just" eaLnBrk="1" hangingPunct="1">
              <a:lnSpc>
                <a:spcPct val="150000"/>
              </a:lnSpc>
              <a:spcBef>
                <a:spcPct val="0"/>
              </a:spcBef>
              <a:buFont typeface="Wingdings" panose="05000000000000000000" pitchFamily="2" charset="2"/>
              <a:buChar char="§"/>
            </a:pPr>
            <a:r>
              <a:rPr lang="en-GB" altLang="en-US" sz="2500" dirty="0">
                <a:latin typeface="Times New Roman" panose="02020603050405020304" pitchFamily="18" charset="0"/>
                <a:cs typeface="Times New Roman" panose="02020603050405020304" pitchFamily="18" charset="0"/>
              </a:rPr>
              <a:t>A </a:t>
            </a:r>
            <a:r>
              <a:rPr lang="en-GB" altLang="en-US" sz="2500" b="1" dirty="0">
                <a:solidFill>
                  <a:srgbClr val="006600"/>
                </a:solidFill>
                <a:latin typeface="Times New Roman" panose="02020603050405020304" pitchFamily="18" charset="0"/>
                <a:cs typeface="Times New Roman" panose="02020603050405020304" pitchFamily="18" charset="0"/>
              </a:rPr>
              <a:t>class </a:t>
            </a:r>
            <a:r>
              <a:rPr lang="en-GB" altLang="en-US" sz="2500" dirty="0">
                <a:latin typeface="Times New Roman" panose="02020603050405020304" pitchFamily="18" charset="0"/>
                <a:cs typeface="Times New Roman" panose="02020603050405020304" pitchFamily="18" charset="0"/>
              </a:rPr>
              <a:t>that</a:t>
            </a:r>
            <a:r>
              <a:rPr lang="en-GB" altLang="en-US" sz="2500" b="1" dirty="0">
                <a:solidFill>
                  <a:srgbClr val="006600"/>
                </a:solidFill>
                <a:latin typeface="Times New Roman" panose="02020603050405020304" pitchFamily="18" charset="0"/>
                <a:cs typeface="Times New Roman" panose="02020603050405020304" pitchFamily="18" charset="0"/>
              </a:rPr>
              <a:t> </a:t>
            </a:r>
            <a:r>
              <a:rPr lang="en-GB" altLang="en-US" sz="2500" dirty="0">
                <a:latin typeface="Times New Roman" panose="02020603050405020304" pitchFamily="18" charset="0"/>
                <a:cs typeface="Times New Roman" panose="02020603050405020304" pitchFamily="18" charset="0"/>
              </a:rPr>
              <a:t>has</a:t>
            </a:r>
            <a:r>
              <a:rPr lang="en-GB" altLang="en-US" sz="2500" b="1" dirty="0">
                <a:solidFill>
                  <a:srgbClr val="006600"/>
                </a:solidFill>
                <a:latin typeface="Times New Roman" panose="02020603050405020304" pitchFamily="18" charset="0"/>
                <a:cs typeface="Times New Roman" panose="02020603050405020304" pitchFamily="18" charset="0"/>
              </a:rPr>
              <a:t> no children </a:t>
            </a:r>
            <a:r>
              <a:rPr lang="en-GB" altLang="en-US" sz="2500" dirty="0">
                <a:latin typeface="Times New Roman" panose="02020603050405020304" pitchFamily="18" charset="0"/>
                <a:cs typeface="Times New Roman" panose="02020603050405020304" pitchFamily="18" charset="0"/>
              </a:rPr>
              <a:t>is called a </a:t>
            </a:r>
            <a:r>
              <a:rPr lang="en-GB" altLang="en-US" sz="2500" b="1" dirty="0">
                <a:solidFill>
                  <a:srgbClr val="3333FF"/>
                </a:solidFill>
                <a:latin typeface="Times New Roman" panose="02020603050405020304" pitchFamily="18" charset="0"/>
                <a:cs typeface="Times New Roman" panose="02020603050405020304" pitchFamily="18" charset="0"/>
              </a:rPr>
              <a:t>leaf class</a:t>
            </a:r>
          </a:p>
          <a:p>
            <a:pPr algn="just" eaLnBrk="1" hangingPunct="1">
              <a:lnSpc>
                <a:spcPct val="150000"/>
              </a:lnSpc>
              <a:spcBef>
                <a:spcPct val="0"/>
              </a:spcBef>
              <a:buFont typeface="Wingdings" panose="05000000000000000000" pitchFamily="2" charset="2"/>
              <a:buChar char="§"/>
            </a:pPr>
            <a:r>
              <a:rPr lang="en-GB" altLang="en-US" sz="2500" dirty="0">
                <a:latin typeface="Times New Roman" panose="02020603050405020304" pitchFamily="18" charset="0"/>
                <a:cs typeface="Times New Roman" panose="02020603050405020304" pitchFamily="18" charset="0"/>
              </a:rPr>
              <a:t>A </a:t>
            </a:r>
            <a:r>
              <a:rPr lang="en-GB" altLang="en-US" sz="2500" b="1" dirty="0">
                <a:latin typeface="Times New Roman" panose="02020603050405020304" pitchFamily="18" charset="0"/>
                <a:cs typeface="Times New Roman" panose="02020603050405020304" pitchFamily="18" charset="0"/>
              </a:rPr>
              <a:t>class </a:t>
            </a:r>
            <a:r>
              <a:rPr lang="en-GB" altLang="en-US" sz="2500" dirty="0">
                <a:latin typeface="Times New Roman" panose="02020603050405020304" pitchFamily="18" charset="0"/>
                <a:cs typeface="Times New Roman" panose="02020603050405020304" pitchFamily="18" charset="0"/>
              </a:rPr>
              <a:t>that</a:t>
            </a:r>
            <a:r>
              <a:rPr lang="en-GB" altLang="en-US" sz="2500" b="1" dirty="0">
                <a:latin typeface="Times New Roman" panose="02020603050405020304" pitchFamily="18" charset="0"/>
                <a:cs typeface="Times New Roman" panose="02020603050405020304" pitchFamily="18" charset="0"/>
              </a:rPr>
              <a:t> </a:t>
            </a:r>
            <a:r>
              <a:rPr lang="en-GB" altLang="en-US" sz="2500" dirty="0">
                <a:latin typeface="Times New Roman" panose="02020603050405020304" pitchFamily="18" charset="0"/>
                <a:cs typeface="Times New Roman" panose="02020603050405020304" pitchFamily="18" charset="0"/>
              </a:rPr>
              <a:t>has</a:t>
            </a:r>
            <a:r>
              <a:rPr lang="en-GB" altLang="en-US" sz="2500" b="1" dirty="0">
                <a:latin typeface="Times New Roman" panose="02020603050405020304" pitchFamily="18" charset="0"/>
                <a:cs typeface="Times New Roman" panose="02020603050405020304" pitchFamily="18" charset="0"/>
              </a:rPr>
              <a:t> exactly one parent </a:t>
            </a:r>
            <a:r>
              <a:rPr lang="en-GB" altLang="en-US" sz="2500" dirty="0">
                <a:latin typeface="Times New Roman" panose="02020603050405020304" pitchFamily="18" charset="0"/>
                <a:cs typeface="Times New Roman" panose="02020603050405020304" pitchFamily="18" charset="0"/>
              </a:rPr>
              <a:t>is said to use </a:t>
            </a:r>
            <a:r>
              <a:rPr lang="en-GB" altLang="en-US" sz="2500" b="1" dirty="0">
                <a:solidFill>
                  <a:srgbClr val="FF0000"/>
                </a:solidFill>
                <a:latin typeface="Times New Roman" panose="02020603050405020304" pitchFamily="18" charset="0"/>
                <a:cs typeface="Times New Roman" panose="02020603050405020304" pitchFamily="18" charset="0"/>
              </a:rPr>
              <a:t>single inheritance</a:t>
            </a:r>
          </a:p>
          <a:p>
            <a:pPr algn="just" eaLnBrk="1" hangingPunct="1">
              <a:lnSpc>
                <a:spcPct val="150000"/>
              </a:lnSpc>
              <a:spcBef>
                <a:spcPct val="0"/>
              </a:spcBef>
              <a:buFont typeface="Wingdings" panose="05000000000000000000" pitchFamily="2" charset="2"/>
              <a:buChar char="§"/>
            </a:pPr>
            <a:r>
              <a:rPr lang="en-GB" altLang="en-US" sz="2500" dirty="0">
                <a:latin typeface="Times New Roman" panose="02020603050405020304" pitchFamily="18" charset="0"/>
                <a:cs typeface="Times New Roman" panose="02020603050405020304" pitchFamily="18" charset="0"/>
              </a:rPr>
              <a:t>A </a:t>
            </a:r>
            <a:r>
              <a:rPr lang="en-GB" altLang="en-US" sz="2500" b="1" dirty="0">
                <a:solidFill>
                  <a:srgbClr val="3333FF"/>
                </a:solidFill>
                <a:latin typeface="Times New Roman" panose="02020603050405020304" pitchFamily="18" charset="0"/>
                <a:cs typeface="Times New Roman" panose="02020603050405020304" pitchFamily="18" charset="0"/>
              </a:rPr>
              <a:t>class </a:t>
            </a:r>
            <a:r>
              <a:rPr lang="en-GB" altLang="en-US" sz="2500" dirty="0">
                <a:latin typeface="Times New Roman" panose="02020603050405020304" pitchFamily="18" charset="0"/>
                <a:cs typeface="Times New Roman" panose="02020603050405020304" pitchFamily="18" charset="0"/>
              </a:rPr>
              <a:t>that has </a:t>
            </a:r>
            <a:r>
              <a:rPr lang="en-GB" altLang="en-US" sz="2500" b="1" dirty="0">
                <a:solidFill>
                  <a:srgbClr val="3333FF"/>
                </a:solidFill>
                <a:latin typeface="Times New Roman" panose="02020603050405020304" pitchFamily="18" charset="0"/>
                <a:cs typeface="Times New Roman" panose="02020603050405020304" pitchFamily="18" charset="0"/>
              </a:rPr>
              <a:t>more </a:t>
            </a:r>
            <a:r>
              <a:rPr lang="en-GB" altLang="en-US" sz="2500" dirty="0">
                <a:latin typeface="Times New Roman" panose="02020603050405020304" pitchFamily="18" charset="0"/>
                <a:cs typeface="Times New Roman" panose="02020603050405020304" pitchFamily="18" charset="0"/>
              </a:rPr>
              <a:t>than one </a:t>
            </a:r>
            <a:r>
              <a:rPr lang="en-GB" altLang="en-US" sz="2500" b="1" dirty="0">
                <a:solidFill>
                  <a:srgbClr val="3333FF"/>
                </a:solidFill>
                <a:latin typeface="Times New Roman" panose="02020603050405020304" pitchFamily="18" charset="0"/>
                <a:cs typeface="Times New Roman" panose="02020603050405020304" pitchFamily="18" charset="0"/>
              </a:rPr>
              <a:t>parent </a:t>
            </a:r>
            <a:r>
              <a:rPr lang="en-GB" altLang="en-US" sz="2500" dirty="0">
                <a:latin typeface="Times New Roman" panose="02020603050405020304" pitchFamily="18" charset="0"/>
                <a:cs typeface="Times New Roman" panose="02020603050405020304" pitchFamily="18" charset="0"/>
              </a:rPr>
              <a:t>is said to use </a:t>
            </a:r>
            <a:r>
              <a:rPr lang="en-GB" altLang="en-US" sz="2500" b="1" dirty="0">
                <a:solidFill>
                  <a:srgbClr val="FF0000"/>
                </a:solidFill>
                <a:latin typeface="Times New Roman" panose="02020603050405020304" pitchFamily="18" charset="0"/>
                <a:cs typeface="Times New Roman" panose="02020603050405020304" pitchFamily="18" charset="0"/>
              </a:rPr>
              <a:t>multiple inheritance</a:t>
            </a:r>
          </a:p>
          <a:p>
            <a:pPr algn="just" eaLnBrk="1" hangingPunct="1">
              <a:lnSpc>
                <a:spcPct val="150000"/>
              </a:lnSpc>
              <a:spcBef>
                <a:spcPct val="0"/>
              </a:spcBef>
              <a:buFont typeface="Wingdings" panose="05000000000000000000" pitchFamily="2" charset="2"/>
              <a:buChar char="§"/>
            </a:pPr>
            <a:r>
              <a:rPr lang="en-GB" altLang="en-US" sz="2500" dirty="0">
                <a:latin typeface="Times New Roman" panose="02020603050405020304" pitchFamily="18" charset="0"/>
                <a:cs typeface="Times New Roman" panose="02020603050405020304" pitchFamily="18" charset="0"/>
              </a:rPr>
              <a:t>A given </a:t>
            </a:r>
            <a:r>
              <a:rPr lang="en-GB" altLang="en-US" sz="2500" b="1" dirty="0">
                <a:latin typeface="Times New Roman" panose="02020603050405020304" pitchFamily="18" charset="0"/>
                <a:cs typeface="Times New Roman" panose="02020603050405020304" pitchFamily="18" charset="0"/>
              </a:rPr>
              <a:t>class cannot </a:t>
            </a:r>
            <a:r>
              <a:rPr lang="en-GB" altLang="en-US" sz="2500" dirty="0">
                <a:latin typeface="Times New Roman" panose="02020603050405020304" pitchFamily="18" charset="0"/>
                <a:cs typeface="Times New Roman" panose="02020603050405020304" pitchFamily="18" charset="0"/>
              </a:rPr>
              <a:t>be its </a:t>
            </a:r>
            <a:r>
              <a:rPr lang="en-GB" altLang="en-US" sz="2500" b="1" dirty="0">
                <a:latin typeface="Times New Roman" panose="02020603050405020304" pitchFamily="18" charset="0"/>
                <a:cs typeface="Times New Roman" panose="02020603050405020304" pitchFamily="18" charset="0"/>
              </a:rPr>
              <a:t>own parent</a:t>
            </a:r>
          </a:p>
          <a:p>
            <a:pPr algn="just" eaLnBrk="1" hangingPunct="1">
              <a:lnSpc>
                <a:spcPct val="150000"/>
              </a:lnSpc>
              <a:spcBef>
                <a:spcPct val="0"/>
              </a:spcBef>
              <a:buFont typeface="Wingdings" panose="05000000000000000000" pitchFamily="2" charset="2"/>
              <a:buChar char="Ø"/>
            </a:pPr>
            <a:r>
              <a:rPr lang="en-GB" altLang="en-US" sz="2500" dirty="0">
                <a:latin typeface="Times New Roman" panose="02020603050405020304" pitchFamily="18" charset="0"/>
                <a:cs typeface="Times New Roman" panose="02020603050405020304" pitchFamily="18" charset="0"/>
              </a:rPr>
              <a:t>We will often use </a:t>
            </a:r>
            <a:r>
              <a:rPr lang="en-GB" altLang="en-US" sz="2500" b="1" dirty="0">
                <a:solidFill>
                  <a:srgbClr val="3333FF"/>
                </a:solidFill>
                <a:latin typeface="Times New Roman" panose="02020603050405020304" pitchFamily="18" charset="0"/>
                <a:cs typeface="Times New Roman" panose="02020603050405020304" pitchFamily="18" charset="0"/>
              </a:rPr>
              <a:t>generalizations </a:t>
            </a:r>
            <a:r>
              <a:rPr lang="en-GB" altLang="en-US" sz="2500" dirty="0">
                <a:latin typeface="Times New Roman" panose="02020603050405020304" pitchFamily="18" charset="0"/>
                <a:cs typeface="Times New Roman" panose="02020603050405020304" pitchFamily="18" charset="0"/>
              </a:rPr>
              <a:t>among</a:t>
            </a:r>
            <a:r>
              <a:rPr lang="en-GB" altLang="en-US" sz="2500" b="1" dirty="0">
                <a:solidFill>
                  <a:srgbClr val="3333FF"/>
                </a:solidFill>
                <a:latin typeface="Times New Roman" panose="02020603050405020304" pitchFamily="18" charset="0"/>
                <a:cs typeface="Times New Roman" panose="02020603050405020304" pitchFamily="18" charset="0"/>
              </a:rPr>
              <a:t> classes </a:t>
            </a:r>
            <a:r>
              <a:rPr lang="en-GB" altLang="en-US" sz="2500" dirty="0">
                <a:latin typeface="Times New Roman" panose="02020603050405020304" pitchFamily="18" charset="0"/>
                <a:cs typeface="Times New Roman" panose="02020603050405020304" pitchFamily="18" charset="0"/>
              </a:rPr>
              <a:t>and</a:t>
            </a:r>
            <a:r>
              <a:rPr lang="en-GB" altLang="en-US" sz="2500" b="1" dirty="0">
                <a:solidFill>
                  <a:srgbClr val="3333FF"/>
                </a:solidFill>
                <a:latin typeface="Times New Roman" panose="02020603050405020304" pitchFamily="18" charset="0"/>
                <a:cs typeface="Times New Roman" panose="02020603050405020304" pitchFamily="18" charset="0"/>
              </a:rPr>
              <a:t> interfaces </a:t>
            </a:r>
            <a:r>
              <a:rPr lang="en-GB" altLang="en-US" sz="2500" dirty="0">
                <a:latin typeface="Times New Roman" panose="02020603050405020304" pitchFamily="18" charset="0"/>
                <a:cs typeface="Times New Roman" panose="02020603050405020304" pitchFamily="18" charset="0"/>
              </a:rPr>
              <a:t>to show</a:t>
            </a:r>
            <a:r>
              <a:rPr lang="en-GB" altLang="en-US" sz="2500" b="1" dirty="0">
                <a:solidFill>
                  <a:srgbClr val="3333FF"/>
                </a:solidFill>
                <a:latin typeface="Times New Roman" panose="02020603050405020304" pitchFamily="18" charset="0"/>
                <a:cs typeface="Times New Roman" panose="02020603050405020304" pitchFamily="18" charset="0"/>
              </a:rPr>
              <a:t> inheritance relationships</a:t>
            </a:r>
            <a:r>
              <a:rPr lang="en-GB" altLang="en-US" sz="2500"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GB" altLang="en-US" sz="2500" dirty="0">
                <a:latin typeface="Times New Roman" panose="02020603050405020304" pitchFamily="18" charset="0"/>
                <a:cs typeface="Times New Roman" panose="02020603050405020304" pitchFamily="18" charset="0"/>
              </a:rPr>
              <a:t>It can</a:t>
            </a:r>
            <a:r>
              <a:rPr lang="en-GB" altLang="en-US" sz="2500" b="1" dirty="0">
                <a:solidFill>
                  <a:srgbClr val="FF0000"/>
                </a:solidFill>
                <a:latin typeface="Times New Roman" panose="02020603050405020304" pitchFamily="18" charset="0"/>
                <a:cs typeface="Times New Roman" panose="02020603050405020304" pitchFamily="18" charset="0"/>
              </a:rPr>
              <a:t> </a:t>
            </a:r>
            <a:r>
              <a:rPr lang="en-GB" altLang="en-US" sz="2500" dirty="0">
                <a:latin typeface="Times New Roman" panose="02020603050405020304" pitchFamily="18" charset="0"/>
                <a:cs typeface="Times New Roman" panose="02020603050405020304" pitchFamily="18" charset="0"/>
              </a:rPr>
              <a:t>also</a:t>
            </a:r>
            <a:r>
              <a:rPr lang="en-GB" altLang="en-US" sz="2500" b="1" dirty="0">
                <a:solidFill>
                  <a:srgbClr val="FF0000"/>
                </a:solidFill>
                <a:latin typeface="Times New Roman" panose="02020603050405020304" pitchFamily="18" charset="0"/>
                <a:cs typeface="Times New Roman" panose="02020603050405020304" pitchFamily="18" charset="0"/>
              </a:rPr>
              <a:t> create generalizations </a:t>
            </a:r>
            <a:r>
              <a:rPr lang="en-GB" altLang="en-US" sz="2500" dirty="0">
                <a:latin typeface="Times New Roman" panose="02020603050405020304" pitchFamily="18" charset="0"/>
                <a:cs typeface="Times New Roman" panose="02020603050405020304" pitchFamily="18" charset="0"/>
              </a:rPr>
              <a:t>with</a:t>
            </a:r>
            <a:r>
              <a:rPr lang="en-GB" altLang="en-US" sz="2500" b="1" dirty="0">
                <a:solidFill>
                  <a:srgbClr val="FF0000"/>
                </a:solidFill>
                <a:latin typeface="Times New Roman" panose="02020603050405020304" pitchFamily="18" charset="0"/>
                <a:cs typeface="Times New Roman" panose="02020603050405020304" pitchFamily="18" charset="0"/>
              </a:rPr>
              <a:t> packages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4D71BE1-97E4-4183-E3F2-E9080844B329}"/>
              </a:ext>
            </a:extLst>
          </p:cNvPr>
          <p:cNvSpPr>
            <a:spLocks noGrp="1" noRot="1" noChangeArrowheads="1"/>
          </p:cNvSpPr>
          <p:nvPr>
            <p:ph type="title"/>
          </p:nvPr>
        </p:nvSpPr>
        <p:spPr>
          <a:xfrm>
            <a:off x="2171700" y="-114300"/>
            <a:ext cx="7772400" cy="762000"/>
          </a:xfrm>
        </p:spPr>
        <p:txBody>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B. Generalization--------</a:t>
            </a:r>
          </a:p>
        </p:txBody>
      </p:sp>
      <p:sp>
        <p:nvSpPr>
          <p:cNvPr id="57347" name="Slide Number Placeholder 4">
            <a:extLst>
              <a:ext uri="{FF2B5EF4-FFF2-40B4-BE49-F238E27FC236}">
                <a16:creationId xmlns:a16="http://schemas.microsoft.com/office/drawing/2014/main" id="{8A9817F0-7176-1204-C843-D8302A5403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3B2F631-F2C6-46DF-BE29-E481D0810FC5}" type="slidenum">
              <a:rPr lang="en-GB" altLang="en-US" sz="1400">
                <a:solidFill>
                  <a:srgbClr val="FFFFFF"/>
                </a:solidFill>
                <a:latin typeface="Franklin Gothic Book" panose="020B0503020102020204" pitchFamily="34" charset="0"/>
              </a:rPr>
              <a:pPr/>
              <a:t>23</a:t>
            </a:fld>
            <a:endParaRPr lang="en-GB" altLang="en-US" sz="1400">
              <a:solidFill>
                <a:srgbClr val="FFFFFF"/>
              </a:solidFill>
              <a:latin typeface="Franklin Gothic Book" panose="020B0503020102020204" pitchFamily="34" charset="0"/>
            </a:endParaRPr>
          </a:p>
        </p:txBody>
      </p:sp>
      <p:sp>
        <p:nvSpPr>
          <p:cNvPr id="57348" name="Rectangle 3">
            <a:extLst>
              <a:ext uri="{FF2B5EF4-FFF2-40B4-BE49-F238E27FC236}">
                <a16:creationId xmlns:a16="http://schemas.microsoft.com/office/drawing/2014/main" id="{891F03B6-752B-ACE3-5B1C-15F5B0FA57DD}"/>
              </a:ext>
            </a:extLst>
          </p:cNvPr>
          <p:cNvSpPr>
            <a:spLocks noGrp="1" noChangeArrowheads="1"/>
          </p:cNvSpPr>
          <p:nvPr>
            <p:ph sz="quarter" idx="1"/>
          </p:nvPr>
        </p:nvSpPr>
        <p:spPr>
          <a:xfrm>
            <a:off x="0" y="457200"/>
            <a:ext cx="12192000" cy="6400800"/>
          </a:xfrm>
        </p:spPr>
        <p:txBody>
          <a:bodyPr/>
          <a:lstStyle/>
          <a:p>
            <a:pPr algn="just" eaLnBrk="1" hangingPunct="1">
              <a:lnSpc>
                <a:spcPct val="150000"/>
              </a:lnSpc>
              <a:spcBef>
                <a:spcPct val="0"/>
              </a:spcBef>
              <a:buFont typeface="Wingdings" panose="05000000000000000000" pitchFamily="2" charset="2"/>
              <a:buChar char="Ø"/>
            </a:pPr>
            <a:r>
              <a:rPr lang="en-GB" altLang="en-US" sz="2600" dirty="0">
                <a:latin typeface="Times New Roman" panose="02020603050405020304" pitchFamily="18" charset="0"/>
                <a:cs typeface="Times New Roman" panose="02020603050405020304" pitchFamily="18" charset="0"/>
              </a:rPr>
              <a:t>To</a:t>
            </a:r>
            <a:r>
              <a:rPr lang="en-GB" altLang="en-US" sz="2600" b="1" dirty="0">
                <a:solidFill>
                  <a:srgbClr val="3333FF"/>
                </a:solidFill>
                <a:latin typeface="Times New Roman" panose="02020603050405020304" pitchFamily="18" charset="0"/>
                <a:cs typeface="Times New Roman" panose="02020603050405020304" pitchFamily="18" charset="0"/>
              </a:rPr>
              <a:t> </a:t>
            </a:r>
            <a:r>
              <a:rPr lang="en-GB" altLang="en-US" sz="2600" b="1" dirty="0">
                <a:latin typeface="Times New Roman" panose="02020603050405020304" pitchFamily="18" charset="0"/>
                <a:cs typeface="Times New Roman" panose="02020603050405020304" pitchFamily="18" charset="0"/>
              </a:rPr>
              <a:t>model inheritance relationship</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Given a set of </a:t>
            </a:r>
            <a:r>
              <a:rPr lang="en-GB" altLang="en-US" sz="2600" b="1" dirty="0">
                <a:solidFill>
                  <a:srgbClr val="3333FF"/>
                </a:solidFill>
                <a:latin typeface="Times New Roman" panose="02020603050405020304" pitchFamily="18" charset="0"/>
                <a:cs typeface="Times New Roman" panose="02020603050405020304" pitchFamily="18" charset="0"/>
              </a:rPr>
              <a:t>classes, </a:t>
            </a:r>
            <a:r>
              <a:rPr lang="en-GB" altLang="en-US" sz="2600" dirty="0">
                <a:latin typeface="Times New Roman" panose="02020603050405020304" pitchFamily="18" charset="0"/>
                <a:cs typeface="Times New Roman" panose="02020603050405020304" pitchFamily="18" charset="0"/>
              </a:rPr>
              <a:t>look for </a:t>
            </a:r>
            <a:r>
              <a:rPr lang="en-GB" altLang="en-US" sz="2600" b="1" dirty="0">
                <a:solidFill>
                  <a:srgbClr val="3333FF"/>
                </a:solidFill>
                <a:latin typeface="Times New Roman" panose="02020603050405020304" pitchFamily="18" charset="0"/>
                <a:cs typeface="Times New Roman" panose="02020603050405020304" pitchFamily="18" charset="0"/>
              </a:rPr>
              <a:t>responsibilities, attributes </a:t>
            </a:r>
            <a:r>
              <a:rPr lang="en-GB" altLang="en-US" sz="2600" dirty="0">
                <a:latin typeface="Times New Roman" panose="02020603050405020304" pitchFamily="18" charset="0"/>
                <a:cs typeface="Times New Roman" panose="02020603050405020304" pitchFamily="18" charset="0"/>
              </a:rPr>
              <a:t>and</a:t>
            </a:r>
            <a:r>
              <a:rPr lang="en-GB" altLang="en-US" sz="2600" b="1" dirty="0">
                <a:solidFill>
                  <a:srgbClr val="3333FF"/>
                </a:solidFill>
                <a:latin typeface="Times New Roman" panose="02020603050405020304" pitchFamily="18" charset="0"/>
                <a:cs typeface="Times New Roman" panose="02020603050405020304" pitchFamily="18" charset="0"/>
              </a:rPr>
              <a:t> operations </a:t>
            </a:r>
            <a:r>
              <a:rPr lang="en-GB" altLang="en-US" sz="2600" dirty="0">
                <a:latin typeface="Times New Roman" panose="02020603050405020304" pitchFamily="18" charset="0"/>
                <a:cs typeface="Times New Roman" panose="02020603050405020304" pitchFamily="18" charset="0"/>
              </a:rPr>
              <a:t>that are common to two or more classes</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Elevate those common </a:t>
            </a:r>
            <a:r>
              <a:rPr lang="en-GB" altLang="en-US" sz="2600" b="1" dirty="0">
                <a:solidFill>
                  <a:srgbClr val="3333FF"/>
                </a:solidFill>
                <a:latin typeface="Times New Roman" panose="02020603050405020304" pitchFamily="18" charset="0"/>
                <a:cs typeface="Times New Roman" panose="02020603050405020304" pitchFamily="18" charset="0"/>
              </a:rPr>
              <a:t>responsibilities, attributes </a:t>
            </a:r>
            <a:r>
              <a:rPr lang="en-GB" altLang="en-US" sz="2600" dirty="0">
                <a:latin typeface="Times New Roman" panose="02020603050405020304" pitchFamily="18" charset="0"/>
                <a:cs typeface="Times New Roman" panose="02020603050405020304" pitchFamily="18" charset="0"/>
              </a:rPr>
              <a:t>and </a:t>
            </a:r>
            <a:r>
              <a:rPr lang="en-GB" altLang="en-US" sz="2600" b="1" dirty="0">
                <a:solidFill>
                  <a:srgbClr val="3333FF"/>
                </a:solidFill>
                <a:latin typeface="Times New Roman" panose="02020603050405020304" pitchFamily="18" charset="0"/>
                <a:cs typeface="Times New Roman" panose="02020603050405020304" pitchFamily="18" charset="0"/>
              </a:rPr>
              <a:t>operations </a:t>
            </a:r>
            <a:r>
              <a:rPr lang="en-GB" altLang="en-US" sz="2600" dirty="0">
                <a:latin typeface="Times New Roman" panose="02020603050405020304" pitchFamily="18" charset="0"/>
                <a:cs typeface="Times New Roman" panose="02020603050405020304" pitchFamily="18" charset="0"/>
              </a:rPr>
              <a:t>to a more </a:t>
            </a:r>
            <a:r>
              <a:rPr lang="en-GB" altLang="en-US" sz="2600" b="1" dirty="0">
                <a:solidFill>
                  <a:srgbClr val="3333FF"/>
                </a:solidFill>
                <a:latin typeface="Times New Roman" panose="02020603050405020304" pitchFamily="18" charset="0"/>
                <a:cs typeface="Times New Roman" panose="02020603050405020304" pitchFamily="18" charset="0"/>
              </a:rPr>
              <a:t>general class</a:t>
            </a:r>
            <a:r>
              <a:rPr lang="en-GB" altLang="en-US" sz="2600"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ü"/>
            </a:pPr>
            <a:r>
              <a:rPr lang="en-GB" altLang="en-US" sz="2600" dirty="0">
                <a:latin typeface="Times New Roman" panose="02020603050405020304" pitchFamily="18" charset="0"/>
                <a:cs typeface="Times New Roman" panose="02020603050405020304" pitchFamily="18" charset="0"/>
              </a:rPr>
              <a:t>If necessary, </a:t>
            </a:r>
            <a:r>
              <a:rPr lang="en-GB" altLang="en-US" sz="2600" b="1" dirty="0">
                <a:solidFill>
                  <a:srgbClr val="FF0000"/>
                </a:solidFill>
                <a:latin typeface="Times New Roman" panose="02020603050405020304" pitchFamily="18" charset="0"/>
                <a:cs typeface="Times New Roman" panose="02020603050405020304" pitchFamily="18" charset="0"/>
              </a:rPr>
              <a:t>create </a:t>
            </a:r>
            <a:r>
              <a:rPr lang="en-GB" altLang="en-US" sz="2600" dirty="0">
                <a:latin typeface="Times New Roman" panose="02020603050405020304" pitchFamily="18" charset="0"/>
                <a:cs typeface="Times New Roman" panose="02020603050405020304" pitchFamily="18" charset="0"/>
              </a:rPr>
              <a:t>a </a:t>
            </a:r>
            <a:r>
              <a:rPr lang="en-GB" altLang="en-US" sz="2600" b="1" dirty="0">
                <a:solidFill>
                  <a:srgbClr val="FF0000"/>
                </a:solidFill>
                <a:latin typeface="Times New Roman" panose="02020603050405020304" pitchFamily="18" charset="0"/>
                <a:cs typeface="Times New Roman" panose="02020603050405020304" pitchFamily="18" charset="0"/>
              </a:rPr>
              <a:t>new class </a:t>
            </a:r>
            <a:r>
              <a:rPr lang="en-GB" altLang="en-US" sz="2600" dirty="0">
                <a:latin typeface="Times New Roman" panose="02020603050405020304" pitchFamily="18" charset="0"/>
                <a:cs typeface="Times New Roman" panose="02020603050405020304" pitchFamily="18" charset="0"/>
              </a:rPr>
              <a:t>to which you can </a:t>
            </a:r>
            <a:r>
              <a:rPr lang="en-GB" altLang="en-US" sz="2600" b="1" dirty="0">
                <a:solidFill>
                  <a:srgbClr val="FF0000"/>
                </a:solidFill>
                <a:latin typeface="Times New Roman" panose="02020603050405020304" pitchFamily="18" charset="0"/>
                <a:cs typeface="Times New Roman" panose="02020603050405020304" pitchFamily="18" charset="0"/>
              </a:rPr>
              <a:t>assign </a:t>
            </a:r>
            <a:r>
              <a:rPr lang="en-GB" altLang="en-US" sz="2600" dirty="0">
                <a:latin typeface="Times New Roman" panose="02020603050405020304" pitchFamily="18" charset="0"/>
                <a:cs typeface="Times New Roman" panose="02020603050405020304" pitchFamily="18" charset="0"/>
              </a:rPr>
              <a:t>these </a:t>
            </a:r>
            <a:r>
              <a:rPr lang="en-GB" altLang="en-US" sz="2600" b="1" dirty="0">
                <a:solidFill>
                  <a:srgbClr val="FF0000"/>
                </a:solidFill>
                <a:latin typeface="Times New Roman" panose="02020603050405020304" pitchFamily="18" charset="0"/>
                <a:cs typeface="Times New Roman" panose="02020603050405020304" pitchFamily="18" charset="0"/>
              </a:rPr>
              <a:t>elements</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Specify that the </a:t>
            </a:r>
            <a:r>
              <a:rPr lang="en-GB" altLang="en-US" sz="2600" b="1" dirty="0">
                <a:solidFill>
                  <a:srgbClr val="3333FF"/>
                </a:solidFill>
                <a:latin typeface="Times New Roman" panose="02020603050405020304" pitchFamily="18" charset="0"/>
                <a:cs typeface="Times New Roman" panose="02020603050405020304" pitchFamily="18" charset="0"/>
              </a:rPr>
              <a:t>more-specific classes inherit </a:t>
            </a:r>
            <a:r>
              <a:rPr lang="en-GB" altLang="en-US" sz="2600" dirty="0">
                <a:latin typeface="Times New Roman" panose="02020603050405020304" pitchFamily="18" charset="0"/>
                <a:cs typeface="Times New Roman" panose="02020603050405020304" pitchFamily="18" charset="0"/>
              </a:rPr>
              <a:t>from the </a:t>
            </a:r>
            <a:r>
              <a:rPr lang="en-GB" altLang="en-US" sz="2600" b="1" dirty="0">
                <a:solidFill>
                  <a:srgbClr val="3333FF"/>
                </a:solidFill>
                <a:latin typeface="Times New Roman" panose="02020603050405020304" pitchFamily="18" charset="0"/>
                <a:cs typeface="Times New Roman" panose="02020603050405020304" pitchFamily="18" charset="0"/>
              </a:rPr>
              <a:t>more-general class </a:t>
            </a:r>
            <a:r>
              <a:rPr lang="en-GB" altLang="en-US" sz="2600" dirty="0">
                <a:latin typeface="Times New Roman" panose="02020603050405020304" pitchFamily="18" charset="0"/>
                <a:cs typeface="Times New Roman" panose="02020603050405020304" pitchFamily="18" charset="0"/>
              </a:rPr>
              <a:t>by placing a </a:t>
            </a:r>
            <a:r>
              <a:rPr lang="en-GB" altLang="en-US" sz="2600" b="1" dirty="0">
                <a:solidFill>
                  <a:srgbClr val="3333FF"/>
                </a:solidFill>
                <a:latin typeface="Times New Roman" panose="02020603050405020304" pitchFamily="18" charset="0"/>
                <a:cs typeface="Times New Roman" panose="02020603050405020304" pitchFamily="18" charset="0"/>
              </a:rPr>
              <a:t>generalization relationship </a:t>
            </a:r>
            <a:r>
              <a:rPr lang="en-GB" altLang="en-US" sz="2600" dirty="0">
                <a:latin typeface="Times New Roman" panose="02020603050405020304" pitchFamily="18" charset="0"/>
                <a:cs typeface="Times New Roman" panose="02020603050405020304" pitchFamily="18" charset="0"/>
              </a:rPr>
              <a:t>that is drawn from each </a:t>
            </a:r>
            <a:r>
              <a:rPr lang="en-GB" altLang="en-US" sz="2600" b="1" dirty="0">
                <a:solidFill>
                  <a:srgbClr val="FF0000"/>
                </a:solidFill>
                <a:latin typeface="Times New Roman" panose="02020603050405020304" pitchFamily="18" charset="0"/>
                <a:cs typeface="Times New Roman" panose="02020603050405020304" pitchFamily="18" charset="0"/>
              </a:rPr>
              <a:t>specialized class </a:t>
            </a:r>
            <a:r>
              <a:rPr lang="en-GB" altLang="en-US" sz="2600" dirty="0">
                <a:latin typeface="Times New Roman" panose="02020603050405020304" pitchFamily="18" charset="0"/>
                <a:cs typeface="Times New Roman" panose="02020603050405020304" pitchFamily="18" charset="0"/>
              </a:rPr>
              <a:t>to its </a:t>
            </a:r>
            <a:r>
              <a:rPr lang="en-GB" altLang="en-US" sz="2600" b="1" dirty="0">
                <a:solidFill>
                  <a:srgbClr val="FF0000"/>
                </a:solidFill>
                <a:latin typeface="Times New Roman" panose="02020603050405020304" pitchFamily="18" charset="0"/>
                <a:cs typeface="Times New Roman" panose="02020603050405020304" pitchFamily="18" charset="0"/>
              </a:rPr>
              <a:t>more-general parent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69E7830-7531-7146-DD72-DAFCD89C740F}"/>
              </a:ext>
            </a:extLst>
          </p:cNvPr>
          <p:cNvSpPr>
            <a:spLocks noGrp="1" noRot="1" noChangeArrowheads="1"/>
          </p:cNvSpPr>
          <p:nvPr>
            <p:ph type="title"/>
          </p:nvPr>
        </p:nvSpPr>
        <p:spPr>
          <a:xfrm>
            <a:off x="2171700" y="-114300"/>
            <a:ext cx="7772400" cy="762000"/>
          </a:xfrm>
        </p:spPr>
        <p:txBody>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B. Generalization--------</a:t>
            </a:r>
          </a:p>
        </p:txBody>
      </p:sp>
      <p:sp>
        <p:nvSpPr>
          <p:cNvPr id="58371" name="Slide Number Placeholder 4">
            <a:extLst>
              <a:ext uri="{FF2B5EF4-FFF2-40B4-BE49-F238E27FC236}">
                <a16:creationId xmlns:a16="http://schemas.microsoft.com/office/drawing/2014/main" id="{6FC61E6E-58F9-1186-2A98-DC3EFFF643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8B2B55C-F342-4E24-8291-E2D59B150260}" type="slidenum">
              <a:rPr lang="en-GB" altLang="en-US" sz="1400">
                <a:solidFill>
                  <a:srgbClr val="FFFFFF"/>
                </a:solidFill>
                <a:latin typeface="Franklin Gothic Book" panose="020B0503020102020204" pitchFamily="34" charset="0"/>
              </a:rPr>
              <a:pPr/>
              <a:t>24</a:t>
            </a:fld>
            <a:endParaRPr lang="en-GB" altLang="en-US" sz="1400">
              <a:solidFill>
                <a:srgbClr val="FFFFFF"/>
              </a:solidFill>
              <a:latin typeface="Franklin Gothic Book" panose="020B0503020102020204" pitchFamily="34" charset="0"/>
            </a:endParaRPr>
          </a:p>
        </p:txBody>
      </p:sp>
      <p:sp>
        <p:nvSpPr>
          <p:cNvPr id="58372" name="Rectangle 3">
            <a:extLst>
              <a:ext uri="{FF2B5EF4-FFF2-40B4-BE49-F238E27FC236}">
                <a16:creationId xmlns:a16="http://schemas.microsoft.com/office/drawing/2014/main" id="{0B10D19B-1AAF-C4DD-9175-7C78608F142A}"/>
              </a:ext>
            </a:extLst>
          </p:cNvPr>
          <p:cNvSpPr>
            <a:spLocks noGrp="1" noChangeArrowheads="1"/>
          </p:cNvSpPr>
          <p:nvPr>
            <p:ph sz="quarter" idx="1"/>
          </p:nvPr>
        </p:nvSpPr>
        <p:spPr>
          <a:xfrm>
            <a:off x="1524000" y="457200"/>
            <a:ext cx="9067800" cy="6400800"/>
          </a:xfrm>
        </p:spPr>
        <p:txBody>
          <a:bodyPr/>
          <a:lstStyle/>
          <a:p>
            <a:pPr algn="just" eaLnBrk="1" hangingPunct="1">
              <a:lnSpc>
                <a:spcPct val="150000"/>
              </a:lnSpc>
              <a:spcBef>
                <a:spcPct val="0"/>
              </a:spcBef>
              <a:buFont typeface="Wingdings" panose="05000000000000000000" pitchFamily="2" charset="2"/>
              <a:buChar char="Ø"/>
            </a:pPr>
            <a:r>
              <a:rPr lang="en-GB" altLang="en-US" sz="2600" b="1">
                <a:latin typeface="Times New Roman" panose="02020603050405020304" pitchFamily="18" charset="0"/>
                <a:cs typeface="Times New Roman" panose="02020603050405020304" pitchFamily="18" charset="0"/>
              </a:rPr>
              <a:t>Example</a:t>
            </a:r>
            <a:r>
              <a:rPr lang="en-GB" altLang="en-US" sz="2600">
                <a:latin typeface="Times New Roman" panose="02020603050405020304" pitchFamily="18" charset="0"/>
                <a:cs typeface="Times New Roman" panose="02020603050405020304" pitchFamily="18" charset="0"/>
              </a:rPr>
              <a:t>: - The </a:t>
            </a:r>
            <a:r>
              <a:rPr lang="en-GB" altLang="en-US" sz="2600" b="1">
                <a:solidFill>
                  <a:srgbClr val="FF0000"/>
                </a:solidFill>
                <a:latin typeface="Times New Roman" panose="02020603050405020304" pitchFamily="18" charset="0"/>
                <a:cs typeface="Times New Roman" panose="02020603050405020304" pitchFamily="18" charset="0"/>
              </a:rPr>
              <a:t>Rectangle, Circle </a:t>
            </a:r>
            <a:r>
              <a:rPr lang="en-GB" altLang="en-US" sz="2600">
                <a:latin typeface="Times New Roman" panose="02020603050405020304" pitchFamily="18" charset="0"/>
                <a:cs typeface="Times New Roman" panose="02020603050405020304" pitchFamily="18" charset="0"/>
              </a:rPr>
              <a:t>and</a:t>
            </a:r>
            <a:r>
              <a:rPr lang="en-GB" altLang="en-US" sz="2600" b="1">
                <a:solidFill>
                  <a:srgbClr val="FF0000"/>
                </a:solidFill>
                <a:latin typeface="Times New Roman" panose="02020603050405020304" pitchFamily="18" charset="0"/>
                <a:cs typeface="Times New Roman" panose="02020603050405020304" pitchFamily="18" charset="0"/>
              </a:rPr>
              <a:t> Polygon classes</a:t>
            </a:r>
            <a:r>
              <a:rPr lang="en-GB" altLang="en-US" sz="2600">
                <a:latin typeface="Times New Roman" panose="02020603050405020304" pitchFamily="18" charset="0"/>
                <a:cs typeface="Times New Roman" panose="02020603050405020304" pitchFamily="18" charset="0"/>
              </a:rPr>
              <a:t> </a:t>
            </a:r>
            <a:r>
              <a:rPr lang="en-GB" altLang="en-US" sz="2600" b="1">
                <a:solidFill>
                  <a:srgbClr val="3333FF"/>
                </a:solidFill>
                <a:latin typeface="Times New Roman" panose="02020603050405020304" pitchFamily="18" charset="0"/>
                <a:cs typeface="Times New Roman" panose="02020603050405020304" pitchFamily="18" charset="0"/>
              </a:rPr>
              <a:t>inherits </a:t>
            </a:r>
            <a:r>
              <a:rPr lang="en-GB" altLang="en-US" sz="2600">
                <a:latin typeface="Times New Roman" panose="02020603050405020304" pitchFamily="18" charset="0"/>
                <a:cs typeface="Times New Roman" panose="02020603050405020304" pitchFamily="18" charset="0"/>
              </a:rPr>
              <a:t>from the </a:t>
            </a:r>
            <a:r>
              <a:rPr lang="en-GB" altLang="en-US" sz="2600" b="1">
                <a:solidFill>
                  <a:srgbClr val="3333FF"/>
                </a:solidFill>
                <a:latin typeface="Times New Roman" panose="02020603050405020304" pitchFamily="18" charset="0"/>
                <a:cs typeface="Times New Roman" panose="02020603050405020304" pitchFamily="18" charset="0"/>
              </a:rPr>
              <a:t>attributes </a:t>
            </a:r>
            <a:r>
              <a:rPr lang="en-GB" altLang="en-US" sz="2600">
                <a:latin typeface="Times New Roman" panose="02020603050405020304" pitchFamily="18" charset="0"/>
                <a:cs typeface="Times New Roman" panose="02020603050405020304" pitchFamily="18" charset="0"/>
              </a:rPr>
              <a:t>and</a:t>
            </a:r>
            <a:r>
              <a:rPr lang="en-GB" altLang="en-US" sz="2600" b="1">
                <a:solidFill>
                  <a:srgbClr val="3333FF"/>
                </a:solidFill>
                <a:latin typeface="Times New Roman" panose="02020603050405020304" pitchFamily="18" charset="0"/>
                <a:cs typeface="Times New Roman" panose="02020603050405020304" pitchFamily="18" charset="0"/>
              </a:rPr>
              <a:t> operations </a:t>
            </a:r>
            <a:r>
              <a:rPr lang="en-GB" altLang="en-US" sz="2600">
                <a:latin typeface="Times New Roman" panose="02020603050405020304" pitchFamily="18" charset="0"/>
                <a:cs typeface="Times New Roman" panose="02020603050405020304" pitchFamily="18" charset="0"/>
              </a:rPr>
              <a:t>of the </a:t>
            </a:r>
            <a:r>
              <a:rPr lang="en-GB" altLang="en-US" sz="2600" b="1">
                <a:latin typeface="Times New Roman" panose="02020603050405020304" pitchFamily="18" charset="0"/>
                <a:cs typeface="Times New Roman" panose="02020603050405020304" pitchFamily="18" charset="0"/>
              </a:rPr>
              <a:t>Shape class</a:t>
            </a:r>
          </a:p>
        </p:txBody>
      </p:sp>
      <p:pic>
        <p:nvPicPr>
          <p:cNvPr id="58373" name="Picture 1">
            <a:extLst>
              <a:ext uri="{FF2B5EF4-FFF2-40B4-BE49-F238E27FC236}">
                <a16:creationId xmlns:a16="http://schemas.microsoft.com/office/drawing/2014/main" id="{F4F11CD4-D6F0-D5A6-D946-23F12FD51F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0563" y="1905000"/>
            <a:ext cx="766445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C9F601-1AFA-FC16-3A0D-A92A55409720}"/>
              </a:ext>
            </a:extLst>
          </p:cNvPr>
          <p:cNvSpPr>
            <a:spLocks noGrp="1" noRot="1" noChangeArrowheads="1"/>
          </p:cNvSpPr>
          <p:nvPr>
            <p:ph type="title"/>
          </p:nvPr>
        </p:nvSpPr>
        <p:spPr>
          <a:xfrm>
            <a:off x="2209800" y="-152400"/>
            <a:ext cx="7772400" cy="762000"/>
          </a:xfrm>
        </p:spPr>
        <p:txBody>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C. Association</a:t>
            </a:r>
          </a:p>
        </p:txBody>
      </p:sp>
      <p:sp>
        <p:nvSpPr>
          <p:cNvPr id="59395" name="Slide Number Placeholder 4">
            <a:extLst>
              <a:ext uri="{FF2B5EF4-FFF2-40B4-BE49-F238E27FC236}">
                <a16:creationId xmlns:a16="http://schemas.microsoft.com/office/drawing/2014/main" id="{F6AAA161-CB9E-21EA-CDBD-FAE01F5307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F8C6D3C-62D5-4D94-A0D8-03560F3DFDE7}" type="slidenum">
              <a:rPr lang="en-GB" altLang="en-US" sz="1400">
                <a:solidFill>
                  <a:srgbClr val="FFFFFF"/>
                </a:solidFill>
                <a:latin typeface="Franklin Gothic Book" panose="020B0503020102020204" pitchFamily="34" charset="0"/>
              </a:rPr>
              <a:pPr/>
              <a:t>25</a:t>
            </a:fld>
            <a:endParaRPr lang="en-GB" altLang="en-US" sz="1400">
              <a:solidFill>
                <a:srgbClr val="FFFFFF"/>
              </a:solidFill>
              <a:latin typeface="Franklin Gothic Book" panose="020B0503020102020204" pitchFamily="34" charset="0"/>
            </a:endParaRPr>
          </a:p>
        </p:txBody>
      </p:sp>
      <p:sp>
        <p:nvSpPr>
          <p:cNvPr id="45060" name="Rectangle 3">
            <a:extLst>
              <a:ext uri="{FF2B5EF4-FFF2-40B4-BE49-F238E27FC236}">
                <a16:creationId xmlns:a16="http://schemas.microsoft.com/office/drawing/2014/main" id="{8A4107E4-EE78-0A00-87E3-6088DD7E780A}"/>
              </a:ext>
            </a:extLst>
          </p:cNvPr>
          <p:cNvSpPr>
            <a:spLocks noGrp="1" noChangeArrowheads="1"/>
          </p:cNvSpPr>
          <p:nvPr>
            <p:ph sz="quarter" idx="1"/>
          </p:nvPr>
        </p:nvSpPr>
        <p:spPr>
          <a:xfrm>
            <a:off x="0" y="457200"/>
            <a:ext cx="12192000" cy="6400800"/>
          </a:xfrm>
        </p:spPr>
        <p:txBody>
          <a:bodyPr rtlCol="0">
            <a:noAutofit/>
          </a:bodyPr>
          <a:lstStyle/>
          <a:p>
            <a:pPr algn="just">
              <a:lnSpc>
                <a:spcPct val="170000"/>
              </a:lnSpc>
              <a:spcBef>
                <a:spcPts val="0"/>
              </a:spcBef>
              <a:buFont typeface="Wingdings" pitchFamily="2" charset="2"/>
              <a:buChar char="Ø"/>
              <a:defRPr/>
            </a:pPr>
            <a:r>
              <a:rPr lang="en-GB" sz="2600" dirty="0">
                <a:latin typeface="Times New Roman" pitchFamily="18" charset="0"/>
                <a:cs typeface="Times New Roman" pitchFamily="18" charset="0"/>
              </a:rPr>
              <a:t>An </a:t>
            </a:r>
            <a:r>
              <a:rPr lang="en-GB" sz="2600" b="1" dirty="0">
                <a:solidFill>
                  <a:srgbClr val="3333FF"/>
                </a:solidFill>
                <a:latin typeface="Times New Roman" pitchFamily="18" charset="0"/>
                <a:cs typeface="Times New Roman" pitchFamily="18" charset="0"/>
              </a:rPr>
              <a:t>association</a:t>
            </a:r>
            <a:r>
              <a:rPr lang="en-GB" sz="2600" dirty="0">
                <a:latin typeface="Times New Roman" pitchFamily="18" charset="0"/>
                <a:cs typeface="Times New Roman" pitchFamily="18" charset="0"/>
              </a:rPr>
              <a:t> is a </a:t>
            </a:r>
            <a:r>
              <a:rPr lang="en-GB" sz="2600" b="1" dirty="0">
                <a:solidFill>
                  <a:srgbClr val="FF0000"/>
                </a:solidFill>
                <a:latin typeface="Times New Roman" pitchFamily="18" charset="0"/>
                <a:cs typeface="Times New Roman" pitchFamily="18" charset="0"/>
              </a:rPr>
              <a:t>structural relationship </a:t>
            </a:r>
            <a:r>
              <a:rPr lang="en-GB" sz="2600" dirty="0">
                <a:latin typeface="Times New Roman" pitchFamily="18" charset="0"/>
                <a:cs typeface="Times New Roman" pitchFamily="18" charset="0"/>
              </a:rPr>
              <a:t>that specifies that </a:t>
            </a:r>
            <a:r>
              <a:rPr lang="en-GB" sz="2600" b="1" dirty="0">
                <a:solidFill>
                  <a:srgbClr val="3333FF"/>
                </a:solidFill>
                <a:latin typeface="Times New Roman" pitchFamily="18" charset="0"/>
                <a:cs typeface="Times New Roman" pitchFamily="18" charset="0"/>
              </a:rPr>
              <a:t>objects </a:t>
            </a:r>
            <a:r>
              <a:rPr lang="en-GB" sz="2600" dirty="0">
                <a:latin typeface="Times New Roman" pitchFamily="18" charset="0"/>
                <a:cs typeface="Times New Roman" pitchFamily="18" charset="0"/>
              </a:rPr>
              <a:t>of one </a:t>
            </a:r>
            <a:r>
              <a:rPr lang="en-GB" sz="2600" b="1" dirty="0">
                <a:solidFill>
                  <a:srgbClr val="3333FF"/>
                </a:solidFill>
                <a:latin typeface="Times New Roman" pitchFamily="18" charset="0"/>
                <a:cs typeface="Times New Roman" pitchFamily="18" charset="0"/>
              </a:rPr>
              <a:t>thing </a:t>
            </a:r>
            <a:r>
              <a:rPr lang="en-GB" sz="2600" dirty="0">
                <a:latin typeface="Times New Roman" pitchFamily="18" charset="0"/>
                <a:cs typeface="Times New Roman" pitchFamily="18" charset="0"/>
              </a:rPr>
              <a:t>are</a:t>
            </a:r>
            <a:r>
              <a:rPr lang="en-GB" sz="2600" b="1" dirty="0">
                <a:solidFill>
                  <a:srgbClr val="3333FF"/>
                </a:solidFill>
                <a:latin typeface="Times New Roman" pitchFamily="18" charset="0"/>
                <a:cs typeface="Times New Roman" pitchFamily="18" charset="0"/>
              </a:rPr>
              <a:t> connected</a:t>
            </a:r>
            <a:r>
              <a:rPr lang="en-GB" sz="2600" dirty="0">
                <a:latin typeface="Times New Roman" pitchFamily="18" charset="0"/>
                <a:cs typeface="Times New Roman" pitchFamily="18" charset="0"/>
              </a:rPr>
              <a:t> to </a:t>
            </a:r>
            <a:r>
              <a:rPr lang="en-GB" sz="2600" b="1" dirty="0">
                <a:solidFill>
                  <a:srgbClr val="3333FF"/>
                </a:solidFill>
                <a:latin typeface="Times New Roman" pitchFamily="18" charset="0"/>
                <a:cs typeface="Times New Roman" pitchFamily="18" charset="0"/>
              </a:rPr>
              <a:t>objects </a:t>
            </a:r>
            <a:r>
              <a:rPr lang="en-GB" sz="2600" dirty="0">
                <a:latin typeface="Times New Roman" pitchFamily="18" charset="0"/>
                <a:cs typeface="Times New Roman" pitchFamily="18" charset="0"/>
              </a:rPr>
              <a:t>of another</a:t>
            </a:r>
          </a:p>
          <a:p>
            <a:pPr algn="just">
              <a:lnSpc>
                <a:spcPct val="170000"/>
              </a:lnSpc>
              <a:spcBef>
                <a:spcPts val="0"/>
              </a:spcBef>
              <a:buFont typeface="Wingdings" pitchFamily="2" charset="2"/>
              <a:buChar char="§"/>
              <a:defRPr/>
            </a:pPr>
            <a:r>
              <a:rPr lang="en-GB" sz="2600" dirty="0">
                <a:latin typeface="Times New Roman" pitchFamily="18" charset="0"/>
                <a:cs typeface="Times New Roman" pitchFamily="18" charset="0"/>
              </a:rPr>
              <a:t>We can </a:t>
            </a:r>
            <a:r>
              <a:rPr lang="en-GB" sz="2600" b="1" dirty="0">
                <a:solidFill>
                  <a:srgbClr val="FF0000"/>
                </a:solidFill>
                <a:latin typeface="Times New Roman" pitchFamily="18" charset="0"/>
                <a:cs typeface="Times New Roman" pitchFamily="18" charset="0"/>
              </a:rPr>
              <a:t>navigate </a:t>
            </a:r>
            <a:r>
              <a:rPr lang="en-GB" sz="2600" dirty="0">
                <a:latin typeface="Times New Roman" pitchFamily="18" charset="0"/>
                <a:cs typeface="Times New Roman" pitchFamily="18" charset="0"/>
              </a:rPr>
              <a:t>from an </a:t>
            </a:r>
            <a:r>
              <a:rPr lang="en-GB" sz="2600" b="1" dirty="0">
                <a:solidFill>
                  <a:srgbClr val="FF0000"/>
                </a:solidFill>
                <a:latin typeface="Times New Roman" pitchFamily="18" charset="0"/>
                <a:cs typeface="Times New Roman" pitchFamily="18" charset="0"/>
              </a:rPr>
              <a:t>object </a:t>
            </a:r>
            <a:r>
              <a:rPr lang="en-GB" sz="2600" dirty="0">
                <a:latin typeface="Times New Roman" pitchFamily="18" charset="0"/>
                <a:cs typeface="Times New Roman" pitchFamily="18" charset="0"/>
              </a:rPr>
              <a:t>of</a:t>
            </a:r>
            <a:r>
              <a:rPr lang="en-GB" sz="2600" b="1" dirty="0">
                <a:solidFill>
                  <a:srgbClr val="FF0000"/>
                </a:solidFill>
                <a:latin typeface="Times New Roman" pitchFamily="18" charset="0"/>
                <a:cs typeface="Times New Roman" pitchFamily="18" charset="0"/>
              </a:rPr>
              <a:t> one </a:t>
            </a:r>
            <a:r>
              <a:rPr lang="en-GB" sz="2600" dirty="0">
                <a:latin typeface="Times New Roman" pitchFamily="18" charset="0"/>
                <a:cs typeface="Times New Roman" pitchFamily="18" charset="0"/>
              </a:rPr>
              <a:t>class to an </a:t>
            </a:r>
            <a:r>
              <a:rPr lang="en-GB" sz="2600" b="1" dirty="0">
                <a:solidFill>
                  <a:srgbClr val="FF0000"/>
                </a:solidFill>
                <a:latin typeface="Times New Roman" pitchFamily="18" charset="0"/>
                <a:cs typeface="Times New Roman" pitchFamily="18" charset="0"/>
              </a:rPr>
              <a:t>object </a:t>
            </a:r>
            <a:r>
              <a:rPr lang="en-GB" sz="2600" dirty="0">
                <a:latin typeface="Times New Roman" pitchFamily="18" charset="0"/>
                <a:cs typeface="Times New Roman" pitchFamily="18" charset="0"/>
              </a:rPr>
              <a:t>of the other</a:t>
            </a:r>
            <a:r>
              <a:rPr lang="en-GB" sz="2600" b="1" dirty="0">
                <a:solidFill>
                  <a:srgbClr val="FF0000"/>
                </a:solidFill>
                <a:latin typeface="Times New Roman" pitchFamily="18" charset="0"/>
                <a:cs typeface="Times New Roman" pitchFamily="18" charset="0"/>
              </a:rPr>
              <a:t> class, </a:t>
            </a:r>
            <a:r>
              <a:rPr lang="en-GB" sz="2600" dirty="0">
                <a:latin typeface="Times New Roman" pitchFamily="18" charset="0"/>
                <a:cs typeface="Times New Roman" pitchFamily="18" charset="0"/>
              </a:rPr>
              <a:t>and</a:t>
            </a:r>
            <a:r>
              <a:rPr lang="en-GB" sz="2600" b="1" dirty="0">
                <a:solidFill>
                  <a:srgbClr val="FF0000"/>
                </a:solidFill>
                <a:latin typeface="Times New Roman" pitchFamily="18" charset="0"/>
                <a:cs typeface="Times New Roman" pitchFamily="18" charset="0"/>
              </a:rPr>
              <a:t> vice versa</a:t>
            </a:r>
          </a:p>
          <a:p>
            <a:pPr algn="just">
              <a:lnSpc>
                <a:spcPct val="170000"/>
              </a:lnSpc>
              <a:spcBef>
                <a:spcPts val="0"/>
              </a:spcBef>
              <a:buFont typeface="Wingdings" pitchFamily="2" charset="2"/>
              <a:buChar char="Ø"/>
              <a:defRPr/>
            </a:pPr>
            <a:r>
              <a:rPr lang="en-GB" sz="2600" b="1" dirty="0">
                <a:solidFill>
                  <a:srgbClr val="3333FF"/>
                </a:solidFill>
                <a:latin typeface="Times New Roman" pitchFamily="18" charset="0"/>
                <a:cs typeface="Times New Roman" pitchFamily="18" charset="0"/>
              </a:rPr>
              <a:t>Types </a:t>
            </a:r>
            <a:r>
              <a:rPr lang="en-GB" sz="2600" b="1" dirty="0">
                <a:latin typeface="Times New Roman" pitchFamily="18" charset="0"/>
                <a:cs typeface="Times New Roman" pitchFamily="18" charset="0"/>
              </a:rPr>
              <a:t>of </a:t>
            </a:r>
            <a:r>
              <a:rPr lang="en-GB" sz="2600" b="1" dirty="0">
                <a:solidFill>
                  <a:srgbClr val="3333FF"/>
                </a:solidFill>
                <a:latin typeface="Times New Roman" pitchFamily="18" charset="0"/>
                <a:cs typeface="Times New Roman" pitchFamily="18" charset="0"/>
              </a:rPr>
              <a:t>association: -</a:t>
            </a:r>
          </a:p>
          <a:p>
            <a:pPr marL="514350" indent="-514350" algn="just">
              <a:lnSpc>
                <a:spcPct val="170000"/>
              </a:lnSpc>
              <a:spcBef>
                <a:spcPts val="0"/>
              </a:spcBef>
              <a:buFont typeface="Wingdings 2" panose="05020102010507070707" pitchFamily="18" charset="2"/>
              <a:buAutoNum type="arabicPeriod"/>
              <a:defRPr/>
            </a:pPr>
            <a:r>
              <a:rPr lang="en-GB" sz="2600" b="1" dirty="0">
                <a:latin typeface="Times New Roman" pitchFamily="18" charset="0"/>
                <a:cs typeface="Times New Roman" pitchFamily="18" charset="0"/>
              </a:rPr>
              <a:t>Unary Association- </a:t>
            </a:r>
            <a:r>
              <a:rPr lang="en-GB" sz="2600" dirty="0">
                <a:latin typeface="Times New Roman" pitchFamily="18" charset="0"/>
                <a:cs typeface="Times New Roman" pitchFamily="18" charset="0"/>
              </a:rPr>
              <a:t>is where </a:t>
            </a:r>
            <a:r>
              <a:rPr lang="en-GB" sz="2600" b="1" dirty="0">
                <a:solidFill>
                  <a:srgbClr val="D60093"/>
                </a:solidFill>
                <a:latin typeface="Times New Roman" pitchFamily="18" charset="0"/>
                <a:cs typeface="Times New Roman" pitchFamily="18" charset="0"/>
              </a:rPr>
              <a:t>both ends </a:t>
            </a:r>
            <a:r>
              <a:rPr lang="en-GB" sz="2600" dirty="0">
                <a:latin typeface="Times New Roman" pitchFamily="18" charset="0"/>
                <a:cs typeface="Times New Roman" pitchFamily="18" charset="0"/>
              </a:rPr>
              <a:t>of an </a:t>
            </a:r>
            <a:r>
              <a:rPr lang="en-GB" sz="2600" b="1" dirty="0">
                <a:solidFill>
                  <a:srgbClr val="D60093"/>
                </a:solidFill>
                <a:latin typeface="Times New Roman" pitchFamily="18" charset="0"/>
                <a:cs typeface="Times New Roman" pitchFamily="18" charset="0"/>
              </a:rPr>
              <a:t>association circle back </a:t>
            </a:r>
            <a:r>
              <a:rPr lang="en-GB" sz="2600" dirty="0">
                <a:latin typeface="Times New Roman" pitchFamily="18" charset="0"/>
                <a:cs typeface="Times New Roman" pitchFamily="18" charset="0"/>
              </a:rPr>
              <a:t>to the </a:t>
            </a:r>
            <a:r>
              <a:rPr lang="en-GB" sz="2600" b="1" dirty="0">
                <a:solidFill>
                  <a:srgbClr val="D60093"/>
                </a:solidFill>
                <a:latin typeface="Times New Roman" pitchFamily="18" charset="0"/>
                <a:cs typeface="Times New Roman" pitchFamily="18" charset="0"/>
              </a:rPr>
              <a:t>same class</a:t>
            </a:r>
          </a:p>
          <a:p>
            <a:pPr marL="0" indent="0" algn="just">
              <a:lnSpc>
                <a:spcPct val="170000"/>
              </a:lnSpc>
              <a:spcBef>
                <a:spcPts val="0"/>
              </a:spcBef>
              <a:buNone/>
              <a:defRPr/>
            </a:pPr>
            <a:r>
              <a:rPr lang="en-GB" sz="2600" b="1" dirty="0">
                <a:latin typeface="Times New Roman" pitchFamily="18" charset="0"/>
                <a:cs typeface="Times New Roman" pitchFamily="18" charset="0"/>
              </a:rPr>
              <a:t>2. Binary-</a:t>
            </a:r>
            <a:r>
              <a:rPr lang="en-GB" sz="2600" b="1" dirty="0">
                <a:solidFill>
                  <a:srgbClr val="FF0000"/>
                </a:solidFill>
                <a:latin typeface="Times New Roman" pitchFamily="18" charset="0"/>
                <a:cs typeface="Times New Roman" pitchFamily="18" charset="0"/>
              </a:rPr>
              <a:t>Association-connects exactly two classes</a:t>
            </a:r>
          </a:p>
          <a:p>
            <a:pPr marL="0" indent="0" algn="just">
              <a:lnSpc>
                <a:spcPct val="170000"/>
              </a:lnSpc>
              <a:spcBef>
                <a:spcPts val="0"/>
              </a:spcBef>
              <a:buNone/>
              <a:defRPr/>
            </a:pPr>
            <a:r>
              <a:rPr lang="en-GB" sz="2600" b="1" dirty="0">
                <a:latin typeface="Times New Roman" pitchFamily="18" charset="0"/>
                <a:cs typeface="Times New Roman" pitchFamily="18" charset="0"/>
              </a:rPr>
              <a:t>3. Ternary Association-</a:t>
            </a:r>
            <a:r>
              <a:rPr lang="en-GB" sz="2600" b="1" dirty="0">
                <a:solidFill>
                  <a:srgbClr val="3333FF"/>
                </a:solidFill>
                <a:latin typeface="Times New Roman" pitchFamily="18" charset="0"/>
                <a:cs typeface="Times New Roman" pitchFamily="18" charset="0"/>
              </a:rPr>
              <a:t>Connects more than two classes</a:t>
            </a:r>
          </a:p>
        </p:txBody>
      </p:sp>
      <p:sp>
        <p:nvSpPr>
          <p:cNvPr id="59397" name="Line 4">
            <a:extLst>
              <a:ext uri="{FF2B5EF4-FFF2-40B4-BE49-F238E27FC236}">
                <a16:creationId xmlns:a16="http://schemas.microsoft.com/office/drawing/2014/main" id="{A4C013C8-DAB8-D540-A268-EB6EA802C9D3}"/>
              </a:ext>
            </a:extLst>
          </p:cNvPr>
          <p:cNvSpPr>
            <a:spLocks noChangeShapeType="1"/>
          </p:cNvSpPr>
          <p:nvPr/>
        </p:nvSpPr>
        <p:spPr bwMode="auto">
          <a:xfrm>
            <a:off x="4191000" y="457200"/>
            <a:ext cx="396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98DA6DD8-C290-674E-C350-64A55C2CE5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DEA763B-C54F-48B1-AFE4-17040E555E3E}" type="slidenum">
              <a:rPr lang="en-GB" altLang="en-US" sz="1400">
                <a:solidFill>
                  <a:srgbClr val="FFFFFF"/>
                </a:solidFill>
                <a:latin typeface="Franklin Gothic Book" panose="020B0503020102020204" pitchFamily="34" charset="0"/>
              </a:rPr>
              <a:pPr/>
              <a:t>26</a:t>
            </a:fld>
            <a:endParaRPr lang="en-GB" altLang="en-US" sz="1400">
              <a:solidFill>
                <a:srgbClr val="FFFFFF"/>
              </a:solidFill>
              <a:latin typeface="Franklin Gothic Book" panose="020B0503020102020204" pitchFamily="34" charset="0"/>
            </a:endParaRPr>
          </a:p>
        </p:txBody>
      </p:sp>
      <p:sp>
        <p:nvSpPr>
          <p:cNvPr id="68611" name="Rectangle 3">
            <a:extLst>
              <a:ext uri="{FF2B5EF4-FFF2-40B4-BE49-F238E27FC236}">
                <a16:creationId xmlns:a16="http://schemas.microsoft.com/office/drawing/2014/main" id="{1FFB090B-45FA-4404-B046-ECDB4D94896B}"/>
              </a:ext>
            </a:extLst>
          </p:cNvPr>
          <p:cNvSpPr>
            <a:spLocks noGrp="1" noChangeArrowheads="1"/>
          </p:cNvSpPr>
          <p:nvPr>
            <p:ph sz="quarter" idx="1"/>
          </p:nvPr>
        </p:nvSpPr>
        <p:spPr>
          <a:xfrm>
            <a:off x="149902" y="228601"/>
            <a:ext cx="12042098" cy="4456113"/>
          </a:xfrm>
        </p:spPr>
        <p:txBody>
          <a:bodyPr/>
          <a:lstStyle/>
          <a:p>
            <a:pPr algn="just">
              <a:lnSpc>
                <a:spcPct val="150000"/>
              </a:lnSpc>
              <a:spcBef>
                <a:spcPts val="0"/>
              </a:spcBef>
              <a:buFont typeface="Wingdings" panose="05000000000000000000" pitchFamily="2" charset="2"/>
              <a:buChar char="Ø"/>
              <a:defRPr/>
            </a:pPr>
            <a:r>
              <a:rPr lang="en-GB" altLang="en-US" sz="2400" dirty="0">
                <a:latin typeface="Times New Roman" panose="02020603050405020304" pitchFamily="18" charset="0"/>
                <a:cs typeface="Times New Roman" panose="02020603050405020304" pitchFamily="18" charset="0"/>
              </a:rPr>
              <a:t>Graphically, an </a:t>
            </a:r>
            <a:r>
              <a:rPr lang="en-GB" altLang="en-US" sz="2400" b="1" dirty="0">
                <a:solidFill>
                  <a:srgbClr val="FF0000"/>
                </a:solidFill>
                <a:latin typeface="Times New Roman" panose="02020603050405020304" pitchFamily="18" charset="0"/>
                <a:cs typeface="Times New Roman" panose="02020603050405020304" pitchFamily="18" charset="0"/>
              </a:rPr>
              <a:t>association </a:t>
            </a:r>
            <a:r>
              <a:rPr lang="en-GB" altLang="en-US" sz="2400" dirty="0">
                <a:latin typeface="Times New Roman" panose="02020603050405020304" pitchFamily="18" charset="0"/>
                <a:cs typeface="Times New Roman" panose="02020603050405020304" pitchFamily="18" charset="0"/>
              </a:rPr>
              <a:t>is shown as a </a:t>
            </a:r>
            <a:r>
              <a:rPr lang="en-GB" altLang="en-US" sz="2400" b="1" dirty="0">
                <a:solidFill>
                  <a:srgbClr val="FF0000"/>
                </a:solidFill>
                <a:latin typeface="Times New Roman" panose="02020603050405020304" pitchFamily="18" charset="0"/>
                <a:cs typeface="Times New Roman" panose="02020603050405020304" pitchFamily="18" charset="0"/>
              </a:rPr>
              <a:t>solid line connecting </a:t>
            </a:r>
            <a:r>
              <a:rPr lang="en-GB" altLang="en-US" sz="2400" dirty="0">
                <a:latin typeface="Times New Roman" panose="02020603050405020304" pitchFamily="18" charset="0"/>
                <a:cs typeface="Times New Roman" panose="02020603050405020304" pitchFamily="18" charset="0"/>
              </a:rPr>
              <a:t>the</a:t>
            </a:r>
            <a:r>
              <a:rPr lang="en-GB" altLang="en-US" sz="2400" b="1" dirty="0">
                <a:solidFill>
                  <a:srgbClr val="FF0000"/>
                </a:solidFill>
                <a:latin typeface="Times New Roman" panose="02020603050405020304" pitchFamily="18" charset="0"/>
                <a:cs typeface="Times New Roman" panose="02020603050405020304" pitchFamily="18" charset="0"/>
              </a:rPr>
              <a:t> same </a:t>
            </a:r>
            <a:r>
              <a:rPr lang="en-GB" altLang="en-US" sz="2400" dirty="0">
                <a:latin typeface="Times New Roman" panose="02020603050405020304" pitchFamily="18" charset="0"/>
                <a:cs typeface="Times New Roman" panose="02020603050405020304" pitchFamily="18" charset="0"/>
              </a:rPr>
              <a:t>or</a:t>
            </a:r>
            <a:r>
              <a:rPr lang="en-GB" altLang="en-US" sz="2400" b="1" dirty="0">
                <a:solidFill>
                  <a:srgbClr val="FF0000"/>
                </a:solidFill>
                <a:latin typeface="Times New Roman" panose="02020603050405020304" pitchFamily="18" charset="0"/>
                <a:cs typeface="Times New Roman" panose="02020603050405020304" pitchFamily="18" charset="0"/>
              </a:rPr>
              <a:t> different classes</a:t>
            </a:r>
          </a:p>
          <a:p>
            <a:pPr algn="just">
              <a:lnSpc>
                <a:spcPct val="150000"/>
              </a:lnSpc>
              <a:spcBef>
                <a:spcPts val="0"/>
              </a:spcBef>
              <a:buFont typeface="Wingdings" panose="05000000000000000000" pitchFamily="2" charset="2"/>
              <a:buChar char="Ø"/>
              <a:defRPr/>
            </a:pPr>
            <a:r>
              <a:rPr lang="en-GB" altLang="en-US" sz="2400" dirty="0">
                <a:latin typeface="Times New Roman" panose="02020603050405020304" pitchFamily="18" charset="0"/>
                <a:cs typeface="Times New Roman" panose="02020603050405020304" pitchFamily="18" charset="0"/>
              </a:rPr>
              <a:t>There are 4 </a:t>
            </a:r>
            <a:r>
              <a:rPr lang="en-GB" altLang="en-US" sz="2400" b="1" dirty="0">
                <a:solidFill>
                  <a:srgbClr val="3333FF"/>
                </a:solidFill>
                <a:latin typeface="Times New Roman" panose="02020603050405020304" pitchFamily="18" charset="0"/>
                <a:cs typeface="Times New Roman" panose="02020603050405020304" pitchFamily="18" charset="0"/>
              </a:rPr>
              <a:t>adornments </a:t>
            </a:r>
            <a:r>
              <a:rPr lang="en-GB" altLang="en-US" sz="2400" dirty="0">
                <a:latin typeface="Times New Roman" panose="02020603050405020304" pitchFamily="18" charset="0"/>
                <a:cs typeface="Times New Roman" panose="02020603050405020304" pitchFamily="18" charset="0"/>
              </a:rPr>
              <a:t>that</a:t>
            </a:r>
            <a:r>
              <a:rPr lang="en-GB" altLang="en-US" sz="2400" b="1" dirty="0">
                <a:solidFill>
                  <a:srgbClr val="3333FF"/>
                </a:solidFill>
                <a:latin typeface="Times New Roman" panose="02020603050405020304" pitchFamily="18" charset="0"/>
                <a:cs typeface="Times New Roman" panose="02020603050405020304" pitchFamily="18" charset="0"/>
              </a:rPr>
              <a:t> apply </a:t>
            </a:r>
            <a:r>
              <a:rPr lang="en-GB" altLang="en-US" sz="2400" dirty="0">
                <a:latin typeface="Times New Roman" panose="02020603050405020304" pitchFamily="18" charset="0"/>
                <a:cs typeface="Times New Roman" panose="02020603050405020304" pitchFamily="18" charset="0"/>
              </a:rPr>
              <a:t>to</a:t>
            </a:r>
            <a:r>
              <a:rPr lang="en-GB" altLang="en-US" sz="2400" b="1" dirty="0">
                <a:solidFill>
                  <a:srgbClr val="3333FF"/>
                </a:solidFill>
                <a:latin typeface="Times New Roman" panose="02020603050405020304" pitchFamily="18" charset="0"/>
                <a:cs typeface="Times New Roman" panose="02020603050405020304" pitchFamily="18" charset="0"/>
              </a:rPr>
              <a:t> associations</a:t>
            </a:r>
            <a:r>
              <a:rPr lang="en-GB" altLang="en-US" sz="2400" dirty="0">
                <a:latin typeface="Times New Roman" panose="02020603050405020304" pitchFamily="18" charset="0"/>
                <a:cs typeface="Times New Roman" panose="02020603050405020304" pitchFamily="18" charset="0"/>
              </a:rPr>
              <a:t>: </a:t>
            </a:r>
          </a:p>
          <a:p>
            <a:pPr marL="457200" indent="-457200" algn="just">
              <a:lnSpc>
                <a:spcPct val="150000"/>
              </a:lnSpc>
              <a:spcBef>
                <a:spcPts val="0"/>
              </a:spcBef>
              <a:buFont typeface="Arial" panose="020B0604020202020204" pitchFamily="34" charset="0"/>
              <a:buAutoNum type="arabicPeriod"/>
              <a:defRPr/>
            </a:pPr>
            <a:r>
              <a:rPr lang="en-GB" altLang="en-US" sz="2400" b="1" dirty="0">
                <a:solidFill>
                  <a:srgbClr val="6600CC"/>
                </a:solidFill>
                <a:latin typeface="Times New Roman" panose="02020603050405020304" pitchFamily="18" charset="0"/>
                <a:cs typeface="Times New Roman" panose="02020603050405020304" pitchFamily="18" charset="0"/>
              </a:rPr>
              <a:t>Name</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An </a:t>
            </a:r>
            <a:r>
              <a:rPr lang="en-GB" altLang="en-US" sz="2400" b="1" dirty="0">
                <a:latin typeface="Times New Roman" panose="02020603050405020304" pitchFamily="18" charset="0"/>
                <a:cs typeface="Times New Roman" panose="02020603050405020304" pitchFamily="18" charset="0"/>
              </a:rPr>
              <a:t>association</a:t>
            </a:r>
            <a:r>
              <a:rPr lang="en-GB" altLang="en-US" sz="2400" dirty="0">
                <a:latin typeface="Times New Roman" panose="02020603050405020304" pitchFamily="18" charset="0"/>
                <a:cs typeface="Times New Roman" panose="02020603050405020304" pitchFamily="18" charset="0"/>
              </a:rPr>
              <a:t> can have a name to </a:t>
            </a:r>
            <a:r>
              <a:rPr lang="en-GB" altLang="en-US" sz="2400" b="1" dirty="0">
                <a:solidFill>
                  <a:srgbClr val="3333FF"/>
                </a:solidFill>
                <a:latin typeface="Times New Roman" panose="02020603050405020304" pitchFamily="18" charset="0"/>
                <a:cs typeface="Times New Roman" panose="02020603050405020304" pitchFamily="18" charset="0"/>
              </a:rPr>
              <a:t>describe </a:t>
            </a:r>
            <a:r>
              <a:rPr lang="en-GB" altLang="en-US" sz="2400" dirty="0">
                <a:latin typeface="Times New Roman" panose="02020603050405020304" pitchFamily="18" charset="0"/>
                <a:cs typeface="Times New Roman" panose="02020603050405020304" pitchFamily="18" charset="0"/>
              </a:rPr>
              <a:t>the</a:t>
            </a:r>
            <a:r>
              <a:rPr lang="en-GB" altLang="en-US" sz="2400" b="1" dirty="0">
                <a:solidFill>
                  <a:srgbClr val="3333FF"/>
                </a:solidFill>
                <a:latin typeface="Times New Roman" panose="02020603050405020304" pitchFamily="18" charset="0"/>
                <a:cs typeface="Times New Roman" panose="02020603050405020304" pitchFamily="18" charset="0"/>
              </a:rPr>
              <a:t> nature </a:t>
            </a:r>
            <a:r>
              <a:rPr lang="en-GB" altLang="en-US" sz="2400" dirty="0">
                <a:latin typeface="Times New Roman" panose="02020603050405020304" pitchFamily="18" charset="0"/>
                <a:cs typeface="Times New Roman" panose="02020603050405020304" pitchFamily="18" charset="0"/>
              </a:rPr>
              <a:t>of the </a:t>
            </a:r>
            <a:r>
              <a:rPr lang="en-GB" altLang="en-US" sz="2400" b="1" dirty="0">
                <a:solidFill>
                  <a:srgbClr val="3333FF"/>
                </a:solidFill>
                <a:latin typeface="Times New Roman" panose="02020603050405020304" pitchFamily="18" charset="0"/>
                <a:cs typeface="Times New Roman" panose="02020603050405020304" pitchFamily="18" charset="0"/>
              </a:rPr>
              <a:t>relationship</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A </a:t>
            </a:r>
            <a:r>
              <a:rPr lang="en-GB" altLang="en-US" sz="2400" b="1" dirty="0">
                <a:solidFill>
                  <a:srgbClr val="FF0000"/>
                </a:solidFill>
                <a:latin typeface="Times New Roman" panose="02020603050405020304" pitchFamily="18" charset="0"/>
                <a:cs typeface="Times New Roman" panose="02020603050405020304" pitchFamily="18" charset="0"/>
              </a:rPr>
              <a:t>direction </a:t>
            </a:r>
            <a:r>
              <a:rPr lang="en-GB" altLang="en-US" sz="2400" dirty="0">
                <a:latin typeface="Times New Roman" panose="02020603050405020304" pitchFamily="18" charset="0"/>
                <a:cs typeface="Times New Roman" panose="02020603050405020304" pitchFamily="18" charset="0"/>
              </a:rPr>
              <a:t>can also be given to the </a:t>
            </a:r>
            <a:r>
              <a:rPr lang="en-GB" altLang="en-US" sz="2400" b="1" dirty="0">
                <a:solidFill>
                  <a:srgbClr val="FF0000"/>
                </a:solidFill>
                <a:latin typeface="Times New Roman" panose="02020603050405020304" pitchFamily="18" charset="0"/>
                <a:cs typeface="Times New Roman" panose="02020603050405020304" pitchFamily="18" charset="0"/>
              </a:rPr>
              <a:t>name </a:t>
            </a:r>
            <a:r>
              <a:rPr lang="en-GB" altLang="en-US" sz="2400" dirty="0">
                <a:latin typeface="Times New Roman" panose="02020603050405020304" pitchFamily="18" charset="0"/>
                <a:cs typeface="Times New Roman" panose="02020603050405020304" pitchFamily="18" charset="0"/>
              </a:rPr>
              <a:t>by</a:t>
            </a:r>
            <a:r>
              <a:rPr lang="en-GB" altLang="en-US" sz="2400" b="1" dirty="0">
                <a:solidFill>
                  <a:srgbClr val="FF0000"/>
                </a:solidFill>
                <a:latin typeface="Times New Roman" panose="02020603050405020304" pitchFamily="18" charset="0"/>
                <a:cs typeface="Times New Roman" panose="02020603050405020304" pitchFamily="18" charset="0"/>
              </a:rPr>
              <a:t> providing </a:t>
            </a:r>
            <a:r>
              <a:rPr lang="en-GB" altLang="en-US" sz="2400" dirty="0">
                <a:latin typeface="Times New Roman" panose="02020603050405020304" pitchFamily="18" charset="0"/>
                <a:cs typeface="Times New Roman" panose="02020603050405020304" pitchFamily="18" charset="0"/>
              </a:rPr>
              <a:t>a</a:t>
            </a:r>
            <a:r>
              <a:rPr lang="en-GB" altLang="en-US" sz="2400" b="1" dirty="0">
                <a:solidFill>
                  <a:srgbClr val="FF0000"/>
                </a:solidFill>
                <a:latin typeface="Times New Roman" panose="02020603050405020304" pitchFamily="18" charset="0"/>
                <a:cs typeface="Times New Roman" panose="02020603050405020304" pitchFamily="18" charset="0"/>
              </a:rPr>
              <a:t> direction triangle </a:t>
            </a:r>
            <a:r>
              <a:rPr lang="en-GB" altLang="en-US" sz="2400" dirty="0">
                <a:latin typeface="Times New Roman" panose="02020603050405020304" pitchFamily="18" charset="0"/>
                <a:cs typeface="Times New Roman" panose="02020603050405020304" pitchFamily="18" charset="0"/>
              </a:rPr>
              <a:t>that </a:t>
            </a:r>
            <a:r>
              <a:rPr lang="en-GB" altLang="en-US" sz="2400" b="1" dirty="0">
                <a:latin typeface="Times New Roman" panose="02020603050405020304" pitchFamily="18" charset="0"/>
                <a:cs typeface="Times New Roman" panose="02020603050405020304" pitchFamily="18" charset="0"/>
              </a:rPr>
              <a:t>points</a:t>
            </a:r>
            <a:r>
              <a:rPr lang="en-GB" altLang="en-US" sz="2400" dirty="0">
                <a:latin typeface="Times New Roman" panose="02020603050405020304" pitchFamily="18" charset="0"/>
                <a:cs typeface="Times New Roman" panose="02020603050405020304" pitchFamily="18" charset="0"/>
              </a:rPr>
              <a:t> in the </a:t>
            </a:r>
            <a:r>
              <a:rPr lang="en-GB" altLang="en-US" sz="2400" b="1" dirty="0">
                <a:latin typeface="Times New Roman" panose="02020603050405020304" pitchFamily="18" charset="0"/>
                <a:cs typeface="Times New Roman" panose="02020603050405020304" pitchFamily="18" charset="0"/>
              </a:rPr>
              <a:t>direction</a:t>
            </a:r>
            <a:r>
              <a:rPr lang="en-GB" altLang="en-US" sz="2400" dirty="0">
                <a:latin typeface="Times New Roman" panose="02020603050405020304" pitchFamily="18" charset="0"/>
                <a:cs typeface="Times New Roman" panose="02020603050405020304" pitchFamily="18" charset="0"/>
              </a:rPr>
              <a:t> </a:t>
            </a:r>
            <a:r>
              <a:rPr lang="en-GB" altLang="en-US" sz="2400" b="1" dirty="0">
                <a:latin typeface="Times New Roman" panose="02020603050405020304" pitchFamily="18" charset="0"/>
                <a:cs typeface="Times New Roman" panose="02020603050405020304" pitchFamily="18" charset="0"/>
              </a:rPr>
              <a:t>intended</a:t>
            </a:r>
            <a:r>
              <a:rPr lang="en-GB" altLang="en-US" sz="2400" dirty="0">
                <a:latin typeface="Times New Roman" panose="02020603050405020304" pitchFamily="18" charset="0"/>
                <a:cs typeface="Times New Roman" panose="02020603050405020304" pitchFamily="18" charset="0"/>
              </a:rPr>
              <a:t> (to read the name)</a:t>
            </a:r>
          </a:p>
        </p:txBody>
      </p:sp>
      <p:grpSp>
        <p:nvGrpSpPr>
          <p:cNvPr id="60420" name="Group 15">
            <a:extLst>
              <a:ext uri="{FF2B5EF4-FFF2-40B4-BE49-F238E27FC236}">
                <a16:creationId xmlns:a16="http://schemas.microsoft.com/office/drawing/2014/main" id="{27FB9BBC-55A2-F9BC-1378-430D818C097B}"/>
              </a:ext>
            </a:extLst>
          </p:cNvPr>
          <p:cNvGrpSpPr>
            <a:grpSpLocks/>
          </p:cNvGrpSpPr>
          <p:nvPr/>
        </p:nvGrpSpPr>
        <p:grpSpPr bwMode="auto">
          <a:xfrm>
            <a:off x="5770512" y="1397000"/>
            <a:ext cx="4772025" cy="533400"/>
            <a:chOff x="1219200" y="3200400"/>
            <a:chExt cx="6477000" cy="533400"/>
          </a:xfrm>
        </p:grpSpPr>
        <p:sp>
          <p:nvSpPr>
            <p:cNvPr id="60423" name="Line 4">
              <a:extLst>
                <a:ext uri="{FF2B5EF4-FFF2-40B4-BE49-F238E27FC236}">
                  <a16:creationId xmlns:a16="http://schemas.microsoft.com/office/drawing/2014/main" id="{7A1B62A1-C296-E0FF-A0F9-2D1FFF824FF1}"/>
                </a:ext>
              </a:extLst>
            </p:cNvPr>
            <p:cNvSpPr>
              <a:spLocks noChangeShapeType="1"/>
            </p:cNvSpPr>
            <p:nvPr/>
          </p:nvSpPr>
          <p:spPr bwMode="auto">
            <a:xfrm>
              <a:off x="2895600" y="3429000"/>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0424" name="Rectangle 5">
              <a:extLst>
                <a:ext uri="{FF2B5EF4-FFF2-40B4-BE49-F238E27FC236}">
                  <a16:creationId xmlns:a16="http://schemas.microsoft.com/office/drawing/2014/main" id="{20B15FF8-220A-A249-8F28-3629E243DCF9}"/>
                </a:ext>
              </a:extLst>
            </p:cNvPr>
            <p:cNvSpPr>
              <a:spLocks noChangeArrowheads="1"/>
            </p:cNvSpPr>
            <p:nvPr/>
          </p:nvSpPr>
          <p:spPr bwMode="auto">
            <a:xfrm>
              <a:off x="1219200" y="3200400"/>
              <a:ext cx="1676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60425" name="Rectangle 7">
              <a:extLst>
                <a:ext uri="{FF2B5EF4-FFF2-40B4-BE49-F238E27FC236}">
                  <a16:creationId xmlns:a16="http://schemas.microsoft.com/office/drawing/2014/main" id="{7E2C58A3-4820-590E-8ABD-63BDC78E33DA}"/>
                </a:ext>
              </a:extLst>
            </p:cNvPr>
            <p:cNvSpPr>
              <a:spLocks noChangeArrowheads="1"/>
            </p:cNvSpPr>
            <p:nvPr/>
          </p:nvSpPr>
          <p:spPr bwMode="auto">
            <a:xfrm>
              <a:off x="5562600" y="3200400"/>
              <a:ext cx="2133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grpSp>
      <p:sp>
        <p:nvSpPr>
          <p:cNvPr id="60421" name="TextBox 1">
            <a:extLst>
              <a:ext uri="{FF2B5EF4-FFF2-40B4-BE49-F238E27FC236}">
                <a16:creationId xmlns:a16="http://schemas.microsoft.com/office/drawing/2014/main" id="{E78A6BDE-D464-73E3-2FE9-A05006DF4019}"/>
              </a:ext>
            </a:extLst>
          </p:cNvPr>
          <p:cNvSpPr txBox="1">
            <a:spLocks noChangeArrowheads="1"/>
          </p:cNvSpPr>
          <p:nvPr/>
        </p:nvSpPr>
        <p:spPr bwMode="auto">
          <a:xfrm>
            <a:off x="1524000" y="-1428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GB" altLang="en-US" sz="2800" b="1">
                <a:solidFill>
                  <a:srgbClr val="3333FF"/>
                </a:solidFill>
                <a:latin typeface="Times New Roman" panose="02020603050405020304" pitchFamily="18" charset="0"/>
                <a:cs typeface="Times New Roman" panose="02020603050405020304" pitchFamily="18" charset="0"/>
              </a:rPr>
              <a:t>C. Association------</a:t>
            </a:r>
            <a:endParaRPr lang="en-GB" altLang="en-US" sz="2800"/>
          </a:p>
        </p:txBody>
      </p:sp>
      <p:pic>
        <p:nvPicPr>
          <p:cNvPr id="60422" name="Picture 2">
            <a:extLst>
              <a:ext uri="{FF2B5EF4-FFF2-40B4-BE49-F238E27FC236}">
                <a16:creationId xmlns:a16="http://schemas.microsoft.com/office/drawing/2014/main" id="{60011977-2751-4D98-C82F-16F9228BC6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684714"/>
            <a:ext cx="7062788"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E7DB2232-8F99-6EAC-0E93-8B7E479069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A3A5AD4-49EF-458F-908F-AD85C34AFA0B}" type="slidenum">
              <a:rPr lang="en-GB" altLang="en-US" sz="1400">
                <a:solidFill>
                  <a:srgbClr val="FFFFFF"/>
                </a:solidFill>
                <a:latin typeface="Franklin Gothic Book" panose="020B0503020102020204" pitchFamily="34" charset="0"/>
              </a:rPr>
              <a:pPr/>
              <a:t>27</a:t>
            </a:fld>
            <a:endParaRPr lang="en-GB" altLang="en-US" sz="1400">
              <a:solidFill>
                <a:srgbClr val="FFFFFF"/>
              </a:solidFill>
              <a:latin typeface="Franklin Gothic Book" panose="020B0503020102020204" pitchFamily="34" charset="0"/>
            </a:endParaRPr>
          </a:p>
        </p:txBody>
      </p:sp>
      <p:sp>
        <p:nvSpPr>
          <p:cNvPr id="68611" name="Rectangle 3">
            <a:extLst>
              <a:ext uri="{FF2B5EF4-FFF2-40B4-BE49-F238E27FC236}">
                <a16:creationId xmlns:a16="http://schemas.microsoft.com/office/drawing/2014/main" id="{8E0A2ABB-062D-D1B6-D5E9-D85641FB4104}"/>
              </a:ext>
            </a:extLst>
          </p:cNvPr>
          <p:cNvSpPr>
            <a:spLocks noGrp="1" noChangeArrowheads="1"/>
          </p:cNvSpPr>
          <p:nvPr>
            <p:ph sz="quarter" idx="1"/>
          </p:nvPr>
        </p:nvSpPr>
        <p:spPr>
          <a:xfrm>
            <a:off x="0" y="228600"/>
            <a:ext cx="12192000" cy="4724400"/>
          </a:xfrm>
        </p:spPr>
        <p:txBody>
          <a:bodyPr/>
          <a:lstStyle/>
          <a:p>
            <a:pPr marL="0" lvl="1" indent="0" algn="just">
              <a:lnSpc>
                <a:spcPct val="150000"/>
              </a:lnSpc>
              <a:spcBef>
                <a:spcPts val="0"/>
              </a:spcBef>
              <a:buNone/>
              <a:defRPr/>
            </a:pPr>
            <a:r>
              <a:rPr lang="en-GB" altLang="en-US" b="1" dirty="0">
                <a:solidFill>
                  <a:srgbClr val="6600CC"/>
                </a:solidFill>
                <a:latin typeface="Times New Roman" panose="02020603050405020304" pitchFamily="18" charset="0"/>
                <a:cs typeface="Times New Roman" panose="02020603050405020304" pitchFamily="18" charset="0"/>
              </a:rPr>
              <a:t>2. Role</a:t>
            </a:r>
          </a:p>
          <a:p>
            <a:pPr marL="457200" lvl="1" indent="-457200" algn="just">
              <a:lnSpc>
                <a:spcPct val="150000"/>
              </a:lnSpc>
              <a:spcBef>
                <a:spcPts val="0"/>
              </a:spcBef>
              <a:buFont typeface="Wingdings" panose="05000000000000000000" pitchFamily="2" charset="2"/>
              <a:buChar char="§"/>
              <a:defRPr/>
            </a:pPr>
            <a:r>
              <a:rPr lang="en-GB" altLang="en-US" dirty="0">
                <a:latin typeface="Times New Roman" panose="02020603050405020304" pitchFamily="18" charset="0"/>
                <a:cs typeface="Times New Roman" panose="02020603050405020304" pitchFamily="18" charset="0"/>
              </a:rPr>
              <a:t>When a </a:t>
            </a:r>
            <a:r>
              <a:rPr lang="en-GB" altLang="en-US" b="1" dirty="0">
                <a:latin typeface="Times New Roman" panose="02020603050405020304" pitchFamily="18" charset="0"/>
                <a:cs typeface="Times New Roman" panose="02020603050405020304" pitchFamily="18" charset="0"/>
              </a:rPr>
              <a:t>class participates </a:t>
            </a:r>
            <a:r>
              <a:rPr lang="en-GB" altLang="en-US" dirty="0">
                <a:latin typeface="Times New Roman" panose="02020603050405020304" pitchFamily="18" charset="0"/>
                <a:cs typeface="Times New Roman" panose="02020603050405020304" pitchFamily="18" charset="0"/>
              </a:rPr>
              <a:t>in an </a:t>
            </a:r>
            <a:r>
              <a:rPr lang="en-GB" altLang="en-US" b="1" dirty="0">
                <a:latin typeface="Times New Roman" panose="02020603050405020304" pitchFamily="18" charset="0"/>
                <a:cs typeface="Times New Roman" panose="02020603050405020304" pitchFamily="18" charset="0"/>
              </a:rPr>
              <a:t>association</a:t>
            </a:r>
            <a:r>
              <a:rPr lang="en-GB" altLang="en-US" dirty="0">
                <a:latin typeface="Times New Roman" panose="02020603050405020304" pitchFamily="18" charset="0"/>
                <a:cs typeface="Times New Roman" panose="02020603050405020304" pitchFamily="18" charset="0"/>
              </a:rPr>
              <a:t>, it has a </a:t>
            </a:r>
            <a:r>
              <a:rPr lang="en-GB" altLang="en-US" b="1" dirty="0">
                <a:solidFill>
                  <a:srgbClr val="3333FF"/>
                </a:solidFill>
                <a:latin typeface="Times New Roman" panose="02020603050405020304" pitchFamily="18" charset="0"/>
                <a:cs typeface="Times New Roman" panose="02020603050405020304" pitchFamily="18" charset="0"/>
              </a:rPr>
              <a:t>specific role </a:t>
            </a:r>
            <a:r>
              <a:rPr lang="en-GB" altLang="en-US" dirty="0">
                <a:latin typeface="Times New Roman" panose="02020603050405020304" pitchFamily="18" charset="0"/>
                <a:cs typeface="Times New Roman" panose="02020603050405020304" pitchFamily="18" charset="0"/>
              </a:rPr>
              <a:t>that it </a:t>
            </a:r>
            <a:r>
              <a:rPr lang="en-GB" altLang="en-US" b="1" dirty="0">
                <a:solidFill>
                  <a:srgbClr val="3333FF"/>
                </a:solidFill>
                <a:latin typeface="Times New Roman" panose="02020603050405020304" pitchFamily="18" charset="0"/>
                <a:cs typeface="Times New Roman" panose="02020603050405020304" pitchFamily="18" charset="0"/>
              </a:rPr>
              <a:t>plays </a:t>
            </a:r>
            <a:r>
              <a:rPr lang="en-GB" altLang="en-US" dirty="0">
                <a:latin typeface="Times New Roman" panose="02020603050405020304" pitchFamily="18" charset="0"/>
                <a:cs typeface="Times New Roman" panose="02020603050405020304" pitchFamily="18" charset="0"/>
              </a:rPr>
              <a:t>in the </a:t>
            </a:r>
            <a:r>
              <a:rPr lang="en-GB" altLang="en-US" b="1" dirty="0">
                <a:solidFill>
                  <a:srgbClr val="3333FF"/>
                </a:solidFill>
                <a:latin typeface="Times New Roman" panose="02020603050405020304" pitchFamily="18" charset="0"/>
                <a:cs typeface="Times New Roman" panose="02020603050405020304" pitchFamily="18" charset="0"/>
              </a:rPr>
              <a:t>relationship</a:t>
            </a:r>
          </a:p>
          <a:p>
            <a:pPr marL="457200" lvl="1" indent="-457200" algn="just">
              <a:lnSpc>
                <a:spcPct val="150000"/>
              </a:lnSpc>
              <a:spcBef>
                <a:spcPts val="0"/>
              </a:spcBef>
              <a:buFont typeface="Wingdings" panose="05000000000000000000" pitchFamily="2" charset="2"/>
              <a:buChar char="§"/>
              <a:defRPr/>
            </a:pPr>
            <a:r>
              <a:rPr lang="en-GB" altLang="en-US" dirty="0">
                <a:latin typeface="Times New Roman" panose="02020603050405020304" pitchFamily="18" charset="0"/>
                <a:cs typeface="Times New Roman" panose="02020603050405020304" pitchFamily="18" charset="0"/>
              </a:rPr>
              <a:t>A role is just the </a:t>
            </a:r>
            <a:r>
              <a:rPr lang="en-GB" altLang="en-US" b="1" dirty="0">
                <a:solidFill>
                  <a:srgbClr val="FF0000"/>
                </a:solidFill>
                <a:latin typeface="Times New Roman" panose="02020603050405020304" pitchFamily="18" charset="0"/>
                <a:cs typeface="Times New Roman" panose="02020603050405020304" pitchFamily="18" charset="0"/>
              </a:rPr>
              <a:t>face </a:t>
            </a:r>
            <a:r>
              <a:rPr lang="en-GB" altLang="en-US" dirty="0">
                <a:latin typeface="Times New Roman" panose="02020603050405020304" pitchFamily="18" charset="0"/>
                <a:cs typeface="Times New Roman" panose="02020603050405020304" pitchFamily="18" charset="0"/>
              </a:rPr>
              <a:t>that the </a:t>
            </a:r>
            <a:r>
              <a:rPr lang="en-GB" altLang="en-US" b="1" dirty="0">
                <a:solidFill>
                  <a:srgbClr val="FF0000"/>
                </a:solidFill>
                <a:latin typeface="Times New Roman" panose="02020603050405020304" pitchFamily="18" charset="0"/>
                <a:cs typeface="Times New Roman" panose="02020603050405020304" pitchFamily="18" charset="0"/>
              </a:rPr>
              <a:t>class </a:t>
            </a:r>
            <a:r>
              <a:rPr lang="en-GB" altLang="en-US" dirty="0">
                <a:latin typeface="Times New Roman" panose="02020603050405020304" pitchFamily="18" charset="0"/>
                <a:cs typeface="Times New Roman" panose="02020603050405020304" pitchFamily="18" charset="0"/>
              </a:rPr>
              <a:t>at the </a:t>
            </a:r>
            <a:r>
              <a:rPr lang="en-GB" altLang="en-US" b="1" dirty="0">
                <a:solidFill>
                  <a:srgbClr val="FF0000"/>
                </a:solidFill>
                <a:latin typeface="Times New Roman" panose="02020603050405020304" pitchFamily="18" charset="0"/>
                <a:cs typeface="Times New Roman" panose="02020603050405020304" pitchFamily="18" charset="0"/>
              </a:rPr>
              <a:t>near end </a:t>
            </a:r>
            <a:r>
              <a:rPr lang="en-GB" altLang="en-US" dirty="0">
                <a:latin typeface="Times New Roman" panose="02020603050405020304" pitchFamily="18" charset="0"/>
                <a:cs typeface="Times New Roman" panose="02020603050405020304" pitchFamily="18" charset="0"/>
              </a:rPr>
              <a:t>of the </a:t>
            </a:r>
            <a:r>
              <a:rPr lang="en-GB" altLang="en-US" b="1" dirty="0">
                <a:solidFill>
                  <a:srgbClr val="FF0000"/>
                </a:solidFill>
                <a:latin typeface="Times New Roman" panose="02020603050405020304" pitchFamily="18" charset="0"/>
                <a:cs typeface="Times New Roman" panose="02020603050405020304" pitchFamily="18" charset="0"/>
              </a:rPr>
              <a:t>association presents </a:t>
            </a:r>
            <a:r>
              <a:rPr lang="en-GB" altLang="en-US" dirty="0">
                <a:latin typeface="Times New Roman" panose="02020603050405020304" pitchFamily="18" charset="0"/>
                <a:cs typeface="Times New Roman" panose="02020603050405020304" pitchFamily="18" charset="0"/>
              </a:rPr>
              <a:t>to the </a:t>
            </a:r>
            <a:r>
              <a:rPr lang="en-GB" altLang="en-US" b="1" dirty="0">
                <a:latin typeface="Times New Roman" panose="02020603050405020304" pitchFamily="18" charset="0"/>
                <a:cs typeface="Times New Roman" panose="02020603050405020304" pitchFamily="18" charset="0"/>
              </a:rPr>
              <a:t>class</a:t>
            </a:r>
            <a:r>
              <a:rPr lang="en-GB" altLang="en-US" b="1" dirty="0">
                <a:solidFill>
                  <a:srgbClr val="FF00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at the </a:t>
            </a:r>
            <a:r>
              <a:rPr lang="en-GB" altLang="en-US" b="1" dirty="0">
                <a:latin typeface="Times New Roman" panose="02020603050405020304" pitchFamily="18" charset="0"/>
                <a:cs typeface="Times New Roman" panose="02020603050405020304" pitchFamily="18" charset="0"/>
              </a:rPr>
              <a:t>other</a:t>
            </a:r>
            <a:r>
              <a:rPr lang="en-GB" altLang="en-US" b="1" dirty="0">
                <a:solidFill>
                  <a:srgbClr val="FF0000"/>
                </a:solidFill>
                <a:latin typeface="Times New Roman" panose="02020603050405020304" pitchFamily="18" charset="0"/>
                <a:cs typeface="Times New Roman" panose="02020603050405020304" pitchFamily="18" charset="0"/>
              </a:rPr>
              <a:t> </a:t>
            </a:r>
            <a:r>
              <a:rPr lang="en-GB" altLang="en-US" b="1" dirty="0">
                <a:latin typeface="Times New Roman" panose="02020603050405020304" pitchFamily="18" charset="0"/>
                <a:cs typeface="Times New Roman" panose="02020603050405020304" pitchFamily="18" charset="0"/>
              </a:rPr>
              <a:t>end</a:t>
            </a:r>
            <a:r>
              <a:rPr lang="en-GB" altLang="en-US" dirty="0">
                <a:latin typeface="Times New Roman" panose="02020603050405020304" pitchFamily="18" charset="0"/>
                <a:cs typeface="Times New Roman" panose="02020603050405020304" pitchFamily="18" charset="0"/>
              </a:rPr>
              <a:t> of the </a:t>
            </a:r>
            <a:r>
              <a:rPr lang="en-GB" altLang="en-US" b="1" dirty="0">
                <a:latin typeface="Times New Roman" panose="02020603050405020304" pitchFamily="18" charset="0"/>
                <a:cs typeface="Times New Roman" panose="02020603050405020304" pitchFamily="18" charset="0"/>
              </a:rPr>
              <a:t>association</a:t>
            </a:r>
          </a:p>
          <a:p>
            <a:pPr marL="457200" lvl="1" indent="-457200" algn="just">
              <a:lnSpc>
                <a:spcPct val="150000"/>
              </a:lnSpc>
              <a:spcBef>
                <a:spcPts val="0"/>
              </a:spcBef>
              <a:buFont typeface="Wingdings" panose="05000000000000000000" pitchFamily="2" charset="2"/>
              <a:buChar char="§"/>
              <a:defRPr/>
            </a:pPr>
            <a:r>
              <a:rPr lang="en-GB" altLang="en-US" dirty="0">
                <a:latin typeface="Times New Roman" panose="02020603050405020304" pitchFamily="18" charset="0"/>
                <a:cs typeface="Times New Roman" panose="02020603050405020304" pitchFamily="18" charset="0"/>
              </a:rPr>
              <a:t>An </a:t>
            </a:r>
            <a:r>
              <a:rPr lang="en-GB" altLang="en-US" b="1" dirty="0">
                <a:solidFill>
                  <a:srgbClr val="006600"/>
                </a:solidFill>
                <a:latin typeface="Times New Roman" panose="02020603050405020304" pitchFamily="18" charset="0"/>
                <a:cs typeface="Times New Roman" panose="02020603050405020304" pitchFamily="18" charset="0"/>
              </a:rPr>
              <a:t>explicit name </a:t>
            </a:r>
            <a:r>
              <a:rPr lang="en-GB" altLang="en-US" dirty="0">
                <a:latin typeface="Times New Roman" panose="02020603050405020304" pitchFamily="18" charset="0"/>
                <a:cs typeface="Times New Roman" panose="02020603050405020304" pitchFamily="18" charset="0"/>
              </a:rPr>
              <a:t>can be given to the </a:t>
            </a:r>
            <a:r>
              <a:rPr lang="en-GB" altLang="en-US" b="1" dirty="0">
                <a:solidFill>
                  <a:srgbClr val="006600"/>
                </a:solidFill>
                <a:latin typeface="Times New Roman" panose="02020603050405020304" pitchFamily="18" charset="0"/>
                <a:cs typeface="Times New Roman" panose="02020603050405020304" pitchFamily="18" charset="0"/>
              </a:rPr>
              <a:t>role </a:t>
            </a:r>
            <a:r>
              <a:rPr lang="en-GB" altLang="en-US" dirty="0">
                <a:latin typeface="Times New Roman" panose="02020603050405020304" pitchFamily="18" charset="0"/>
                <a:cs typeface="Times New Roman" panose="02020603050405020304" pitchFamily="18" charset="0"/>
              </a:rPr>
              <a:t>a</a:t>
            </a:r>
            <a:r>
              <a:rPr lang="en-GB" altLang="en-US" b="1" dirty="0">
                <a:solidFill>
                  <a:srgbClr val="006600"/>
                </a:solidFill>
                <a:latin typeface="Times New Roman" panose="02020603050405020304" pitchFamily="18" charset="0"/>
                <a:cs typeface="Times New Roman" panose="02020603050405020304" pitchFamily="18" charset="0"/>
              </a:rPr>
              <a:t> class plays </a:t>
            </a:r>
            <a:r>
              <a:rPr lang="en-GB" altLang="en-US" dirty="0">
                <a:latin typeface="Times New Roman" panose="02020603050405020304" pitchFamily="18" charset="0"/>
                <a:cs typeface="Times New Roman" panose="02020603050405020304" pitchFamily="18" charset="0"/>
              </a:rPr>
              <a:t>in an </a:t>
            </a:r>
            <a:r>
              <a:rPr lang="en-GB" altLang="en-US" b="1" dirty="0">
                <a:solidFill>
                  <a:srgbClr val="006600"/>
                </a:solidFill>
                <a:latin typeface="Times New Roman" panose="02020603050405020304" pitchFamily="18" charset="0"/>
                <a:cs typeface="Times New Roman" panose="02020603050405020304" pitchFamily="18" charset="0"/>
              </a:rPr>
              <a:t>association</a:t>
            </a:r>
          </a:p>
          <a:p>
            <a:pPr lvl="2" algn="just">
              <a:lnSpc>
                <a:spcPct val="150000"/>
              </a:lnSpc>
              <a:spcBef>
                <a:spcPts val="0"/>
              </a:spcBef>
              <a:defRPr/>
            </a:pPr>
            <a:endParaRPr lang="en-GB" altLang="en-US" sz="2400" dirty="0">
              <a:latin typeface="Times New Roman" panose="02020603050405020304" pitchFamily="18" charset="0"/>
              <a:cs typeface="Times New Roman" panose="02020603050405020304" pitchFamily="18" charset="0"/>
            </a:endParaRPr>
          </a:p>
        </p:txBody>
      </p:sp>
      <p:sp>
        <p:nvSpPr>
          <p:cNvPr id="61444" name="TextBox 1">
            <a:extLst>
              <a:ext uri="{FF2B5EF4-FFF2-40B4-BE49-F238E27FC236}">
                <a16:creationId xmlns:a16="http://schemas.microsoft.com/office/drawing/2014/main" id="{7D0AA667-153E-9874-E402-E1DF97F06C6F}"/>
              </a:ext>
            </a:extLst>
          </p:cNvPr>
          <p:cNvSpPr txBox="1">
            <a:spLocks noChangeArrowheads="1"/>
          </p:cNvSpPr>
          <p:nvPr/>
        </p:nvSpPr>
        <p:spPr bwMode="auto">
          <a:xfrm>
            <a:off x="1524000" y="-1428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GB" altLang="en-US" sz="2800" b="1">
                <a:solidFill>
                  <a:srgbClr val="3333FF"/>
                </a:solidFill>
                <a:latin typeface="Times New Roman" panose="02020603050405020304" pitchFamily="18" charset="0"/>
                <a:cs typeface="Times New Roman" panose="02020603050405020304" pitchFamily="18" charset="0"/>
              </a:rPr>
              <a:t>C. Association------</a:t>
            </a:r>
            <a:endParaRPr lang="en-GB" altLang="en-US" sz="2800"/>
          </a:p>
        </p:txBody>
      </p:sp>
      <p:pic>
        <p:nvPicPr>
          <p:cNvPr id="61445" name="Picture 3">
            <a:extLst>
              <a:ext uri="{FF2B5EF4-FFF2-40B4-BE49-F238E27FC236}">
                <a16:creationId xmlns:a16="http://schemas.microsoft.com/office/drawing/2014/main" id="{5B64035B-1527-47D2-A304-821EB023ED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264025"/>
            <a:ext cx="7677150"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DEF5501B-900B-C9D4-F59A-7290D08C15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E7EEDE9-40DF-4EF8-8CAF-F143B910533C}" type="slidenum">
              <a:rPr lang="en-GB" altLang="en-US" sz="1400">
                <a:solidFill>
                  <a:srgbClr val="FFFFFF"/>
                </a:solidFill>
                <a:latin typeface="Franklin Gothic Book" panose="020B0503020102020204" pitchFamily="34" charset="0"/>
              </a:rPr>
              <a:pPr/>
              <a:t>28</a:t>
            </a:fld>
            <a:endParaRPr lang="en-GB" altLang="en-US" sz="1400">
              <a:solidFill>
                <a:srgbClr val="FFFFFF"/>
              </a:solidFill>
              <a:latin typeface="Franklin Gothic Book" panose="020B0503020102020204" pitchFamily="34" charset="0"/>
            </a:endParaRPr>
          </a:p>
        </p:txBody>
      </p:sp>
      <p:sp>
        <p:nvSpPr>
          <p:cNvPr id="68611" name="Rectangle 3">
            <a:extLst>
              <a:ext uri="{FF2B5EF4-FFF2-40B4-BE49-F238E27FC236}">
                <a16:creationId xmlns:a16="http://schemas.microsoft.com/office/drawing/2014/main" id="{135AEAC2-52A9-A4D3-9A76-31B4C2519DDC}"/>
              </a:ext>
            </a:extLst>
          </p:cNvPr>
          <p:cNvSpPr>
            <a:spLocks noGrp="1" noChangeArrowheads="1"/>
          </p:cNvSpPr>
          <p:nvPr>
            <p:ph sz="quarter" idx="1"/>
          </p:nvPr>
        </p:nvSpPr>
        <p:spPr>
          <a:xfrm>
            <a:off x="0" y="152400"/>
            <a:ext cx="12082072" cy="5105400"/>
          </a:xfrm>
        </p:spPr>
        <p:txBody>
          <a:bodyPr/>
          <a:lstStyle/>
          <a:p>
            <a:pPr marL="0" lvl="1" indent="0" algn="just">
              <a:lnSpc>
                <a:spcPct val="150000"/>
              </a:lnSpc>
              <a:spcBef>
                <a:spcPts val="0"/>
              </a:spcBef>
              <a:buNone/>
              <a:defRPr/>
            </a:pPr>
            <a:r>
              <a:rPr lang="en-GB" altLang="en-US" sz="2200" b="1" dirty="0">
                <a:solidFill>
                  <a:srgbClr val="6600CC"/>
                </a:solidFill>
                <a:latin typeface="Times New Roman" panose="02020603050405020304" pitchFamily="18" charset="0"/>
                <a:cs typeface="Times New Roman" panose="02020603050405020304" pitchFamily="18" charset="0"/>
              </a:rPr>
              <a:t>3. Multiplicity</a:t>
            </a:r>
          </a:p>
          <a:p>
            <a:pPr marL="342900" lvl="1" indent="-342900" algn="just">
              <a:lnSpc>
                <a:spcPct val="150000"/>
              </a:lnSpc>
              <a:spcBef>
                <a:spcPts val="0"/>
              </a:spcBef>
              <a:buFont typeface="Wingdings" panose="05000000000000000000" pitchFamily="2" charset="2"/>
              <a:buChar char="§"/>
              <a:defRPr/>
            </a:pPr>
            <a:r>
              <a:rPr lang="en-GB" altLang="en-US" sz="2200" dirty="0">
                <a:latin typeface="Times New Roman" panose="02020603050405020304" pitchFamily="18" charset="0"/>
                <a:cs typeface="Times New Roman" panose="02020603050405020304" pitchFamily="18" charset="0"/>
              </a:rPr>
              <a:t>It is important to state </a:t>
            </a:r>
            <a:r>
              <a:rPr lang="en-GB" altLang="en-US" sz="2200" b="1" dirty="0">
                <a:solidFill>
                  <a:srgbClr val="3333FF"/>
                </a:solidFill>
                <a:latin typeface="Times New Roman" panose="02020603050405020304" pitchFamily="18" charset="0"/>
                <a:cs typeface="Times New Roman" panose="02020603050405020304" pitchFamily="18" charset="0"/>
              </a:rPr>
              <a:t>how many objects </a:t>
            </a:r>
            <a:r>
              <a:rPr lang="en-GB" altLang="en-US" sz="2200" dirty="0">
                <a:latin typeface="Times New Roman" panose="02020603050405020304" pitchFamily="18" charset="0"/>
                <a:cs typeface="Times New Roman" panose="02020603050405020304" pitchFamily="18" charset="0"/>
              </a:rPr>
              <a:t>may be</a:t>
            </a:r>
            <a:r>
              <a:rPr lang="en-GB" altLang="en-US" sz="2200" b="1" dirty="0">
                <a:solidFill>
                  <a:srgbClr val="3333FF"/>
                </a:solidFill>
                <a:latin typeface="Times New Roman" panose="02020603050405020304" pitchFamily="18" charset="0"/>
                <a:cs typeface="Times New Roman" panose="02020603050405020304" pitchFamily="18" charset="0"/>
              </a:rPr>
              <a:t> connected </a:t>
            </a:r>
            <a:r>
              <a:rPr lang="en-GB" altLang="en-US" sz="2200" dirty="0">
                <a:latin typeface="Times New Roman" panose="02020603050405020304" pitchFamily="18" charset="0"/>
                <a:cs typeface="Times New Roman" panose="02020603050405020304" pitchFamily="18" charset="0"/>
              </a:rPr>
              <a:t>across</a:t>
            </a:r>
            <a:r>
              <a:rPr lang="en-GB" altLang="en-US" sz="2200" b="1" dirty="0">
                <a:solidFill>
                  <a:srgbClr val="3333FF"/>
                </a:solidFill>
                <a:latin typeface="Times New Roman" panose="02020603050405020304" pitchFamily="18" charset="0"/>
                <a:cs typeface="Times New Roman" panose="02020603050405020304" pitchFamily="18" charset="0"/>
              </a:rPr>
              <a:t> </a:t>
            </a:r>
            <a:r>
              <a:rPr lang="en-GB" altLang="en-US" sz="2200" dirty="0">
                <a:latin typeface="Times New Roman" panose="02020603050405020304" pitchFamily="18" charset="0"/>
                <a:cs typeface="Times New Roman" panose="02020603050405020304" pitchFamily="18" charset="0"/>
              </a:rPr>
              <a:t>an</a:t>
            </a:r>
            <a:r>
              <a:rPr lang="en-GB" altLang="en-US" sz="2200" b="1" dirty="0">
                <a:solidFill>
                  <a:srgbClr val="3333FF"/>
                </a:solidFill>
                <a:latin typeface="Times New Roman" panose="02020603050405020304" pitchFamily="18" charset="0"/>
                <a:cs typeface="Times New Roman" panose="02020603050405020304" pitchFamily="18" charset="0"/>
              </a:rPr>
              <a:t> instance </a:t>
            </a:r>
            <a:r>
              <a:rPr lang="en-GB" altLang="en-US" sz="2200" dirty="0">
                <a:latin typeface="Times New Roman" panose="02020603050405020304" pitchFamily="18" charset="0"/>
                <a:cs typeface="Times New Roman" panose="02020603050405020304" pitchFamily="18" charset="0"/>
              </a:rPr>
              <a:t>of an </a:t>
            </a:r>
            <a:r>
              <a:rPr lang="en-GB" altLang="en-US" sz="2200" b="1" dirty="0">
                <a:solidFill>
                  <a:srgbClr val="3333FF"/>
                </a:solidFill>
                <a:latin typeface="Times New Roman" panose="02020603050405020304" pitchFamily="18" charset="0"/>
                <a:cs typeface="Times New Roman" panose="02020603050405020304" pitchFamily="18" charset="0"/>
              </a:rPr>
              <a:t>association</a:t>
            </a:r>
          </a:p>
          <a:p>
            <a:pPr marL="342900" lvl="1" indent="-342900" algn="just">
              <a:lnSpc>
                <a:spcPct val="150000"/>
              </a:lnSpc>
              <a:spcBef>
                <a:spcPts val="0"/>
              </a:spcBef>
              <a:buFont typeface="Wingdings" panose="05000000000000000000" pitchFamily="2" charset="2"/>
              <a:buChar char="§"/>
              <a:defRPr/>
            </a:pPr>
            <a:r>
              <a:rPr lang="en-GB" altLang="en-US" sz="2200" dirty="0">
                <a:latin typeface="Times New Roman" panose="02020603050405020304" pitchFamily="18" charset="0"/>
                <a:cs typeface="Times New Roman" panose="02020603050405020304" pitchFamily="18" charset="0"/>
              </a:rPr>
              <a:t>This </a:t>
            </a:r>
            <a:r>
              <a:rPr lang="en-GB" altLang="en-US" sz="2200" b="1" dirty="0">
                <a:solidFill>
                  <a:srgbClr val="FF0000"/>
                </a:solidFill>
                <a:latin typeface="Times New Roman" panose="02020603050405020304" pitchFamily="18" charset="0"/>
                <a:cs typeface="Times New Roman" panose="02020603050405020304" pitchFamily="18" charset="0"/>
              </a:rPr>
              <a:t>“how many” </a:t>
            </a:r>
            <a:r>
              <a:rPr lang="en-GB" altLang="en-US" sz="2200" dirty="0">
                <a:latin typeface="Times New Roman" panose="02020603050405020304" pitchFamily="18" charset="0"/>
                <a:cs typeface="Times New Roman" panose="02020603050405020304" pitchFamily="18" charset="0"/>
              </a:rPr>
              <a:t>is</a:t>
            </a:r>
            <a:r>
              <a:rPr lang="en-GB" altLang="en-US" sz="2200" b="1" dirty="0">
                <a:solidFill>
                  <a:srgbClr val="FF0000"/>
                </a:solidFill>
                <a:latin typeface="Times New Roman" panose="02020603050405020304" pitchFamily="18" charset="0"/>
                <a:cs typeface="Times New Roman" panose="02020603050405020304" pitchFamily="18" charset="0"/>
              </a:rPr>
              <a:t> called multiplicity </a:t>
            </a:r>
            <a:r>
              <a:rPr lang="en-GB" altLang="en-US" sz="2200" dirty="0">
                <a:latin typeface="Times New Roman" panose="02020603050405020304" pitchFamily="18" charset="0"/>
                <a:cs typeface="Times New Roman" panose="02020603050405020304" pitchFamily="18" charset="0"/>
              </a:rPr>
              <a:t>of an </a:t>
            </a:r>
            <a:r>
              <a:rPr lang="en-GB" altLang="en-US" sz="2200" b="1" dirty="0">
                <a:solidFill>
                  <a:srgbClr val="FF0000"/>
                </a:solidFill>
                <a:latin typeface="Times New Roman" panose="02020603050405020304" pitchFamily="18" charset="0"/>
                <a:cs typeface="Times New Roman" panose="02020603050405020304" pitchFamily="18" charset="0"/>
              </a:rPr>
              <a:t>association’s role</a:t>
            </a:r>
          </a:p>
          <a:p>
            <a:pPr marL="342900" lvl="1" indent="-342900" algn="just">
              <a:lnSpc>
                <a:spcPct val="150000"/>
              </a:lnSpc>
              <a:spcBef>
                <a:spcPts val="0"/>
              </a:spcBef>
              <a:buFont typeface="Wingdings" panose="05000000000000000000" pitchFamily="2" charset="2"/>
              <a:buChar char="§"/>
              <a:defRPr/>
            </a:pPr>
            <a:r>
              <a:rPr lang="en-GB" altLang="en-US" sz="2200" dirty="0">
                <a:latin typeface="Times New Roman" panose="02020603050405020304" pitchFamily="18" charset="0"/>
                <a:cs typeface="Times New Roman" panose="02020603050405020304" pitchFamily="18" charset="0"/>
              </a:rPr>
              <a:t>It is written as an </a:t>
            </a:r>
            <a:r>
              <a:rPr lang="en-GB" altLang="en-US" sz="2200" b="1" dirty="0">
                <a:solidFill>
                  <a:srgbClr val="006600"/>
                </a:solidFill>
                <a:latin typeface="Times New Roman" panose="02020603050405020304" pitchFamily="18" charset="0"/>
                <a:cs typeface="Times New Roman" panose="02020603050405020304" pitchFamily="18" charset="0"/>
              </a:rPr>
              <a:t>expression </a:t>
            </a:r>
            <a:r>
              <a:rPr lang="en-GB" altLang="en-US" sz="2200" dirty="0">
                <a:latin typeface="Times New Roman" panose="02020603050405020304" pitchFamily="18" charset="0"/>
                <a:cs typeface="Times New Roman" panose="02020603050405020304" pitchFamily="18" charset="0"/>
              </a:rPr>
              <a:t>that</a:t>
            </a:r>
            <a:r>
              <a:rPr lang="en-GB" altLang="en-US" sz="2200" b="1" dirty="0">
                <a:solidFill>
                  <a:srgbClr val="006600"/>
                </a:solidFill>
                <a:latin typeface="Times New Roman" panose="02020603050405020304" pitchFamily="18" charset="0"/>
                <a:cs typeface="Times New Roman" panose="02020603050405020304" pitchFamily="18" charset="0"/>
              </a:rPr>
              <a:t> evaluates </a:t>
            </a:r>
            <a:r>
              <a:rPr lang="en-GB" altLang="en-US" sz="2200" dirty="0">
                <a:latin typeface="Times New Roman" panose="02020603050405020304" pitchFamily="18" charset="0"/>
                <a:cs typeface="Times New Roman" panose="02020603050405020304" pitchFamily="18" charset="0"/>
              </a:rPr>
              <a:t>to a </a:t>
            </a:r>
            <a:r>
              <a:rPr lang="en-GB" altLang="en-US" sz="2200" b="1" dirty="0">
                <a:solidFill>
                  <a:srgbClr val="006600"/>
                </a:solidFill>
                <a:latin typeface="Times New Roman" panose="02020603050405020304" pitchFamily="18" charset="0"/>
                <a:cs typeface="Times New Roman" panose="02020603050405020304" pitchFamily="18" charset="0"/>
              </a:rPr>
              <a:t>range </a:t>
            </a:r>
            <a:r>
              <a:rPr lang="en-GB" altLang="en-US" sz="2200" dirty="0">
                <a:latin typeface="Times New Roman" panose="02020603050405020304" pitchFamily="18" charset="0"/>
                <a:cs typeface="Times New Roman" panose="02020603050405020304" pitchFamily="18" charset="0"/>
              </a:rPr>
              <a:t>of</a:t>
            </a:r>
            <a:r>
              <a:rPr lang="en-GB" altLang="en-US" sz="2200" b="1" dirty="0">
                <a:solidFill>
                  <a:srgbClr val="006600"/>
                </a:solidFill>
                <a:latin typeface="Times New Roman" panose="02020603050405020304" pitchFamily="18" charset="0"/>
                <a:cs typeface="Times New Roman" panose="02020603050405020304" pitchFamily="18" charset="0"/>
              </a:rPr>
              <a:t> values </a:t>
            </a:r>
            <a:r>
              <a:rPr lang="en-GB" altLang="en-US" sz="2200" dirty="0">
                <a:latin typeface="Times New Roman" panose="02020603050405020304" pitchFamily="18" charset="0"/>
                <a:cs typeface="Times New Roman" panose="02020603050405020304" pitchFamily="18" charset="0"/>
              </a:rPr>
              <a:t>or</a:t>
            </a:r>
            <a:r>
              <a:rPr lang="en-GB" altLang="en-US" sz="2200" b="1" dirty="0">
                <a:solidFill>
                  <a:srgbClr val="006600"/>
                </a:solidFill>
                <a:latin typeface="Times New Roman" panose="02020603050405020304" pitchFamily="18" charset="0"/>
                <a:cs typeface="Times New Roman" panose="02020603050405020304" pitchFamily="18" charset="0"/>
              </a:rPr>
              <a:t> </a:t>
            </a:r>
            <a:r>
              <a:rPr lang="en-GB" altLang="en-US" sz="2200" dirty="0">
                <a:latin typeface="Times New Roman" panose="02020603050405020304" pitchFamily="18" charset="0"/>
                <a:cs typeface="Times New Roman" panose="02020603050405020304" pitchFamily="18" charset="0"/>
              </a:rPr>
              <a:t>an</a:t>
            </a:r>
            <a:r>
              <a:rPr lang="en-GB" altLang="en-US" sz="2200" b="1" dirty="0">
                <a:solidFill>
                  <a:srgbClr val="006600"/>
                </a:solidFill>
                <a:latin typeface="Times New Roman" panose="02020603050405020304" pitchFamily="18" charset="0"/>
                <a:cs typeface="Times New Roman" panose="02020603050405020304" pitchFamily="18" charset="0"/>
              </a:rPr>
              <a:t> explicit value/ </a:t>
            </a:r>
            <a:r>
              <a:rPr lang="en-GB" altLang="en-US" sz="2200" b="1" dirty="0">
                <a:solidFill>
                  <a:srgbClr val="D60093"/>
                </a:solidFill>
                <a:latin typeface="Times New Roman" panose="02020603050405020304" pitchFamily="18" charset="0"/>
                <a:cs typeface="Times New Roman" panose="02020603050405020304" pitchFamily="18" charset="0"/>
              </a:rPr>
              <a:t>Multiplicity </a:t>
            </a:r>
            <a:r>
              <a:rPr lang="en-GB" altLang="en-US" sz="2200" dirty="0">
                <a:latin typeface="Times New Roman" panose="02020603050405020304" pitchFamily="18" charset="0"/>
                <a:cs typeface="Times New Roman" panose="02020603050405020304" pitchFamily="18" charset="0"/>
              </a:rPr>
              <a:t>can be </a:t>
            </a:r>
            <a:r>
              <a:rPr lang="en-GB" altLang="en-US" sz="2200" b="1" dirty="0">
                <a:solidFill>
                  <a:srgbClr val="D60093"/>
                </a:solidFill>
                <a:latin typeface="Times New Roman" panose="02020603050405020304" pitchFamily="18" charset="0"/>
                <a:cs typeface="Times New Roman" panose="02020603050405020304" pitchFamily="18" charset="0"/>
              </a:rPr>
              <a:t>written </a:t>
            </a:r>
            <a:r>
              <a:rPr lang="en-GB" altLang="en-US" sz="2200" dirty="0">
                <a:latin typeface="Times New Roman" panose="02020603050405020304" pitchFamily="18" charset="0"/>
                <a:cs typeface="Times New Roman" panose="02020603050405020304" pitchFamily="18" charset="0"/>
              </a:rPr>
              <a:t>as</a:t>
            </a:r>
            <a:r>
              <a:rPr lang="en-GB" altLang="en-US" sz="2200" b="1" dirty="0">
                <a:solidFill>
                  <a:srgbClr val="D60093"/>
                </a:solidFill>
                <a:latin typeface="Times New Roman" panose="02020603050405020304" pitchFamily="18" charset="0"/>
                <a:cs typeface="Times New Roman" panose="02020603050405020304" pitchFamily="18" charset="0"/>
              </a:rPr>
              <a:t> multiplicity </a:t>
            </a:r>
            <a:r>
              <a:rPr lang="en-GB" altLang="en-US" sz="2200" dirty="0">
                <a:latin typeface="Times New Roman" panose="02020603050405020304" pitchFamily="18" charset="0"/>
                <a:cs typeface="Times New Roman" panose="02020603050405020304" pitchFamily="18" charset="0"/>
              </a:rPr>
              <a:t>of:</a:t>
            </a:r>
          </a:p>
          <a:p>
            <a:pPr lvl="3" algn="just">
              <a:lnSpc>
                <a:spcPct val="150000"/>
              </a:lnSpc>
              <a:spcBef>
                <a:spcPts val="0"/>
              </a:spcBef>
              <a:buFont typeface="Wingdings" panose="05000000000000000000" pitchFamily="2" charset="2"/>
              <a:buChar char="§"/>
              <a:defRPr/>
            </a:pPr>
            <a:r>
              <a:rPr lang="en-GB" altLang="en-US" sz="2200" b="1" dirty="0">
                <a:solidFill>
                  <a:srgbClr val="3333FF"/>
                </a:solidFill>
                <a:latin typeface="Times New Roman" panose="02020603050405020304" pitchFamily="18" charset="0"/>
                <a:cs typeface="Times New Roman" panose="02020603050405020304" pitchFamily="18" charset="0"/>
              </a:rPr>
              <a:t>Exactly one (1)</a:t>
            </a:r>
          </a:p>
          <a:p>
            <a:pPr lvl="3" algn="just">
              <a:lnSpc>
                <a:spcPct val="150000"/>
              </a:lnSpc>
              <a:spcBef>
                <a:spcPts val="0"/>
              </a:spcBef>
              <a:buFont typeface="Wingdings" panose="05000000000000000000" pitchFamily="2" charset="2"/>
              <a:buChar char="§"/>
              <a:defRPr/>
            </a:pPr>
            <a:r>
              <a:rPr lang="en-GB" altLang="en-US" sz="2200" b="1" dirty="0">
                <a:solidFill>
                  <a:srgbClr val="3333FF"/>
                </a:solidFill>
                <a:latin typeface="Times New Roman" panose="02020603050405020304" pitchFamily="18" charset="0"/>
                <a:cs typeface="Times New Roman" panose="02020603050405020304" pitchFamily="18" charset="0"/>
              </a:rPr>
              <a:t>Zero or one (0..1)</a:t>
            </a:r>
          </a:p>
          <a:p>
            <a:pPr lvl="3" algn="just">
              <a:lnSpc>
                <a:spcPct val="150000"/>
              </a:lnSpc>
              <a:spcBef>
                <a:spcPts val="0"/>
              </a:spcBef>
              <a:buFont typeface="Wingdings" panose="05000000000000000000" pitchFamily="2" charset="2"/>
              <a:buChar char="§"/>
              <a:defRPr/>
            </a:pPr>
            <a:r>
              <a:rPr lang="en-GB" altLang="en-US" sz="2200" b="1" dirty="0">
                <a:solidFill>
                  <a:srgbClr val="3333FF"/>
                </a:solidFill>
                <a:latin typeface="Times New Roman" panose="02020603050405020304" pitchFamily="18" charset="0"/>
                <a:cs typeface="Times New Roman" panose="02020603050405020304" pitchFamily="18" charset="0"/>
              </a:rPr>
              <a:t>Many (*)</a:t>
            </a:r>
          </a:p>
        </p:txBody>
      </p:sp>
      <p:sp>
        <p:nvSpPr>
          <p:cNvPr id="62468" name="TextBox 1">
            <a:extLst>
              <a:ext uri="{FF2B5EF4-FFF2-40B4-BE49-F238E27FC236}">
                <a16:creationId xmlns:a16="http://schemas.microsoft.com/office/drawing/2014/main" id="{AE8407D7-A86F-1FB8-5678-8C18AF7A4EEC}"/>
              </a:ext>
            </a:extLst>
          </p:cNvPr>
          <p:cNvSpPr txBox="1">
            <a:spLocks noChangeArrowheads="1"/>
          </p:cNvSpPr>
          <p:nvPr/>
        </p:nvSpPr>
        <p:spPr bwMode="auto">
          <a:xfrm>
            <a:off x="1524000" y="-1428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GB" altLang="en-US" sz="2800" b="1">
                <a:solidFill>
                  <a:srgbClr val="3333FF"/>
                </a:solidFill>
                <a:latin typeface="Times New Roman" panose="02020603050405020304" pitchFamily="18" charset="0"/>
                <a:cs typeface="Times New Roman" panose="02020603050405020304" pitchFamily="18" charset="0"/>
              </a:rPr>
              <a:t>C. Association------</a:t>
            </a:r>
            <a:endParaRPr lang="en-GB" altLang="en-US" sz="2800"/>
          </a:p>
        </p:txBody>
      </p:sp>
      <p:pic>
        <p:nvPicPr>
          <p:cNvPr id="62469" name="Picture 3">
            <a:extLst>
              <a:ext uri="{FF2B5EF4-FFF2-40B4-BE49-F238E27FC236}">
                <a16:creationId xmlns:a16="http://schemas.microsoft.com/office/drawing/2014/main" id="{C7022B95-5E1D-3FD5-FB6A-C2B39E6AB5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767263"/>
            <a:ext cx="680085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68A05BBA-3EBC-DE65-40A8-8355EBD1AF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CF00189-4E04-403B-83A0-7B1DE24A464F}" type="slidenum">
              <a:rPr lang="en-GB" altLang="en-US" sz="1400">
                <a:solidFill>
                  <a:srgbClr val="FFFFFF"/>
                </a:solidFill>
                <a:latin typeface="Franklin Gothic Book" panose="020B0503020102020204" pitchFamily="34" charset="0"/>
              </a:rPr>
              <a:pPr/>
              <a:t>29</a:t>
            </a:fld>
            <a:endParaRPr lang="en-GB" altLang="en-US" sz="1400">
              <a:solidFill>
                <a:srgbClr val="FFFFFF"/>
              </a:solidFill>
              <a:latin typeface="Franklin Gothic Book" panose="020B0503020102020204" pitchFamily="34" charset="0"/>
            </a:endParaRPr>
          </a:p>
        </p:txBody>
      </p:sp>
      <p:sp>
        <p:nvSpPr>
          <p:cNvPr id="68611" name="Rectangle 3">
            <a:extLst>
              <a:ext uri="{FF2B5EF4-FFF2-40B4-BE49-F238E27FC236}">
                <a16:creationId xmlns:a16="http://schemas.microsoft.com/office/drawing/2014/main" id="{1C240285-90D7-4ED5-5590-88D9122903D9}"/>
              </a:ext>
            </a:extLst>
          </p:cNvPr>
          <p:cNvSpPr>
            <a:spLocks noGrp="1" noChangeArrowheads="1"/>
          </p:cNvSpPr>
          <p:nvPr>
            <p:ph sz="quarter" idx="1"/>
          </p:nvPr>
        </p:nvSpPr>
        <p:spPr>
          <a:xfrm>
            <a:off x="0" y="381000"/>
            <a:ext cx="12192000" cy="3352800"/>
          </a:xfrm>
        </p:spPr>
        <p:txBody>
          <a:bodyPr/>
          <a:lstStyle/>
          <a:p>
            <a:pPr marL="268288" lvl="2" indent="-268288" algn="just">
              <a:lnSpc>
                <a:spcPct val="150000"/>
              </a:lnSpc>
              <a:spcBef>
                <a:spcPts val="0"/>
              </a:spcBef>
              <a:buFont typeface="Wingdings" panose="05000000000000000000" pitchFamily="2" charset="2"/>
              <a:buChar char="§"/>
              <a:tabLst>
                <a:tab pos="0" algn="l"/>
              </a:tabLst>
              <a:defRPr/>
            </a:pPr>
            <a:r>
              <a:rPr lang="en-GB" altLang="en-US" sz="2800" dirty="0">
                <a:latin typeface="Times New Roman" panose="02020603050405020304" pitchFamily="18" charset="0"/>
                <a:cs typeface="Times New Roman" panose="02020603050405020304" pitchFamily="18" charset="0"/>
              </a:rPr>
              <a:t>It is a </a:t>
            </a:r>
            <a:r>
              <a:rPr lang="en-GB" altLang="en-US" sz="2800" b="1" dirty="0">
                <a:solidFill>
                  <a:srgbClr val="A50021"/>
                </a:solidFill>
                <a:latin typeface="Times New Roman" panose="02020603050405020304" pitchFamily="18" charset="0"/>
                <a:cs typeface="Times New Roman" panose="02020603050405020304" pitchFamily="18" charset="0"/>
              </a:rPr>
              <a:t>“whole-part” relationship </a:t>
            </a:r>
            <a:r>
              <a:rPr lang="en-GB" altLang="en-US" sz="2800" dirty="0">
                <a:latin typeface="Times New Roman" panose="02020603050405020304" pitchFamily="18" charset="0"/>
                <a:cs typeface="Times New Roman" panose="02020603050405020304" pitchFamily="18" charset="0"/>
              </a:rPr>
              <a:t>within which</a:t>
            </a:r>
            <a:r>
              <a:rPr lang="en-GB" altLang="en-US" sz="2800" b="1" dirty="0">
                <a:latin typeface="Times New Roman" panose="02020603050405020304" pitchFamily="18" charset="0"/>
                <a:cs typeface="Times New Roman" panose="02020603050405020304" pitchFamily="18" charset="0"/>
              </a:rPr>
              <a:t> one </a:t>
            </a:r>
            <a:r>
              <a:rPr lang="en-GB" altLang="en-US" sz="2800" dirty="0">
                <a:latin typeface="Times New Roman" panose="02020603050405020304" pitchFamily="18" charset="0"/>
                <a:cs typeface="Times New Roman" panose="02020603050405020304" pitchFamily="18" charset="0"/>
              </a:rPr>
              <a:t>or </a:t>
            </a:r>
            <a:r>
              <a:rPr lang="en-GB" altLang="en-US" sz="2800" b="1" dirty="0">
                <a:latin typeface="Times New Roman" panose="02020603050405020304" pitchFamily="18" charset="0"/>
                <a:cs typeface="Times New Roman" panose="02020603050405020304" pitchFamily="18" charset="0"/>
              </a:rPr>
              <a:t>more smaller class</a:t>
            </a:r>
            <a:r>
              <a:rPr lang="en-GB" altLang="en-US" sz="2800" dirty="0">
                <a:latin typeface="Times New Roman" panose="02020603050405020304" pitchFamily="18" charset="0"/>
                <a:cs typeface="Times New Roman" panose="02020603050405020304" pitchFamily="18" charset="0"/>
              </a:rPr>
              <a:t> are “</a:t>
            </a:r>
            <a:r>
              <a:rPr lang="en-GB" altLang="en-US" sz="2800" b="1" dirty="0">
                <a:solidFill>
                  <a:srgbClr val="3333FF"/>
                </a:solidFill>
                <a:latin typeface="Times New Roman" panose="02020603050405020304" pitchFamily="18" charset="0"/>
                <a:cs typeface="Times New Roman" panose="02020603050405020304" pitchFamily="18" charset="0"/>
              </a:rPr>
              <a:t>part” </a:t>
            </a:r>
            <a:r>
              <a:rPr lang="en-GB" altLang="en-US" sz="2800" dirty="0">
                <a:latin typeface="Times New Roman" panose="02020603050405020304" pitchFamily="18" charset="0"/>
                <a:cs typeface="Times New Roman" panose="02020603050405020304" pitchFamily="18" charset="0"/>
              </a:rPr>
              <a:t>of a </a:t>
            </a:r>
            <a:r>
              <a:rPr lang="en-GB" altLang="en-US" sz="2800" b="1" dirty="0">
                <a:solidFill>
                  <a:srgbClr val="3333FF"/>
                </a:solidFill>
                <a:latin typeface="Times New Roman" panose="02020603050405020304" pitchFamily="18" charset="0"/>
                <a:cs typeface="Times New Roman" panose="02020603050405020304" pitchFamily="18" charset="0"/>
              </a:rPr>
              <a:t>larger “whole”</a:t>
            </a:r>
          </a:p>
          <a:p>
            <a:pPr marL="173038" lvl="2" indent="-173038" algn="just">
              <a:lnSpc>
                <a:spcPct val="150000"/>
              </a:lnSpc>
              <a:spcBef>
                <a:spcPts val="0"/>
              </a:spcBef>
              <a:buFont typeface="Wingdings" panose="05000000000000000000" pitchFamily="2" charset="2"/>
              <a:buChar char="§"/>
              <a:tabLst>
                <a:tab pos="0" algn="l"/>
              </a:tabLst>
              <a:defRPr/>
            </a:pPr>
            <a:r>
              <a:rPr lang="en-GB" altLang="en-US" sz="2800" dirty="0">
                <a:latin typeface="Times New Roman" panose="02020603050405020304" pitchFamily="18" charset="0"/>
                <a:cs typeface="Times New Roman" panose="02020603050405020304" pitchFamily="18" charset="0"/>
              </a:rPr>
              <a:t>It represents a “</a:t>
            </a:r>
            <a:r>
              <a:rPr lang="en-GB" altLang="en-US" sz="2800" b="1" dirty="0">
                <a:solidFill>
                  <a:srgbClr val="3333FF"/>
                </a:solidFill>
                <a:latin typeface="Times New Roman" panose="02020603050405020304" pitchFamily="18" charset="0"/>
                <a:cs typeface="Times New Roman" panose="02020603050405020304" pitchFamily="18" charset="0"/>
              </a:rPr>
              <a:t>has-a” relationship</a:t>
            </a:r>
            <a:r>
              <a:rPr lang="en-GB" altLang="en-US" sz="2800" dirty="0">
                <a:latin typeface="Times New Roman" panose="02020603050405020304" pitchFamily="18" charset="0"/>
                <a:cs typeface="Times New Roman" panose="02020603050405020304" pitchFamily="18" charset="0"/>
              </a:rPr>
              <a:t>, whereby an</a:t>
            </a:r>
            <a:r>
              <a:rPr lang="en-GB" altLang="en-US" sz="2800" b="1" dirty="0">
                <a:solidFill>
                  <a:srgbClr val="FF0000"/>
                </a:solidFill>
                <a:latin typeface="Times New Roman" panose="02020603050405020304" pitchFamily="18" charset="0"/>
                <a:cs typeface="Times New Roman" panose="02020603050405020304" pitchFamily="18" charset="0"/>
              </a:rPr>
              <a:t> object </a:t>
            </a:r>
            <a:r>
              <a:rPr lang="en-GB" altLang="en-US" sz="2800" dirty="0">
                <a:latin typeface="Times New Roman" panose="02020603050405020304" pitchFamily="18" charset="0"/>
                <a:cs typeface="Times New Roman" panose="02020603050405020304" pitchFamily="18" charset="0"/>
              </a:rPr>
              <a:t>of the</a:t>
            </a:r>
            <a:r>
              <a:rPr lang="en-GB" altLang="en-US" sz="2800" b="1" dirty="0">
                <a:solidFill>
                  <a:srgbClr val="FF0000"/>
                </a:solidFill>
                <a:latin typeface="Times New Roman" panose="02020603050405020304" pitchFamily="18" charset="0"/>
                <a:cs typeface="Times New Roman" panose="02020603050405020304" pitchFamily="18" charset="0"/>
              </a:rPr>
              <a:t> whole class</a:t>
            </a:r>
            <a:r>
              <a:rPr lang="en-GB" altLang="en-US" sz="2800" dirty="0">
                <a:latin typeface="Times New Roman" panose="02020603050405020304" pitchFamily="18" charset="0"/>
                <a:cs typeface="Times New Roman" panose="02020603050405020304" pitchFamily="18" charset="0"/>
              </a:rPr>
              <a:t> has </a:t>
            </a:r>
            <a:r>
              <a:rPr lang="en-GB" altLang="en-US" sz="2800" b="1" dirty="0">
                <a:solidFill>
                  <a:srgbClr val="FF0000"/>
                </a:solidFill>
                <a:latin typeface="Times New Roman" panose="02020603050405020304" pitchFamily="18" charset="0"/>
                <a:cs typeface="Times New Roman" panose="02020603050405020304" pitchFamily="18" charset="0"/>
              </a:rPr>
              <a:t>objects </a:t>
            </a:r>
            <a:r>
              <a:rPr lang="en-GB" altLang="en-US" sz="2800" dirty="0">
                <a:latin typeface="Times New Roman" panose="02020603050405020304" pitchFamily="18" charset="0"/>
                <a:cs typeface="Times New Roman" panose="02020603050405020304" pitchFamily="18" charset="0"/>
              </a:rPr>
              <a:t>of the </a:t>
            </a:r>
            <a:r>
              <a:rPr lang="en-GB" altLang="en-US" sz="2800" b="1" dirty="0">
                <a:solidFill>
                  <a:srgbClr val="FF0000"/>
                </a:solidFill>
                <a:latin typeface="Times New Roman" panose="02020603050405020304" pitchFamily="18" charset="0"/>
                <a:cs typeface="Times New Roman" panose="02020603050405020304" pitchFamily="18" charset="0"/>
              </a:rPr>
              <a:t>part</a:t>
            </a:r>
          </a:p>
        </p:txBody>
      </p:sp>
      <p:sp>
        <p:nvSpPr>
          <p:cNvPr id="63492" name="TextBox 1">
            <a:extLst>
              <a:ext uri="{FF2B5EF4-FFF2-40B4-BE49-F238E27FC236}">
                <a16:creationId xmlns:a16="http://schemas.microsoft.com/office/drawing/2014/main" id="{22D994A8-A483-DF77-31A3-2A492164936B}"/>
              </a:ext>
            </a:extLst>
          </p:cNvPr>
          <p:cNvSpPr txBox="1">
            <a:spLocks noChangeArrowheads="1"/>
          </p:cNvSpPr>
          <p:nvPr/>
        </p:nvSpPr>
        <p:spPr bwMode="auto">
          <a:xfrm>
            <a:off x="1524000" y="-142875"/>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319088">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lvl="1" algn="ctr" eaLnBrk="1" hangingPunct="1">
              <a:buFont typeface="Wingdings 2" panose="05020102010507070707" pitchFamily="18" charset="2"/>
              <a:buNone/>
            </a:pPr>
            <a:r>
              <a:rPr lang="en-GB" altLang="en-US" sz="2800" b="1">
                <a:solidFill>
                  <a:srgbClr val="3333FF"/>
                </a:solidFill>
                <a:latin typeface="Times New Roman" panose="02020603050405020304" pitchFamily="18" charset="0"/>
                <a:cs typeface="Times New Roman" panose="02020603050405020304" pitchFamily="18" charset="0"/>
              </a:rPr>
              <a:t>D. Aggregation</a:t>
            </a:r>
          </a:p>
        </p:txBody>
      </p:sp>
      <p:pic>
        <p:nvPicPr>
          <p:cNvPr id="63493" name="Picture 2">
            <a:extLst>
              <a:ext uri="{FF2B5EF4-FFF2-40B4-BE49-F238E27FC236}">
                <a16:creationId xmlns:a16="http://schemas.microsoft.com/office/drawing/2014/main" id="{1D13FCFD-0635-58AC-949D-AC1E997131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76588"/>
            <a:ext cx="68580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5B38E5-9EE9-C6C5-2E79-C955956A1A27}"/>
              </a:ext>
            </a:extLst>
          </p:cNvPr>
          <p:cNvSpPr>
            <a:spLocks noGrp="1" noRot="1" noChangeArrowheads="1"/>
          </p:cNvSpPr>
          <p:nvPr>
            <p:ph type="title"/>
          </p:nvPr>
        </p:nvSpPr>
        <p:spPr>
          <a:xfrm>
            <a:off x="2209800" y="1"/>
            <a:ext cx="7772400" cy="320675"/>
          </a:xfrm>
        </p:spPr>
        <p:txBody>
          <a:bodyPr>
            <a:normAutofit fontScale="90000"/>
          </a:bodyPr>
          <a:lstStyle/>
          <a:p>
            <a:pPr algn="ctr" eaLnBrk="1" hangingPunct="1"/>
            <a:r>
              <a:rPr lang="en-GB" altLang="en-US" sz="3200" b="1">
                <a:solidFill>
                  <a:srgbClr val="3333FF"/>
                </a:solidFill>
                <a:latin typeface="Times New Roman" panose="02020603050405020304" pitchFamily="18" charset="0"/>
                <a:cs typeface="Times New Roman" panose="02020603050405020304" pitchFamily="18" charset="0"/>
              </a:rPr>
              <a:t>Class Diagram------</a:t>
            </a:r>
          </a:p>
        </p:txBody>
      </p:sp>
      <p:sp>
        <p:nvSpPr>
          <p:cNvPr id="23555" name="Slide Number Placeholder 4">
            <a:extLst>
              <a:ext uri="{FF2B5EF4-FFF2-40B4-BE49-F238E27FC236}">
                <a16:creationId xmlns:a16="http://schemas.microsoft.com/office/drawing/2014/main" id="{4CACBB8F-4F48-F279-B58A-C600B078CB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F1C8E62-3449-4CDF-A7CA-E4674EBDD0EA}" type="slidenum">
              <a:rPr lang="en-GB" altLang="en-US" sz="1400">
                <a:solidFill>
                  <a:srgbClr val="FFFFFF"/>
                </a:solidFill>
                <a:latin typeface="Franklin Gothic Book" panose="020B0503020102020204" pitchFamily="34" charset="0"/>
              </a:rPr>
              <a:pPr/>
              <a:t>3</a:t>
            </a:fld>
            <a:endParaRPr lang="en-GB" altLang="en-US" sz="1400">
              <a:solidFill>
                <a:srgbClr val="FFFFFF"/>
              </a:solidFill>
              <a:latin typeface="Franklin Gothic Book" panose="020B0503020102020204" pitchFamily="34" charset="0"/>
            </a:endParaRPr>
          </a:p>
        </p:txBody>
      </p:sp>
      <p:sp>
        <p:nvSpPr>
          <p:cNvPr id="23556" name="Rectangle 3">
            <a:extLst>
              <a:ext uri="{FF2B5EF4-FFF2-40B4-BE49-F238E27FC236}">
                <a16:creationId xmlns:a16="http://schemas.microsoft.com/office/drawing/2014/main" id="{9785A399-5C4C-31A2-73FB-F517CCA2689E}"/>
              </a:ext>
            </a:extLst>
          </p:cNvPr>
          <p:cNvSpPr>
            <a:spLocks noGrp="1" noChangeArrowheads="1"/>
          </p:cNvSpPr>
          <p:nvPr>
            <p:ph sz="quarter" idx="1"/>
          </p:nvPr>
        </p:nvSpPr>
        <p:spPr>
          <a:xfrm>
            <a:off x="0" y="320677"/>
            <a:ext cx="12192000" cy="6537324"/>
          </a:xfrm>
        </p:spPr>
        <p:txBody>
          <a:bodyPr>
            <a:normAutofit fontScale="85000" lnSpcReduction="10000"/>
          </a:bodyPr>
          <a:lstStyle/>
          <a:p>
            <a:pPr algn="just" eaLnBrk="1" hangingPunct="1">
              <a:lnSpc>
                <a:spcPct val="170000"/>
              </a:lnSpc>
              <a:spcBef>
                <a:spcPts val="0"/>
              </a:spcBef>
              <a:buFont typeface="Wingdings" panose="05000000000000000000" pitchFamily="2" charset="2"/>
              <a:buChar char="§"/>
            </a:pPr>
            <a:r>
              <a:rPr lang="en-US" altLang="en-US" sz="2600" b="1" dirty="0">
                <a:solidFill>
                  <a:srgbClr val="3333FF"/>
                </a:solidFill>
                <a:latin typeface="Times New Roman" panose="02020603050405020304" pitchFamily="18" charset="0"/>
                <a:cs typeface="Times New Roman" panose="02020603050405020304" pitchFamily="18" charset="0"/>
              </a:rPr>
              <a:t>Class Diagrams </a:t>
            </a:r>
            <a:r>
              <a:rPr lang="en-US" altLang="en-US" sz="2600" dirty="0">
                <a:latin typeface="Times New Roman" panose="02020603050405020304" pitchFamily="18" charset="0"/>
                <a:cs typeface="Times New Roman" panose="02020603050405020304" pitchFamily="18" charset="0"/>
              </a:rPr>
              <a:t>are widely used to </a:t>
            </a:r>
            <a:r>
              <a:rPr lang="en-US" altLang="en-US" sz="2600" b="1" dirty="0">
                <a:latin typeface="Times New Roman" panose="02020603050405020304" pitchFamily="18" charset="0"/>
                <a:cs typeface="Times New Roman" panose="02020603050405020304" pitchFamily="18" charset="0"/>
              </a:rPr>
              <a:t>describe</a:t>
            </a:r>
            <a:r>
              <a:rPr lang="en-US" altLang="en-US" sz="2600" dirty="0">
                <a:latin typeface="Times New Roman" panose="02020603050405020304" pitchFamily="18" charset="0"/>
                <a:cs typeface="Times New Roman" panose="02020603050405020304" pitchFamily="18" charset="0"/>
              </a:rPr>
              <a:t> the </a:t>
            </a:r>
            <a:r>
              <a:rPr lang="en-US" altLang="en-US" sz="2600" b="1" dirty="0">
                <a:solidFill>
                  <a:srgbClr val="FF0000"/>
                </a:solidFill>
                <a:latin typeface="Times New Roman" panose="02020603050405020304" pitchFamily="18" charset="0"/>
                <a:cs typeface="Times New Roman" panose="02020603050405020304" pitchFamily="18" charset="0"/>
              </a:rPr>
              <a:t>types </a:t>
            </a:r>
            <a:r>
              <a:rPr lang="en-US" altLang="en-US" sz="2600" dirty="0">
                <a:latin typeface="Times New Roman" panose="02020603050405020304" pitchFamily="18" charset="0"/>
                <a:cs typeface="Times New Roman" panose="02020603050405020304" pitchFamily="18" charset="0"/>
              </a:rPr>
              <a:t>of</a:t>
            </a:r>
            <a:r>
              <a:rPr lang="en-US" altLang="en-US" sz="2600" b="1" dirty="0">
                <a:solidFill>
                  <a:srgbClr val="FF0000"/>
                </a:solidFill>
                <a:latin typeface="Times New Roman" panose="02020603050405020304" pitchFamily="18" charset="0"/>
                <a:cs typeface="Times New Roman" panose="02020603050405020304" pitchFamily="18" charset="0"/>
              </a:rPr>
              <a:t> objects </a:t>
            </a:r>
            <a:r>
              <a:rPr lang="en-US" altLang="en-US" sz="2600" dirty="0">
                <a:latin typeface="Times New Roman" panose="02020603050405020304" pitchFamily="18" charset="0"/>
                <a:cs typeface="Times New Roman" panose="02020603050405020304" pitchFamily="18" charset="0"/>
              </a:rPr>
              <a:t>in a system and their</a:t>
            </a:r>
            <a:r>
              <a:rPr lang="en-US" altLang="en-US" sz="2600" b="1" dirty="0">
                <a:solidFill>
                  <a:srgbClr val="FF0000"/>
                </a:solidFill>
                <a:latin typeface="Times New Roman" panose="02020603050405020304" pitchFamily="18" charset="0"/>
                <a:cs typeface="Times New Roman" panose="02020603050405020304" pitchFamily="18" charset="0"/>
              </a:rPr>
              <a:t> relationships. </a:t>
            </a:r>
          </a:p>
          <a:p>
            <a:pPr algn="just" eaLnBrk="1" hangingPunct="1">
              <a:lnSpc>
                <a:spcPct val="170000"/>
              </a:lnSpc>
              <a:spcBef>
                <a:spcPts val="0"/>
              </a:spcBef>
              <a:buFont typeface="Wingdings" panose="05000000000000000000" pitchFamily="2" charset="2"/>
              <a:buChar char="ü"/>
            </a:pPr>
            <a:r>
              <a:rPr lang="en-US" altLang="en-US" sz="2600" dirty="0">
                <a:latin typeface="Times New Roman" panose="02020603050405020304" pitchFamily="18" charset="0"/>
                <a:cs typeface="Times New Roman" panose="02020603050405020304" pitchFamily="18" charset="0"/>
              </a:rPr>
              <a:t>The relationship can be </a:t>
            </a:r>
            <a:r>
              <a:rPr lang="en-US" altLang="en-US" sz="2600" b="1" dirty="0">
                <a:solidFill>
                  <a:srgbClr val="6600CC"/>
                </a:solidFill>
                <a:latin typeface="Times New Roman" panose="02020603050405020304" pitchFamily="18" charset="0"/>
                <a:cs typeface="Times New Roman" panose="02020603050405020304" pitchFamily="18" charset="0"/>
              </a:rPr>
              <a:t>inheritance</a:t>
            </a:r>
            <a:r>
              <a:rPr lang="en-US" altLang="en-US" sz="2600" b="1" dirty="0">
                <a:solidFill>
                  <a:srgbClr val="00B050"/>
                </a:solidFill>
                <a:latin typeface="Times New Roman" panose="02020603050405020304" pitchFamily="18" charset="0"/>
                <a:cs typeface="Times New Roman" panose="02020603050405020304" pitchFamily="18" charset="0"/>
              </a:rPr>
              <a:t>, </a:t>
            </a:r>
            <a:r>
              <a:rPr lang="en-US" altLang="en-US" sz="2600" b="1" dirty="0">
                <a:solidFill>
                  <a:srgbClr val="6600CC"/>
                </a:solidFill>
                <a:latin typeface="Times New Roman" panose="02020603050405020304" pitchFamily="18" charset="0"/>
                <a:cs typeface="Times New Roman" panose="02020603050405020304" pitchFamily="18" charset="0"/>
              </a:rPr>
              <a:t>aggregation</a:t>
            </a:r>
            <a:r>
              <a:rPr lang="en-US" altLang="en-US" sz="2600" b="1" dirty="0">
                <a:solidFill>
                  <a:srgbClr val="00B05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6600CC"/>
                </a:solidFill>
                <a:latin typeface="Times New Roman" panose="02020603050405020304" pitchFamily="18" charset="0"/>
                <a:cs typeface="Times New Roman" panose="02020603050405020304" pitchFamily="18" charset="0"/>
              </a:rPr>
              <a:t>association</a:t>
            </a:r>
            <a:r>
              <a:rPr lang="en-US" altLang="en-US" sz="2600" b="1" dirty="0">
                <a:solidFill>
                  <a:srgbClr val="00B050"/>
                </a:solidFill>
                <a:latin typeface="Times New Roman" panose="02020603050405020304" pitchFamily="18" charset="0"/>
                <a:cs typeface="Times New Roman" panose="02020603050405020304" pitchFamily="18" charset="0"/>
              </a:rPr>
              <a:t>. </a:t>
            </a:r>
          </a:p>
          <a:p>
            <a:pPr algn="just" eaLnBrk="1" hangingPunct="1">
              <a:lnSpc>
                <a:spcPct val="17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A50021"/>
                </a:solidFill>
                <a:latin typeface="Times New Roman" panose="02020603050405020304" pitchFamily="18" charset="0"/>
                <a:cs typeface="Times New Roman" panose="02020603050405020304" pitchFamily="18" charset="0"/>
              </a:rPr>
              <a:t>class</a:t>
            </a:r>
            <a:r>
              <a:rPr lang="en-US" altLang="en-US" sz="2600" b="1" dirty="0">
                <a:solidFill>
                  <a:srgbClr val="3333FF"/>
                </a:solidFill>
                <a:latin typeface="Times New Roman" panose="02020603050405020304" pitchFamily="18" charset="0"/>
                <a:cs typeface="Times New Roman" panose="02020603050405020304" pitchFamily="18" charset="0"/>
              </a:rPr>
              <a:t> </a:t>
            </a:r>
            <a:r>
              <a:rPr lang="en-US" altLang="en-US" sz="2600" b="1" dirty="0">
                <a:solidFill>
                  <a:srgbClr val="A50021"/>
                </a:solidFill>
                <a:latin typeface="Times New Roman" panose="02020603050405020304" pitchFamily="18" charset="0"/>
                <a:cs typeface="Times New Roman" panose="02020603050405020304" pitchFamily="18" charset="0"/>
              </a:rPr>
              <a:t>model</a:t>
            </a:r>
            <a:r>
              <a:rPr lang="en-US" altLang="en-US" sz="2600" b="1" dirty="0">
                <a:solidFill>
                  <a:srgbClr val="3333FF"/>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also describes the </a:t>
            </a:r>
            <a:r>
              <a:rPr lang="en-US" altLang="en-US" sz="2600" b="1" dirty="0">
                <a:solidFill>
                  <a:srgbClr val="A50021"/>
                </a:solidFill>
                <a:latin typeface="Times New Roman" panose="02020603050405020304" pitchFamily="18" charset="0"/>
                <a:cs typeface="Times New Roman" panose="02020603050405020304" pitchFamily="18" charset="0"/>
              </a:rPr>
              <a:t>attributes</a:t>
            </a:r>
            <a:r>
              <a:rPr lang="en-US" altLang="en-US" sz="2600" b="1" dirty="0">
                <a:solidFill>
                  <a:srgbClr val="3333FF"/>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a:t>
            </a:r>
            <a:r>
              <a:rPr lang="en-US" altLang="en-US" sz="2600" b="1" dirty="0">
                <a:solidFill>
                  <a:srgbClr val="3333FF"/>
                </a:solidFill>
                <a:latin typeface="Times New Roman" panose="02020603050405020304" pitchFamily="18" charset="0"/>
                <a:cs typeface="Times New Roman" panose="02020603050405020304" pitchFamily="18" charset="0"/>
              </a:rPr>
              <a:t> </a:t>
            </a:r>
            <a:r>
              <a:rPr lang="en-US" altLang="en-US" sz="2600" b="1" dirty="0">
                <a:solidFill>
                  <a:srgbClr val="A50021"/>
                </a:solidFill>
                <a:latin typeface="Times New Roman" panose="02020603050405020304" pitchFamily="18" charset="0"/>
                <a:cs typeface="Times New Roman" panose="02020603050405020304" pitchFamily="18" charset="0"/>
              </a:rPr>
              <a:t>operations</a:t>
            </a:r>
            <a:r>
              <a:rPr lang="en-US" altLang="en-US" sz="2600" b="1" dirty="0">
                <a:solidFill>
                  <a:srgbClr val="3333FF"/>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of the class along with the visibility of each. </a:t>
            </a:r>
          </a:p>
          <a:p>
            <a:pPr algn="just">
              <a:lnSpc>
                <a:spcPct val="170000"/>
              </a:lnSpc>
              <a:spcBef>
                <a:spcPts val="0"/>
              </a:spcBef>
              <a:buFont typeface="Wingdings" panose="05000000000000000000" pitchFamily="2" charset="2"/>
              <a:buChar char="§"/>
              <a:defRPr/>
            </a:pPr>
            <a:r>
              <a:rPr lang="en-US" altLang="en-US" sz="2600" dirty="0">
                <a:latin typeface="Times New Roman" panose="02020603050405020304" pitchFamily="18" charset="0"/>
                <a:cs typeface="Times New Roman" panose="02020603050405020304" pitchFamily="18" charset="0"/>
              </a:rPr>
              <a:t>Class Diagrams model class </a:t>
            </a:r>
            <a:r>
              <a:rPr lang="en-US" altLang="en-US" sz="2600" b="1" dirty="0">
                <a:solidFill>
                  <a:srgbClr val="0000FF"/>
                </a:solidFill>
                <a:latin typeface="Times New Roman" panose="02020603050405020304" pitchFamily="18" charset="0"/>
                <a:cs typeface="Times New Roman" panose="02020603050405020304" pitchFamily="18" charset="0"/>
              </a:rPr>
              <a:t>structure</a:t>
            </a:r>
            <a:r>
              <a:rPr lang="en-US" altLang="en-US" sz="2600" dirty="0">
                <a:latin typeface="Times New Roman" panose="02020603050405020304" pitchFamily="18" charset="0"/>
                <a:cs typeface="Times New Roman" panose="02020603050405020304" pitchFamily="18" charset="0"/>
              </a:rPr>
              <a:t> and </a:t>
            </a:r>
            <a:r>
              <a:rPr lang="en-US" altLang="en-US" sz="2600" b="1" dirty="0">
                <a:solidFill>
                  <a:srgbClr val="0000FF"/>
                </a:solidFill>
                <a:latin typeface="Times New Roman" panose="02020603050405020304" pitchFamily="18" charset="0"/>
                <a:cs typeface="Times New Roman" panose="02020603050405020304" pitchFamily="18" charset="0"/>
              </a:rPr>
              <a:t>contents</a:t>
            </a:r>
            <a:r>
              <a:rPr lang="en-US" altLang="en-US" sz="2600" dirty="0">
                <a:latin typeface="Times New Roman" panose="02020603050405020304" pitchFamily="18" charset="0"/>
                <a:cs typeface="Times New Roman" panose="02020603050405020304" pitchFamily="18" charset="0"/>
              </a:rPr>
              <a:t> using </a:t>
            </a:r>
            <a:r>
              <a:rPr lang="en-US" altLang="en-US" sz="2600" b="1" dirty="0">
                <a:latin typeface="Times New Roman" panose="02020603050405020304" pitchFamily="18" charset="0"/>
                <a:cs typeface="Times New Roman" panose="02020603050405020304" pitchFamily="18" charset="0"/>
              </a:rPr>
              <a:t>design elements </a:t>
            </a:r>
            <a:r>
              <a:rPr lang="en-US" altLang="en-US" sz="2600" dirty="0">
                <a:latin typeface="Times New Roman" panose="02020603050405020304" pitchFamily="18" charset="0"/>
                <a:cs typeface="Times New Roman" panose="02020603050405020304" pitchFamily="18" charset="0"/>
              </a:rPr>
              <a:t>such as </a:t>
            </a:r>
            <a:r>
              <a:rPr lang="en-US" altLang="en-US" sz="2600" b="1" dirty="0">
                <a:solidFill>
                  <a:srgbClr val="FF0000"/>
                </a:solidFill>
                <a:latin typeface="Times New Roman" panose="02020603050405020304" pitchFamily="18" charset="0"/>
                <a:cs typeface="Times New Roman" panose="02020603050405020304" pitchFamily="18" charset="0"/>
              </a:rPr>
              <a:t>classes, packages </a:t>
            </a:r>
            <a:r>
              <a:rPr lang="en-US" altLang="en-US" sz="2600" dirty="0">
                <a:latin typeface="Times New Roman" panose="02020603050405020304" pitchFamily="18" charset="0"/>
                <a:cs typeface="Times New Roman" panose="02020603050405020304" pitchFamily="18" charset="0"/>
              </a:rPr>
              <a:t>and</a:t>
            </a:r>
            <a:r>
              <a:rPr lang="en-US" altLang="en-US" sz="2600" b="1" dirty="0">
                <a:solidFill>
                  <a:srgbClr val="FF0000"/>
                </a:solidFill>
                <a:latin typeface="Times New Roman" panose="02020603050405020304" pitchFamily="18" charset="0"/>
                <a:cs typeface="Times New Roman" panose="02020603050405020304" pitchFamily="18" charset="0"/>
              </a:rPr>
              <a:t> objects. </a:t>
            </a:r>
          </a:p>
          <a:p>
            <a:pPr algn="just">
              <a:lnSpc>
                <a:spcPct val="170000"/>
              </a:lnSpc>
              <a:spcBef>
                <a:spcPts val="0"/>
              </a:spcBef>
              <a:buFont typeface="Wingdings" pitchFamily="2" charset="2"/>
              <a:buChar char="Ø"/>
              <a:defRPr/>
            </a:pPr>
            <a:r>
              <a:rPr lang="en-US" sz="2600" b="1" dirty="0">
                <a:solidFill>
                  <a:srgbClr val="3333FF"/>
                </a:solidFill>
                <a:latin typeface="Times New Roman" pitchFamily="18" charset="0"/>
                <a:cs typeface="Times New Roman" pitchFamily="18" charset="0"/>
              </a:rPr>
              <a:t>Class diagrams </a:t>
            </a:r>
            <a:r>
              <a:rPr lang="en-US" sz="2600" dirty="0">
                <a:latin typeface="Times New Roman" pitchFamily="18" charset="0"/>
                <a:cs typeface="Times New Roman" pitchFamily="18" charset="0"/>
              </a:rPr>
              <a:t>are used in nearly all </a:t>
            </a:r>
            <a:r>
              <a:rPr lang="en-US" sz="2600" b="1" dirty="0">
                <a:solidFill>
                  <a:srgbClr val="FF0000"/>
                </a:solidFill>
                <a:latin typeface="Times New Roman" pitchFamily="18" charset="0"/>
                <a:cs typeface="Times New Roman" pitchFamily="18" charset="0"/>
              </a:rPr>
              <a:t>object oriented software designs</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They are used to </a:t>
            </a:r>
            <a:r>
              <a:rPr lang="en-US" sz="2600" b="1" dirty="0">
                <a:latin typeface="Times New Roman" pitchFamily="18" charset="0"/>
                <a:cs typeface="Times New Roman" pitchFamily="18" charset="0"/>
              </a:rPr>
              <a:t>describe</a:t>
            </a:r>
            <a:r>
              <a:rPr lang="en-US" sz="2600" dirty="0">
                <a:latin typeface="Times New Roman" pitchFamily="18" charset="0"/>
                <a:cs typeface="Times New Roman" pitchFamily="18" charset="0"/>
              </a:rPr>
              <a:t> the </a:t>
            </a:r>
            <a:r>
              <a:rPr lang="en-US" sz="2600" b="1" dirty="0">
                <a:solidFill>
                  <a:srgbClr val="3333FF"/>
                </a:solidFill>
                <a:latin typeface="Times New Roman" pitchFamily="18" charset="0"/>
                <a:cs typeface="Times New Roman" pitchFamily="18" charset="0"/>
              </a:rPr>
              <a:t>classes </a:t>
            </a:r>
            <a:r>
              <a:rPr lang="en-US" sz="2600" dirty="0">
                <a:latin typeface="Times New Roman" pitchFamily="18" charset="0"/>
                <a:cs typeface="Times New Roman" pitchFamily="18" charset="0"/>
              </a:rPr>
              <a:t>of the </a:t>
            </a:r>
            <a:r>
              <a:rPr lang="en-US" sz="2600" b="1" dirty="0">
                <a:solidFill>
                  <a:srgbClr val="3333FF"/>
                </a:solidFill>
                <a:latin typeface="Times New Roman" pitchFamily="18" charset="0"/>
                <a:cs typeface="Times New Roman" pitchFamily="18" charset="0"/>
              </a:rPr>
              <a:t>system</a:t>
            </a:r>
            <a:r>
              <a:rPr lang="en-US" sz="2600" dirty="0">
                <a:latin typeface="Times New Roman" pitchFamily="18" charset="0"/>
                <a:cs typeface="Times New Roman" pitchFamily="18" charset="0"/>
              </a:rPr>
              <a:t> and their </a:t>
            </a:r>
            <a:r>
              <a:rPr lang="en-US" sz="2600" b="1" dirty="0">
                <a:solidFill>
                  <a:srgbClr val="00B050"/>
                </a:solidFill>
                <a:latin typeface="Times New Roman" pitchFamily="18" charset="0"/>
                <a:cs typeface="Times New Roman" pitchFamily="18" charset="0"/>
              </a:rPr>
              <a:t>relationships </a:t>
            </a:r>
            <a:r>
              <a:rPr lang="en-US" sz="2600" dirty="0">
                <a:latin typeface="Times New Roman" pitchFamily="18" charset="0"/>
                <a:cs typeface="Times New Roman" pitchFamily="18" charset="0"/>
              </a:rPr>
              <a:t>to each other.</a:t>
            </a:r>
          </a:p>
          <a:p>
            <a:pPr algn="just">
              <a:lnSpc>
                <a:spcPct val="170000"/>
              </a:lnSpc>
              <a:spcBef>
                <a:spcPts val="0"/>
              </a:spcBef>
              <a:buFont typeface="Wingdings" pitchFamily="2" charset="2"/>
              <a:buChar char="§"/>
              <a:defRPr/>
            </a:pPr>
            <a:r>
              <a:rPr lang="en-GB" sz="2600" b="1" dirty="0">
                <a:solidFill>
                  <a:srgbClr val="FF0000"/>
                </a:solidFill>
                <a:latin typeface="Times New Roman" pitchFamily="18" charset="0"/>
                <a:cs typeface="Times New Roman" pitchFamily="18" charset="0"/>
              </a:rPr>
              <a:t>Class diagrams </a:t>
            </a:r>
            <a:r>
              <a:rPr lang="en-GB" sz="2600" dirty="0">
                <a:latin typeface="Times New Roman" pitchFamily="18" charset="0"/>
                <a:cs typeface="Times New Roman" pitchFamily="18" charset="0"/>
              </a:rPr>
              <a:t>are used to model the </a:t>
            </a:r>
            <a:r>
              <a:rPr lang="en-GB" sz="2600" b="1" dirty="0">
                <a:solidFill>
                  <a:srgbClr val="3333FF"/>
                </a:solidFill>
                <a:latin typeface="Times New Roman" pitchFamily="18" charset="0"/>
                <a:cs typeface="Times New Roman" pitchFamily="18" charset="0"/>
              </a:rPr>
              <a:t>static design view </a:t>
            </a:r>
            <a:r>
              <a:rPr lang="en-GB" sz="2600" dirty="0">
                <a:latin typeface="Times New Roman" pitchFamily="18" charset="0"/>
                <a:cs typeface="Times New Roman" pitchFamily="18" charset="0"/>
              </a:rPr>
              <a:t>of a</a:t>
            </a:r>
            <a:r>
              <a:rPr lang="en-GB" sz="2600" b="1" dirty="0">
                <a:solidFill>
                  <a:srgbClr val="3333FF"/>
                </a:solidFill>
                <a:latin typeface="Times New Roman" pitchFamily="18" charset="0"/>
                <a:cs typeface="Times New Roman" pitchFamily="18" charset="0"/>
              </a:rPr>
              <a:t> system</a:t>
            </a:r>
          </a:p>
          <a:p>
            <a:pPr algn="just">
              <a:lnSpc>
                <a:spcPct val="170000"/>
              </a:lnSpc>
              <a:spcBef>
                <a:spcPts val="0"/>
              </a:spcBef>
              <a:buFont typeface="Wingdings" panose="05000000000000000000" pitchFamily="2" charset="2"/>
              <a:buChar char="ü"/>
              <a:defRPr/>
            </a:pPr>
            <a:r>
              <a:rPr lang="en-GB" sz="2600" b="1" dirty="0">
                <a:solidFill>
                  <a:srgbClr val="3333FF"/>
                </a:solidFill>
                <a:latin typeface="Times New Roman" pitchFamily="18" charset="0"/>
                <a:cs typeface="Times New Roman" pitchFamily="18" charset="0"/>
              </a:rPr>
              <a:t>It </a:t>
            </a:r>
            <a:r>
              <a:rPr lang="en-GB" sz="2600" dirty="0">
                <a:latin typeface="Times New Roman" pitchFamily="18" charset="0"/>
                <a:cs typeface="Times New Roman" pitchFamily="18" charset="0"/>
              </a:rPr>
              <a:t>supports the </a:t>
            </a:r>
            <a:r>
              <a:rPr lang="en-GB" sz="2600" b="1" dirty="0">
                <a:solidFill>
                  <a:srgbClr val="FF0000"/>
                </a:solidFill>
                <a:latin typeface="Times New Roman" pitchFamily="18" charset="0"/>
                <a:cs typeface="Times New Roman" pitchFamily="18" charset="0"/>
              </a:rPr>
              <a:t>functional requirements </a:t>
            </a:r>
            <a:r>
              <a:rPr lang="en-GB" sz="2600" dirty="0">
                <a:latin typeface="Times New Roman" pitchFamily="18" charset="0"/>
                <a:cs typeface="Times New Roman" pitchFamily="18" charset="0"/>
              </a:rPr>
              <a:t>of the </a:t>
            </a:r>
            <a:r>
              <a:rPr lang="en-GB" sz="2600" b="1" dirty="0">
                <a:latin typeface="Times New Roman" pitchFamily="18" charset="0"/>
                <a:cs typeface="Times New Roman" pitchFamily="18" charset="0"/>
              </a:rPr>
              <a:t>system</a:t>
            </a:r>
          </a:p>
          <a:p>
            <a:pPr algn="just">
              <a:lnSpc>
                <a:spcPct val="170000"/>
              </a:lnSpc>
              <a:spcBef>
                <a:spcPts val="0"/>
              </a:spcBef>
              <a:buFont typeface="Wingdings" panose="05000000000000000000" pitchFamily="2" charset="2"/>
              <a:buChar char="Ø"/>
              <a:defRPr/>
            </a:pPr>
            <a:r>
              <a:rPr lang="en-GB" sz="2600" dirty="0">
                <a:latin typeface="Times New Roman" pitchFamily="18" charset="0"/>
                <a:cs typeface="Times New Roman" pitchFamily="18" charset="0"/>
              </a:rPr>
              <a:t>When we </a:t>
            </a:r>
            <a:r>
              <a:rPr lang="en-GB" sz="2600" b="1" dirty="0">
                <a:solidFill>
                  <a:srgbClr val="3333FF"/>
                </a:solidFill>
                <a:latin typeface="Times New Roman" pitchFamily="18" charset="0"/>
                <a:cs typeface="Times New Roman" pitchFamily="18" charset="0"/>
              </a:rPr>
              <a:t>model </a:t>
            </a:r>
            <a:r>
              <a:rPr lang="en-GB" sz="2600" dirty="0">
                <a:latin typeface="Times New Roman" pitchFamily="18" charset="0"/>
                <a:cs typeface="Times New Roman" pitchFamily="18" charset="0"/>
              </a:rPr>
              <a:t>the</a:t>
            </a:r>
            <a:r>
              <a:rPr lang="en-GB" sz="2600" b="1" dirty="0">
                <a:solidFill>
                  <a:srgbClr val="3333FF"/>
                </a:solidFill>
                <a:latin typeface="Times New Roman" pitchFamily="18" charset="0"/>
                <a:cs typeface="Times New Roman" pitchFamily="18" charset="0"/>
              </a:rPr>
              <a:t> static design view </a:t>
            </a:r>
            <a:r>
              <a:rPr lang="en-GB" sz="2600" dirty="0">
                <a:latin typeface="Times New Roman" pitchFamily="18" charset="0"/>
                <a:cs typeface="Times New Roman" pitchFamily="18" charset="0"/>
              </a:rPr>
              <a:t>of a </a:t>
            </a:r>
            <a:r>
              <a:rPr lang="en-GB" sz="2600" b="1" dirty="0">
                <a:solidFill>
                  <a:srgbClr val="3333FF"/>
                </a:solidFill>
                <a:latin typeface="Times New Roman" pitchFamily="18" charset="0"/>
                <a:cs typeface="Times New Roman" pitchFamily="18" charset="0"/>
              </a:rPr>
              <a:t>system</a:t>
            </a:r>
            <a:r>
              <a:rPr lang="en-GB" sz="2600" dirty="0">
                <a:latin typeface="Times New Roman" pitchFamily="18" charset="0"/>
                <a:cs typeface="Times New Roman" pitchFamily="18" charset="0"/>
              </a:rPr>
              <a:t>, </a:t>
            </a:r>
          </a:p>
          <a:p>
            <a:pPr marL="0" indent="0" algn="just">
              <a:lnSpc>
                <a:spcPct val="170000"/>
              </a:lnSpc>
              <a:spcBef>
                <a:spcPts val="0"/>
              </a:spcBef>
              <a:buNone/>
              <a:defRPr/>
            </a:pPr>
            <a:r>
              <a:rPr lang="en-GB" sz="2600" dirty="0">
                <a:latin typeface="Times New Roman" pitchFamily="18" charset="0"/>
                <a:cs typeface="Times New Roman" pitchFamily="18" charset="0"/>
              </a:rPr>
              <a:t>					we will use </a:t>
            </a:r>
            <a:r>
              <a:rPr lang="en-GB" sz="2600" b="1" dirty="0">
                <a:solidFill>
                  <a:srgbClr val="3333FF"/>
                </a:solidFill>
                <a:latin typeface="Times New Roman" pitchFamily="18" charset="0"/>
                <a:cs typeface="Times New Roman" pitchFamily="18" charset="0"/>
              </a:rPr>
              <a:t>class diagrams </a:t>
            </a:r>
            <a:r>
              <a:rPr lang="en-GB" sz="2600" dirty="0">
                <a:latin typeface="Times New Roman" pitchFamily="18" charset="0"/>
                <a:cs typeface="Times New Roman" pitchFamily="18" charset="0"/>
              </a:rPr>
              <a:t>in</a:t>
            </a:r>
            <a:r>
              <a:rPr lang="en-GB" sz="2600" b="1" dirty="0">
                <a:solidFill>
                  <a:srgbClr val="3333FF"/>
                </a:solidFill>
                <a:latin typeface="Times New Roman" pitchFamily="18" charset="0"/>
                <a:cs typeface="Times New Roman" pitchFamily="18" charset="0"/>
              </a:rPr>
              <a:t> 3 ways</a:t>
            </a:r>
            <a:r>
              <a:rPr lang="en-GB" sz="2600"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endParaRPr lang="en-GB" sz="2600" b="1" dirty="0">
              <a:latin typeface="Times New Roman" pitchFamily="18" charset="0"/>
              <a:cs typeface="Times New Roman" pitchFamily="18" charset="0"/>
            </a:endParaRPr>
          </a:p>
          <a:p>
            <a:pPr algn="just">
              <a:lnSpc>
                <a:spcPct val="170000"/>
              </a:lnSpc>
              <a:spcBef>
                <a:spcPts val="0"/>
              </a:spcBef>
              <a:defRPr/>
            </a:pPr>
            <a:endParaRPr lang="en-US" sz="2600" dirty="0">
              <a:latin typeface="Times New Roman" pitchFamily="18" charset="0"/>
              <a:cs typeface="Times New Roman" pitchFamily="18" charset="0"/>
            </a:endParaRPr>
          </a:p>
          <a:p>
            <a:pPr marL="0" indent="0" algn="just">
              <a:lnSpc>
                <a:spcPct val="170000"/>
              </a:lnSpc>
              <a:spcBef>
                <a:spcPts val="0"/>
              </a:spcBef>
              <a:buNone/>
              <a:defRPr/>
            </a:pPr>
            <a:endParaRPr lang="en-US" altLang="en-US" sz="2600" b="1" dirty="0">
              <a:solidFill>
                <a:srgbClr val="FF0000"/>
              </a:solidFill>
              <a:latin typeface="Times New Roman" panose="02020603050405020304" pitchFamily="18" charset="0"/>
              <a:cs typeface="Times New Roman" panose="02020603050405020304" pitchFamily="18" charset="0"/>
            </a:endParaRPr>
          </a:p>
          <a:p>
            <a:pPr algn="just">
              <a:lnSpc>
                <a:spcPct val="170000"/>
              </a:lnSpc>
              <a:spcBef>
                <a:spcPts val="0"/>
              </a:spcBef>
              <a:defRPr/>
            </a:pPr>
            <a:endParaRPr lang="en-US" altLang="en-US" sz="2600" dirty="0">
              <a:latin typeface="Times New Roman" panose="02020603050405020304" pitchFamily="18" charset="0"/>
              <a:cs typeface="Times New Roman" panose="02020603050405020304" pitchFamily="18" charset="0"/>
            </a:endParaRPr>
          </a:p>
          <a:p>
            <a:pPr marL="0" indent="0" algn="just" eaLnBrk="1" hangingPunct="1">
              <a:lnSpc>
                <a:spcPct val="170000"/>
              </a:lnSpc>
              <a:spcBef>
                <a:spcPts val="0"/>
              </a:spcBef>
              <a:buNone/>
            </a:pPr>
            <a:endParaRPr lang="en-US"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D69D077-D392-F1E4-EEF9-BB684D161D90}"/>
              </a:ext>
            </a:extLst>
          </p:cNvPr>
          <p:cNvSpPr>
            <a:spLocks noGrp="1" noRot="1" noChangeArrowheads="1"/>
          </p:cNvSpPr>
          <p:nvPr>
            <p:ph type="title"/>
          </p:nvPr>
        </p:nvSpPr>
        <p:spPr>
          <a:xfrm>
            <a:off x="1981200" y="0"/>
            <a:ext cx="8229600" cy="381000"/>
          </a:xfrm>
        </p:spPr>
        <p:txBody>
          <a:bodyPr>
            <a:normAutofit fontScale="90000"/>
          </a:bodyPr>
          <a:lstStyle/>
          <a:p>
            <a:pPr algn="ctr" eaLnBrk="1" hangingPunct="1"/>
            <a:r>
              <a:rPr lang="en-GB" altLang="en-US" sz="2800" b="1">
                <a:solidFill>
                  <a:srgbClr val="FF0000"/>
                </a:solidFill>
                <a:latin typeface="Times New Roman" panose="02020603050405020304" pitchFamily="18" charset="0"/>
                <a:cs typeface="Times New Roman" panose="02020603050405020304" pitchFamily="18" charset="0"/>
              </a:rPr>
              <a:t>Modelling Relationships</a:t>
            </a:r>
            <a:endParaRPr lang="en-GB" altLang="en-US" sz="2800" b="1" i="1">
              <a:solidFill>
                <a:srgbClr val="FF0000"/>
              </a:solidFill>
              <a:latin typeface="Times New Roman" panose="02020603050405020304" pitchFamily="18" charset="0"/>
              <a:cs typeface="Times New Roman" panose="02020603050405020304" pitchFamily="18" charset="0"/>
            </a:endParaRPr>
          </a:p>
        </p:txBody>
      </p:sp>
      <p:sp>
        <p:nvSpPr>
          <p:cNvPr id="64515" name="Slide Number Placeholder 4">
            <a:extLst>
              <a:ext uri="{FF2B5EF4-FFF2-40B4-BE49-F238E27FC236}">
                <a16:creationId xmlns:a16="http://schemas.microsoft.com/office/drawing/2014/main" id="{423248C8-29B4-1483-F335-3E950F66B1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70F62B8-83A6-44C9-8944-72BE4BDA47C2}" type="slidenum">
              <a:rPr lang="en-GB" altLang="en-US" sz="1400">
                <a:solidFill>
                  <a:srgbClr val="FFFFFF"/>
                </a:solidFill>
                <a:latin typeface="Franklin Gothic Book" panose="020B0503020102020204" pitchFamily="34" charset="0"/>
              </a:rPr>
              <a:pPr/>
              <a:t>30</a:t>
            </a:fld>
            <a:endParaRPr lang="en-GB" altLang="en-US" sz="1400">
              <a:solidFill>
                <a:srgbClr val="FFFFFF"/>
              </a:solidFill>
              <a:latin typeface="Franklin Gothic Book" panose="020B0503020102020204" pitchFamily="34" charset="0"/>
            </a:endParaRPr>
          </a:p>
        </p:txBody>
      </p:sp>
      <p:sp>
        <p:nvSpPr>
          <p:cNvPr id="64516" name="Rectangle 3">
            <a:extLst>
              <a:ext uri="{FF2B5EF4-FFF2-40B4-BE49-F238E27FC236}">
                <a16:creationId xmlns:a16="http://schemas.microsoft.com/office/drawing/2014/main" id="{0D40CD3A-B884-94EB-F35D-B0002AB7167D}"/>
              </a:ext>
            </a:extLst>
          </p:cNvPr>
          <p:cNvSpPr>
            <a:spLocks noGrp="1" noChangeArrowheads="1"/>
          </p:cNvSpPr>
          <p:nvPr>
            <p:ph sz="quarter" idx="1"/>
          </p:nvPr>
        </p:nvSpPr>
        <p:spPr>
          <a:xfrm>
            <a:off x="0" y="381000"/>
            <a:ext cx="12192000" cy="6477000"/>
          </a:xfrm>
        </p:spPr>
        <p:txBody>
          <a:bodyPr/>
          <a:lstStyle/>
          <a:p>
            <a:pPr algn="just" eaLnBrk="1" hangingPunct="1">
              <a:lnSpc>
                <a:spcPct val="150000"/>
              </a:lnSpc>
              <a:spcBef>
                <a:spcPct val="0"/>
              </a:spcBef>
              <a:buFont typeface="Wingdings" panose="05000000000000000000" pitchFamily="2" charset="2"/>
              <a:buChar char="Ø"/>
            </a:pPr>
            <a:r>
              <a:rPr lang="en-GB" altLang="en-US" sz="2700" dirty="0">
                <a:latin typeface="Times New Roman" panose="02020603050405020304" pitchFamily="18" charset="0"/>
                <a:cs typeface="Times New Roman" panose="02020603050405020304" pitchFamily="18" charset="0"/>
              </a:rPr>
              <a:t>When </a:t>
            </a:r>
            <a:r>
              <a:rPr lang="en-GB" altLang="en-US" sz="2700" b="1" dirty="0">
                <a:solidFill>
                  <a:srgbClr val="3333FF"/>
                </a:solidFill>
                <a:latin typeface="Times New Roman" panose="02020603050405020304" pitchFamily="18" charset="0"/>
                <a:cs typeface="Times New Roman" panose="02020603050405020304" pitchFamily="18" charset="0"/>
              </a:rPr>
              <a:t>modelling relationships </a:t>
            </a:r>
            <a:r>
              <a:rPr lang="en-GB" altLang="en-US" sz="2700" dirty="0">
                <a:latin typeface="Times New Roman" panose="02020603050405020304" pitchFamily="18" charset="0"/>
                <a:cs typeface="Times New Roman" panose="02020603050405020304" pitchFamily="18" charset="0"/>
              </a:rPr>
              <a:t>in the </a:t>
            </a:r>
            <a:r>
              <a:rPr lang="en-GB" altLang="en-US" sz="2700" b="1" dirty="0">
                <a:solidFill>
                  <a:srgbClr val="3333FF"/>
                </a:solidFill>
                <a:latin typeface="Times New Roman" panose="02020603050405020304" pitchFamily="18" charset="0"/>
                <a:cs typeface="Times New Roman" panose="02020603050405020304" pitchFamily="18" charset="0"/>
              </a:rPr>
              <a:t>UML</a:t>
            </a:r>
          </a:p>
          <a:p>
            <a:pPr algn="just" eaLnBrk="1" hangingPunct="1">
              <a:lnSpc>
                <a:spcPct val="150000"/>
              </a:lnSpc>
              <a:spcBef>
                <a:spcPct val="0"/>
              </a:spcBef>
              <a:buFont typeface="Wingdings" panose="05000000000000000000" pitchFamily="2" charset="2"/>
              <a:buChar char="§"/>
            </a:pPr>
            <a:r>
              <a:rPr lang="en-GB" altLang="en-US" sz="2700" dirty="0">
                <a:latin typeface="Times New Roman" panose="02020603050405020304" pitchFamily="18" charset="0"/>
                <a:cs typeface="Times New Roman" panose="02020603050405020304" pitchFamily="18" charset="0"/>
              </a:rPr>
              <a:t>Use </a:t>
            </a:r>
            <a:r>
              <a:rPr lang="en-GB" altLang="en-US" sz="2700" b="1" dirty="0">
                <a:solidFill>
                  <a:srgbClr val="FF0000"/>
                </a:solidFill>
                <a:latin typeface="Times New Roman" panose="02020603050405020304" pitchFamily="18" charset="0"/>
                <a:cs typeface="Times New Roman" panose="02020603050405020304" pitchFamily="18" charset="0"/>
              </a:rPr>
              <a:t>dependencies only </a:t>
            </a:r>
            <a:r>
              <a:rPr lang="en-GB" altLang="en-US" sz="2700" dirty="0">
                <a:latin typeface="Times New Roman" panose="02020603050405020304" pitchFamily="18" charset="0"/>
                <a:cs typeface="Times New Roman" panose="02020603050405020304" pitchFamily="18" charset="0"/>
              </a:rPr>
              <a:t>when the </a:t>
            </a:r>
            <a:r>
              <a:rPr lang="en-GB" altLang="en-US" sz="2700" b="1" dirty="0">
                <a:solidFill>
                  <a:srgbClr val="FF0000"/>
                </a:solidFill>
                <a:latin typeface="Times New Roman" panose="02020603050405020304" pitchFamily="18" charset="0"/>
                <a:cs typeface="Times New Roman" panose="02020603050405020304" pitchFamily="18" charset="0"/>
              </a:rPr>
              <a:t>relationship </a:t>
            </a:r>
            <a:r>
              <a:rPr lang="en-GB" altLang="en-US" sz="2700" dirty="0">
                <a:latin typeface="Times New Roman" panose="02020603050405020304" pitchFamily="18" charset="0"/>
                <a:cs typeface="Times New Roman" panose="02020603050405020304" pitchFamily="18" charset="0"/>
              </a:rPr>
              <a:t>is </a:t>
            </a:r>
            <a:r>
              <a:rPr lang="en-GB" altLang="en-US" sz="2700" b="1" dirty="0">
                <a:solidFill>
                  <a:srgbClr val="3333FF"/>
                </a:solidFill>
                <a:latin typeface="Times New Roman" panose="02020603050405020304" pitchFamily="18" charset="0"/>
                <a:cs typeface="Times New Roman" panose="02020603050405020304" pitchFamily="18" charset="0"/>
              </a:rPr>
              <a:t>not structural</a:t>
            </a:r>
          </a:p>
          <a:p>
            <a:pPr algn="just" eaLnBrk="1" hangingPunct="1">
              <a:lnSpc>
                <a:spcPct val="150000"/>
              </a:lnSpc>
              <a:spcBef>
                <a:spcPct val="0"/>
              </a:spcBef>
              <a:buFont typeface="Wingdings" panose="05000000000000000000" pitchFamily="2" charset="2"/>
              <a:buChar char="§"/>
            </a:pPr>
            <a:r>
              <a:rPr lang="en-GB" altLang="en-US" sz="2700" dirty="0">
                <a:latin typeface="Times New Roman" panose="02020603050405020304" pitchFamily="18" charset="0"/>
                <a:cs typeface="Times New Roman" panose="02020603050405020304" pitchFamily="18" charset="0"/>
              </a:rPr>
              <a:t>Use </a:t>
            </a:r>
            <a:r>
              <a:rPr lang="en-GB" altLang="en-US" sz="2700" b="1" dirty="0">
                <a:solidFill>
                  <a:srgbClr val="006600"/>
                </a:solidFill>
                <a:latin typeface="Times New Roman" panose="02020603050405020304" pitchFamily="18" charset="0"/>
                <a:cs typeface="Times New Roman" panose="02020603050405020304" pitchFamily="18" charset="0"/>
              </a:rPr>
              <a:t>generalization </a:t>
            </a:r>
            <a:r>
              <a:rPr lang="en-GB" altLang="en-US" sz="2700" dirty="0">
                <a:latin typeface="Times New Roman" panose="02020603050405020304" pitchFamily="18" charset="0"/>
                <a:cs typeface="Times New Roman" panose="02020603050405020304" pitchFamily="18" charset="0"/>
              </a:rPr>
              <a:t>only when the </a:t>
            </a:r>
            <a:r>
              <a:rPr lang="en-GB" altLang="en-US" sz="2700" b="1" dirty="0">
                <a:solidFill>
                  <a:srgbClr val="006600"/>
                </a:solidFill>
                <a:latin typeface="Times New Roman" panose="02020603050405020304" pitchFamily="18" charset="0"/>
                <a:cs typeface="Times New Roman" panose="02020603050405020304" pitchFamily="18" charset="0"/>
              </a:rPr>
              <a:t>relationship </a:t>
            </a:r>
            <a:r>
              <a:rPr lang="en-GB" altLang="en-US" sz="2700" dirty="0">
                <a:latin typeface="Times New Roman" panose="02020603050405020304" pitchFamily="18" charset="0"/>
                <a:cs typeface="Times New Roman" panose="02020603050405020304" pitchFamily="18" charset="0"/>
              </a:rPr>
              <a:t>is an “</a:t>
            </a:r>
            <a:r>
              <a:rPr lang="en-GB" altLang="en-US" sz="2700" b="1" dirty="0">
                <a:solidFill>
                  <a:srgbClr val="3333FF"/>
                </a:solidFill>
                <a:latin typeface="Times New Roman" panose="02020603050405020304" pitchFamily="18" charset="0"/>
                <a:cs typeface="Times New Roman" panose="02020603050405020304" pitchFamily="18" charset="0"/>
              </a:rPr>
              <a:t>is-a-kind-of” </a:t>
            </a:r>
            <a:r>
              <a:rPr lang="en-GB" altLang="en-US" sz="2700" dirty="0">
                <a:latin typeface="Times New Roman" panose="02020603050405020304" pitchFamily="18" charset="0"/>
                <a:cs typeface="Times New Roman" panose="02020603050405020304" pitchFamily="18" charset="0"/>
              </a:rPr>
              <a:t>or</a:t>
            </a:r>
            <a:r>
              <a:rPr lang="en-GB" altLang="en-US" sz="2700" b="1" dirty="0">
                <a:solidFill>
                  <a:srgbClr val="3333FF"/>
                </a:solidFill>
                <a:latin typeface="Times New Roman" panose="02020603050405020304" pitchFamily="18" charset="0"/>
                <a:cs typeface="Times New Roman" panose="02020603050405020304" pitchFamily="18" charset="0"/>
              </a:rPr>
              <a:t> inheritance  relationship</a:t>
            </a:r>
          </a:p>
          <a:p>
            <a:pPr algn="just" eaLnBrk="1" hangingPunct="1">
              <a:lnSpc>
                <a:spcPct val="150000"/>
              </a:lnSpc>
              <a:spcBef>
                <a:spcPct val="0"/>
              </a:spcBef>
              <a:buFont typeface="Wingdings" panose="05000000000000000000" pitchFamily="2" charset="2"/>
              <a:buChar char="§"/>
            </a:pPr>
            <a:r>
              <a:rPr lang="en-GB" altLang="en-US" sz="2700" dirty="0">
                <a:latin typeface="Times New Roman" panose="02020603050405020304" pitchFamily="18" charset="0"/>
                <a:cs typeface="Times New Roman" panose="02020603050405020304" pitchFamily="18" charset="0"/>
              </a:rPr>
              <a:t>Beware of </a:t>
            </a:r>
            <a:r>
              <a:rPr lang="en-GB" altLang="en-US" sz="2700" b="1" dirty="0">
                <a:latin typeface="Times New Roman" panose="02020603050405020304" pitchFamily="18" charset="0"/>
                <a:cs typeface="Times New Roman" panose="02020603050405020304" pitchFamily="18" charset="0"/>
              </a:rPr>
              <a:t>introducing cyclical generalization relationships</a:t>
            </a:r>
          </a:p>
          <a:p>
            <a:pPr algn="just" eaLnBrk="1" hangingPunct="1">
              <a:lnSpc>
                <a:spcPct val="150000"/>
              </a:lnSpc>
              <a:spcBef>
                <a:spcPct val="0"/>
              </a:spcBef>
              <a:buFont typeface="Wingdings" panose="05000000000000000000" pitchFamily="2" charset="2"/>
              <a:buChar char="§"/>
            </a:pPr>
            <a:r>
              <a:rPr lang="en-GB" altLang="en-US" sz="2700" dirty="0">
                <a:latin typeface="Times New Roman" panose="02020603050405020304" pitchFamily="18" charset="0"/>
                <a:cs typeface="Times New Roman" panose="02020603050405020304" pitchFamily="18" charset="0"/>
              </a:rPr>
              <a:t>Keep </a:t>
            </a:r>
            <a:r>
              <a:rPr lang="en-GB" altLang="en-US" sz="2700" b="1" dirty="0">
                <a:solidFill>
                  <a:srgbClr val="D60093"/>
                </a:solidFill>
                <a:latin typeface="Times New Roman" panose="02020603050405020304" pitchFamily="18" charset="0"/>
                <a:cs typeface="Times New Roman" panose="02020603050405020304" pitchFamily="18" charset="0"/>
              </a:rPr>
              <a:t>generalization relationships </a:t>
            </a:r>
            <a:r>
              <a:rPr lang="en-GB" altLang="en-US" sz="2700" dirty="0">
                <a:latin typeface="Times New Roman" panose="02020603050405020304" pitchFamily="18" charset="0"/>
                <a:cs typeface="Times New Roman" panose="02020603050405020304" pitchFamily="18" charset="0"/>
              </a:rPr>
              <a:t>generally</a:t>
            </a:r>
            <a:r>
              <a:rPr lang="en-GB" altLang="en-US" sz="2700" b="1" dirty="0">
                <a:solidFill>
                  <a:srgbClr val="D60093"/>
                </a:solidFill>
                <a:latin typeface="Times New Roman" panose="02020603050405020304" pitchFamily="18" charset="0"/>
                <a:cs typeface="Times New Roman" panose="02020603050405020304" pitchFamily="18" charset="0"/>
              </a:rPr>
              <a:t> </a:t>
            </a:r>
            <a:r>
              <a:rPr lang="en-GB" altLang="en-US" sz="2700" dirty="0">
                <a:latin typeface="Times New Roman" panose="02020603050405020304" pitchFamily="18" charset="0"/>
                <a:cs typeface="Times New Roman" panose="02020603050405020304" pitchFamily="18" charset="0"/>
              </a:rPr>
              <a:t>balanced where the level of </a:t>
            </a:r>
            <a:r>
              <a:rPr lang="en-GB" altLang="en-US" sz="2700" b="1" dirty="0">
                <a:solidFill>
                  <a:srgbClr val="FF0000"/>
                </a:solidFill>
                <a:latin typeface="Times New Roman" panose="02020603050405020304" pitchFamily="18" charset="0"/>
                <a:cs typeface="Times New Roman" panose="02020603050405020304" pitchFamily="18" charset="0"/>
              </a:rPr>
              <a:t>inheritance </a:t>
            </a:r>
            <a:r>
              <a:rPr lang="en-GB" altLang="en-US" sz="2700" dirty="0">
                <a:latin typeface="Times New Roman" panose="02020603050405020304" pitchFamily="18" charset="0"/>
                <a:cs typeface="Times New Roman" panose="02020603050405020304" pitchFamily="18" charset="0"/>
              </a:rPr>
              <a:t>should</a:t>
            </a:r>
            <a:r>
              <a:rPr lang="en-GB" altLang="en-US" sz="2700" b="1" dirty="0">
                <a:solidFill>
                  <a:srgbClr val="FF0000"/>
                </a:solidFill>
                <a:latin typeface="Times New Roman" panose="02020603050405020304" pitchFamily="18" charset="0"/>
                <a:cs typeface="Times New Roman" panose="02020603050405020304" pitchFamily="18" charset="0"/>
              </a:rPr>
              <a:t> not </a:t>
            </a:r>
            <a:r>
              <a:rPr lang="en-GB" altLang="en-US" sz="2700" dirty="0">
                <a:latin typeface="Times New Roman" panose="02020603050405020304" pitchFamily="18" charset="0"/>
                <a:cs typeface="Times New Roman" panose="02020603050405020304" pitchFamily="18" charset="0"/>
              </a:rPr>
              <a:t>be too </a:t>
            </a:r>
            <a:r>
              <a:rPr lang="en-GB" altLang="en-US" sz="2700" b="1" dirty="0">
                <a:solidFill>
                  <a:srgbClr val="FF0000"/>
                </a:solidFill>
                <a:latin typeface="Times New Roman" panose="02020603050405020304" pitchFamily="18" charset="0"/>
                <a:cs typeface="Times New Roman" panose="02020603050405020304" pitchFamily="18" charset="0"/>
              </a:rPr>
              <a:t>deep</a:t>
            </a:r>
          </a:p>
          <a:p>
            <a:pPr algn="just" eaLnBrk="1" hangingPunct="1">
              <a:lnSpc>
                <a:spcPct val="150000"/>
              </a:lnSpc>
              <a:spcBef>
                <a:spcPct val="0"/>
              </a:spcBef>
              <a:buFont typeface="Wingdings" panose="05000000000000000000" pitchFamily="2" charset="2"/>
              <a:buChar char="§"/>
            </a:pPr>
            <a:r>
              <a:rPr lang="en-GB" altLang="en-US" sz="2700" dirty="0">
                <a:latin typeface="Times New Roman" panose="02020603050405020304" pitchFamily="18" charset="0"/>
                <a:cs typeface="Times New Roman" panose="02020603050405020304" pitchFamily="18" charset="0"/>
              </a:rPr>
              <a:t>Use </a:t>
            </a:r>
            <a:r>
              <a:rPr lang="en-GB" altLang="en-US" sz="2700" b="1" dirty="0">
                <a:solidFill>
                  <a:srgbClr val="FF0000"/>
                </a:solidFill>
                <a:latin typeface="Times New Roman" panose="02020603050405020304" pitchFamily="18" charset="0"/>
                <a:cs typeface="Times New Roman" panose="02020603050405020304" pitchFamily="18" charset="0"/>
              </a:rPr>
              <a:t>associations </a:t>
            </a:r>
            <a:r>
              <a:rPr lang="en-GB" altLang="en-US" sz="2700" dirty="0">
                <a:latin typeface="Times New Roman" panose="02020603050405020304" pitchFamily="18" charset="0"/>
                <a:cs typeface="Times New Roman" panose="02020603050405020304" pitchFamily="18" charset="0"/>
              </a:rPr>
              <a:t>only when there are </a:t>
            </a:r>
            <a:r>
              <a:rPr lang="en-GB" altLang="en-US" sz="2700" b="1" dirty="0">
                <a:solidFill>
                  <a:srgbClr val="3333FF"/>
                </a:solidFill>
                <a:latin typeface="Times New Roman" panose="02020603050405020304" pitchFamily="18" charset="0"/>
                <a:cs typeface="Times New Roman" panose="02020603050405020304" pitchFamily="18" charset="0"/>
              </a:rPr>
              <a:t>structural relationships </a:t>
            </a:r>
            <a:r>
              <a:rPr lang="en-GB" altLang="en-US" sz="2700" dirty="0">
                <a:latin typeface="Times New Roman" panose="02020603050405020304" pitchFamily="18" charset="0"/>
                <a:cs typeface="Times New Roman" panose="02020603050405020304" pitchFamily="18" charset="0"/>
              </a:rPr>
              <a:t>among</a:t>
            </a:r>
            <a:r>
              <a:rPr lang="en-GB" altLang="en-US" sz="2700" b="1" dirty="0">
                <a:solidFill>
                  <a:srgbClr val="3333FF"/>
                </a:solidFill>
                <a:latin typeface="Times New Roman" panose="02020603050405020304" pitchFamily="18" charset="0"/>
                <a:cs typeface="Times New Roman" panose="02020603050405020304" pitchFamily="18" charset="0"/>
              </a:rPr>
              <a:t> objects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CF37C0B-7066-444D-5C8A-13EB76B0EA79}"/>
              </a:ext>
            </a:extLst>
          </p:cNvPr>
          <p:cNvSpPr>
            <a:spLocks noGrp="1" noRot="1" noChangeArrowheads="1"/>
          </p:cNvSpPr>
          <p:nvPr>
            <p:ph type="title"/>
          </p:nvPr>
        </p:nvSpPr>
        <p:spPr>
          <a:xfrm>
            <a:off x="1676400" y="0"/>
            <a:ext cx="8991600" cy="3810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endParaRPr lang="en-GB" altLang="en-US" sz="2800" b="1" i="1">
              <a:solidFill>
                <a:srgbClr val="3333FF"/>
              </a:solidFill>
              <a:latin typeface="Times New Roman" panose="02020603050405020304" pitchFamily="18" charset="0"/>
              <a:cs typeface="Times New Roman" panose="02020603050405020304" pitchFamily="18" charset="0"/>
            </a:endParaRPr>
          </a:p>
        </p:txBody>
      </p:sp>
      <p:sp>
        <p:nvSpPr>
          <p:cNvPr id="65539" name="Slide Number Placeholder 4">
            <a:extLst>
              <a:ext uri="{FF2B5EF4-FFF2-40B4-BE49-F238E27FC236}">
                <a16:creationId xmlns:a16="http://schemas.microsoft.com/office/drawing/2014/main" id="{080535BE-2045-3915-86E9-79F56EAB83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1B9C6E0-36AB-49A1-8B76-81D951190A6F}" type="slidenum">
              <a:rPr lang="en-GB" altLang="en-US" sz="1400">
                <a:solidFill>
                  <a:srgbClr val="FFFFFF"/>
                </a:solidFill>
                <a:latin typeface="Franklin Gothic Book" panose="020B0503020102020204" pitchFamily="34" charset="0"/>
              </a:rPr>
              <a:pPr/>
              <a:t>31</a:t>
            </a:fld>
            <a:endParaRPr lang="en-GB" altLang="en-US" sz="1400">
              <a:solidFill>
                <a:srgbClr val="FFFFFF"/>
              </a:solidFill>
              <a:latin typeface="Franklin Gothic Book" panose="020B0503020102020204" pitchFamily="34" charset="0"/>
            </a:endParaRPr>
          </a:p>
        </p:txBody>
      </p:sp>
      <p:sp>
        <p:nvSpPr>
          <p:cNvPr id="65540" name="Rectangle 3">
            <a:extLst>
              <a:ext uri="{FF2B5EF4-FFF2-40B4-BE49-F238E27FC236}">
                <a16:creationId xmlns:a16="http://schemas.microsoft.com/office/drawing/2014/main" id="{54487488-10A4-F69A-31D7-72FD6AEEFAA4}"/>
              </a:ext>
            </a:extLst>
          </p:cNvPr>
          <p:cNvSpPr>
            <a:spLocks noGrp="1" noChangeArrowheads="1"/>
          </p:cNvSpPr>
          <p:nvPr>
            <p:ph sz="quarter" idx="1"/>
          </p:nvPr>
        </p:nvSpPr>
        <p:spPr>
          <a:xfrm>
            <a:off x="0" y="381000"/>
            <a:ext cx="12192000" cy="6477000"/>
          </a:xfrm>
        </p:spPr>
        <p:txBody>
          <a:bodyPr/>
          <a:lstStyle/>
          <a:p>
            <a:pPr algn="just" eaLnBrk="1" hangingPunct="1">
              <a:lnSpc>
                <a:spcPct val="150000"/>
              </a:lnSpc>
              <a:spcBef>
                <a:spcPct val="0"/>
              </a:spcBef>
              <a:buFont typeface="Wingdings" panose="05000000000000000000" pitchFamily="2" charset="2"/>
              <a:buChar char="Ø"/>
            </a:pPr>
            <a:r>
              <a:rPr lang="en-GB" altLang="en-US" sz="2600" b="1" dirty="0">
                <a:latin typeface="Times New Roman" panose="02020603050405020304" pitchFamily="18" charset="0"/>
                <a:cs typeface="Times New Roman" panose="02020603050405020304" pitchFamily="18" charset="0"/>
              </a:rPr>
              <a:t>On-line Bookstore Review</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A web application that can be accessed by the store’s registered customer, whereby each customer can review one or more books sold in the book store. Each registered customer has an account that is used to verify his/her ID and password. And Each registered customer, upon account verification, can review one or more books based on its title.</a:t>
            </a:r>
          </a:p>
          <a:p>
            <a:pPr algn="just" eaLnBrk="1" hangingPunct="1">
              <a:lnSpc>
                <a:spcPct val="150000"/>
              </a:lnSpc>
              <a:spcBef>
                <a:spcPct val="0"/>
              </a:spcBef>
              <a:buFont typeface="Wingdings" panose="05000000000000000000" pitchFamily="2" charset="2"/>
              <a:buChar char="Ø"/>
            </a:pPr>
            <a:r>
              <a:rPr lang="en-GB" altLang="en-US" sz="2700" dirty="0">
                <a:latin typeface="Times New Roman" panose="02020603050405020304" pitchFamily="18" charset="0"/>
                <a:cs typeface="Times New Roman" panose="02020603050405020304" pitchFamily="18" charset="0"/>
              </a:rPr>
              <a:t>The process given: -</a:t>
            </a:r>
          </a:p>
          <a:p>
            <a:pPr lvl="2" algn="just" eaLnBrk="1" hangingPunct="1">
              <a:lnSpc>
                <a:spcPct val="150000"/>
              </a:lnSpc>
              <a:spcBef>
                <a:spcPct val="0"/>
              </a:spcBef>
              <a:buFont typeface="Wingdings" panose="05000000000000000000" pitchFamily="2" charset="2"/>
              <a:buChar char="§"/>
            </a:pPr>
            <a:r>
              <a:rPr lang="en-GB" altLang="en-US" sz="2700" dirty="0">
                <a:latin typeface="Times New Roman" panose="02020603050405020304" pitchFamily="18" charset="0"/>
                <a:cs typeface="Times New Roman" panose="02020603050405020304" pitchFamily="18" charset="0"/>
              </a:rPr>
              <a:t>Each registered CUSTOMER has an ACCOUNT that is used to verify his/her ID and password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3B4B4CD-7BA8-280C-4599-946E9FA44B49}"/>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66563" name="Slide Number Placeholder 4">
            <a:extLst>
              <a:ext uri="{FF2B5EF4-FFF2-40B4-BE49-F238E27FC236}">
                <a16:creationId xmlns:a16="http://schemas.microsoft.com/office/drawing/2014/main" id="{2CDAD81C-DC3D-8588-3E8A-F28A69E787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B607C8-9D66-43CB-B888-425EA2AADC9D}" type="slidenum">
              <a:rPr lang="en-GB" altLang="en-US" sz="1400">
                <a:solidFill>
                  <a:srgbClr val="FFFFFF"/>
                </a:solidFill>
                <a:latin typeface="Franklin Gothic Book" panose="020B0503020102020204" pitchFamily="34" charset="0"/>
              </a:rPr>
              <a:pPr/>
              <a:t>32</a:t>
            </a:fld>
            <a:endParaRPr lang="en-GB" altLang="en-US" sz="1400">
              <a:solidFill>
                <a:srgbClr val="FFFFFF"/>
              </a:solidFill>
              <a:latin typeface="Franklin Gothic Book" panose="020B0503020102020204" pitchFamily="34" charset="0"/>
            </a:endParaRPr>
          </a:p>
        </p:txBody>
      </p:sp>
      <p:sp>
        <p:nvSpPr>
          <p:cNvPr id="79876" name="Rectangle 3">
            <a:extLst>
              <a:ext uri="{FF2B5EF4-FFF2-40B4-BE49-F238E27FC236}">
                <a16:creationId xmlns:a16="http://schemas.microsoft.com/office/drawing/2014/main" id="{B06A5C09-4FE1-4258-A316-C66C732D869F}"/>
              </a:ext>
            </a:extLst>
          </p:cNvPr>
          <p:cNvSpPr>
            <a:spLocks noGrp="1" noChangeArrowheads="1"/>
          </p:cNvSpPr>
          <p:nvPr>
            <p:ph sz="quarter" idx="1"/>
          </p:nvPr>
        </p:nvSpPr>
        <p:spPr>
          <a:xfrm>
            <a:off x="0" y="304800"/>
            <a:ext cx="12192000" cy="6553200"/>
          </a:xfrm>
        </p:spPr>
        <p:txBody>
          <a:bodyPr>
            <a:normAutofit lnSpcReduction="10000"/>
          </a:bodyPr>
          <a:lstStyle/>
          <a:p>
            <a:pPr marL="173038" lvl="2" indent="-173038"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Each PASSWORD entered must be more than 8 characters and consists of a combination of text and numbers</a:t>
            </a:r>
          </a:p>
          <a:p>
            <a:pPr marL="173038" lvl="2" indent="-173038"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Each registered CUSTOMER, upon ACCOUNT verification, can REVIEW one or more BOOKs based on its title</a:t>
            </a:r>
            <a:endParaRPr lang="en-GB" altLang="en-US" sz="2400" u="sng" dirty="0">
              <a:latin typeface="Times New Roman" panose="02020603050405020304" pitchFamily="18" charset="0"/>
              <a:cs typeface="Times New Roman" panose="02020603050405020304" pitchFamily="18" charset="0"/>
            </a:endParaRPr>
          </a:p>
          <a:p>
            <a:pPr marL="0" lvl="2" indent="0"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A REVIEW can either be a customer’s review and editor’s review</a:t>
            </a:r>
          </a:p>
          <a:p>
            <a:pPr marL="514350" lvl="2" indent="-514350" algn="just">
              <a:lnSpc>
                <a:spcPct val="150000"/>
              </a:lnSpc>
              <a:spcBef>
                <a:spcPts val="0"/>
              </a:spcBef>
              <a:buFont typeface="Arial" panose="020B0604020202020204" pitchFamily="34" charset="0"/>
              <a:buAutoNum type="arabicPeriod"/>
              <a:defRPr/>
            </a:pPr>
            <a:r>
              <a:rPr lang="en-GB" altLang="en-US" sz="2400" b="1" dirty="0">
                <a:solidFill>
                  <a:srgbClr val="0000FF"/>
                </a:solidFill>
                <a:latin typeface="Times New Roman" panose="02020603050405020304" pitchFamily="18" charset="0"/>
                <a:cs typeface="Times New Roman" panose="02020603050405020304" pitchFamily="18" charset="0"/>
              </a:rPr>
              <a:t>Identify the things found in the problem </a:t>
            </a:r>
          </a:p>
          <a:p>
            <a:pPr lvl="1"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Account</a:t>
            </a:r>
          </a:p>
          <a:p>
            <a:pPr lvl="1"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Password</a:t>
            </a:r>
          </a:p>
          <a:p>
            <a:pPr lvl="1"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Customer</a:t>
            </a:r>
          </a:p>
          <a:p>
            <a:pPr lvl="1"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Book</a:t>
            </a:r>
          </a:p>
          <a:p>
            <a:pPr lvl="1"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Review</a:t>
            </a:r>
          </a:p>
          <a:p>
            <a:pPr lvl="2" algn="just">
              <a:lnSpc>
                <a:spcPct val="150000"/>
              </a:lnSpc>
              <a:spcBef>
                <a:spcPts val="0"/>
              </a:spcBef>
              <a:buFont typeface="Wingdings" panose="05000000000000000000" pitchFamily="2" charset="2"/>
              <a:buChar char="ü"/>
              <a:defRPr/>
            </a:pPr>
            <a:r>
              <a:rPr lang="en-GB" sz="2400" dirty="0">
                <a:latin typeface="Times New Roman" pitchFamily="18" charset="0"/>
                <a:cs typeface="Times New Roman" pitchFamily="18" charset="0"/>
              </a:rPr>
              <a:t>can be divided into </a:t>
            </a:r>
            <a:r>
              <a:rPr lang="en-GB" sz="2400" b="1" dirty="0" err="1">
                <a:latin typeface="Times New Roman" pitchFamily="18" charset="0"/>
                <a:cs typeface="Times New Roman" pitchFamily="18" charset="0"/>
              </a:rPr>
              <a:t>CustomerReview</a:t>
            </a:r>
            <a:r>
              <a:rPr lang="en-GB" sz="2400" dirty="0">
                <a:latin typeface="Times New Roman" pitchFamily="18" charset="0"/>
                <a:cs typeface="Times New Roman" pitchFamily="18" charset="0"/>
              </a:rPr>
              <a:t> and </a:t>
            </a:r>
            <a:r>
              <a:rPr lang="en-GB" sz="2400" b="1" dirty="0" err="1">
                <a:latin typeface="Times New Roman" pitchFamily="18" charset="0"/>
                <a:cs typeface="Times New Roman" pitchFamily="18" charset="0"/>
              </a:rPr>
              <a:t>EditorialReview</a:t>
            </a:r>
            <a:endParaRPr lang="en-GB" sz="2400" b="1" dirty="0">
              <a:latin typeface="Times New Roman" pitchFamily="18" charset="0"/>
              <a:cs typeface="Times New Roman" pitchFamily="18" charset="0"/>
            </a:endParaRPr>
          </a:p>
          <a:p>
            <a:pPr marL="0" lvl="2" indent="0" algn="just">
              <a:lnSpc>
                <a:spcPct val="150000"/>
              </a:lnSpc>
              <a:spcBef>
                <a:spcPts val="0"/>
              </a:spcBef>
              <a:buNone/>
              <a:defRPr/>
            </a:pPr>
            <a:endParaRPr lang="en-GB" altLang="en-US" sz="2400" dirty="0">
              <a:latin typeface="Times New Roman" panose="02020603050405020304" pitchFamily="18" charset="0"/>
              <a:cs typeface="Times New Roman" panose="02020603050405020304" pitchFamily="18" charset="0"/>
            </a:endParaRPr>
          </a:p>
          <a:p>
            <a:pPr marL="514350" lvl="2" indent="-514350" algn="just">
              <a:lnSpc>
                <a:spcPct val="150000"/>
              </a:lnSpc>
              <a:spcBef>
                <a:spcPts val="0"/>
              </a:spcBef>
              <a:buFont typeface="Arial" panose="020B0604020202020204" pitchFamily="34" charset="0"/>
              <a:buAutoNum type="arabicPeriod"/>
              <a:defRPr/>
            </a:pP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B792BF9-B5DD-CC60-0FA6-9709268EB525}"/>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67587" name="Slide Number Placeholder 4">
            <a:extLst>
              <a:ext uri="{FF2B5EF4-FFF2-40B4-BE49-F238E27FC236}">
                <a16:creationId xmlns:a16="http://schemas.microsoft.com/office/drawing/2014/main" id="{1FE26B5D-235A-36FF-0840-29844A4911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65D1F5D-B77B-40FB-9176-42577A813647}" type="slidenum">
              <a:rPr lang="en-GB" altLang="en-US" sz="1400">
                <a:solidFill>
                  <a:srgbClr val="FFFFFF"/>
                </a:solidFill>
                <a:latin typeface="Franklin Gothic Book" panose="020B0503020102020204" pitchFamily="34" charset="0"/>
              </a:rPr>
              <a:pPr/>
              <a:t>33</a:t>
            </a:fld>
            <a:endParaRPr lang="en-GB" altLang="en-US" sz="1400">
              <a:solidFill>
                <a:srgbClr val="FFFFFF"/>
              </a:solidFill>
              <a:latin typeface="Franklin Gothic Book" panose="020B0503020102020204" pitchFamily="34" charset="0"/>
            </a:endParaRPr>
          </a:p>
        </p:txBody>
      </p:sp>
      <p:sp>
        <p:nvSpPr>
          <p:cNvPr id="79876" name="Rectangle 3">
            <a:extLst>
              <a:ext uri="{FF2B5EF4-FFF2-40B4-BE49-F238E27FC236}">
                <a16:creationId xmlns:a16="http://schemas.microsoft.com/office/drawing/2014/main" id="{BAE4111C-2C40-9481-83E5-C479333BEFF2}"/>
              </a:ext>
            </a:extLst>
          </p:cNvPr>
          <p:cNvSpPr>
            <a:spLocks noGrp="1" noChangeArrowheads="1"/>
          </p:cNvSpPr>
          <p:nvPr>
            <p:ph sz="quarter" idx="1"/>
          </p:nvPr>
        </p:nvSpPr>
        <p:spPr>
          <a:xfrm>
            <a:off x="0" y="304800"/>
            <a:ext cx="12192000" cy="6553200"/>
          </a:xfrm>
        </p:spPr>
        <p:txBody>
          <a:bodyPr>
            <a:normAutofit/>
          </a:bodyPr>
          <a:lstStyle/>
          <a:p>
            <a:pPr marL="457200" indent="-457200" algn="just">
              <a:lnSpc>
                <a:spcPct val="150000"/>
              </a:lnSpc>
              <a:spcBef>
                <a:spcPts val="0"/>
              </a:spcBef>
              <a:buNone/>
              <a:defRPr/>
            </a:pPr>
            <a:r>
              <a:rPr lang="en-GB" sz="2400" b="1" dirty="0">
                <a:solidFill>
                  <a:srgbClr val="3333FF"/>
                </a:solidFill>
                <a:latin typeface="Times New Roman" pitchFamily="18" charset="0"/>
                <a:cs typeface="Times New Roman" pitchFamily="18" charset="0"/>
              </a:rPr>
              <a:t>2. Define </a:t>
            </a:r>
            <a:r>
              <a:rPr lang="en-GB" sz="2400" dirty="0">
                <a:latin typeface="Times New Roman" pitchFamily="18" charset="0"/>
                <a:cs typeface="Times New Roman" pitchFamily="18" charset="0"/>
              </a:rPr>
              <a:t>the</a:t>
            </a:r>
            <a:r>
              <a:rPr lang="en-GB" sz="2400" b="1" dirty="0">
                <a:solidFill>
                  <a:srgbClr val="3333FF"/>
                </a:solidFill>
                <a:latin typeface="Times New Roman" pitchFamily="18" charset="0"/>
                <a:cs typeface="Times New Roman" pitchFamily="18" charset="0"/>
              </a:rPr>
              <a:t> responsibilities </a:t>
            </a:r>
            <a:r>
              <a:rPr lang="en-GB" sz="2400" dirty="0">
                <a:latin typeface="Times New Roman" pitchFamily="18" charset="0"/>
                <a:cs typeface="Times New Roman" pitchFamily="18" charset="0"/>
              </a:rPr>
              <a:t>of each </a:t>
            </a:r>
            <a:r>
              <a:rPr lang="en-GB" sz="2400" b="1" dirty="0">
                <a:solidFill>
                  <a:srgbClr val="3333FF"/>
                </a:solidFill>
                <a:latin typeface="Times New Roman" pitchFamily="18" charset="0"/>
                <a:cs typeface="Times New Roman" pitchFamily="18" charset="0"/>
              </a:rPr>
              <a:t>class </a:t>
            </a:r>
          </a:p>
          <a:p>
            <a:pPr algn="just">
              <a:lnSpc>
                <a:spcPct val="150000"/>
              </a:lnSpc>
              <a:spcBef>
                <a:spcPts val="0"/>
              </a:spcBef>
              <a:buFont typeface="Wingdings" panose="05000000000000000000" pitchFamily="2" charset="2"/>
              <a:buChar char="Ø"/>
              <a:defRPr/>
            </a:pPr>
            <a:r>
              <a:rPr lang="en-GB" sz="2400" b="1" dirty="0">
                <a:solidFill>
                  <a:srgbClr val="FF0000"/>
                </a:solidFill>
                <a:latin typeface="Times New Roman" pitchFamily="18" charset="0"/>
                <a:cs typeface="Times New Roman" pitchFamily="18" charset="0"/>
              </a:rPr>
              <a:t>Account</a:t>
            </a:r>
          </a:p>
          <a:p>
            <a:pPr algn="just">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Used to keep the customer’s ID and password for verifying that the customer is a registered customer</a:t>
            </a:r>
          </a:p>
          <a:p>
            <a:pPr algn="just">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Also keeps additional information, i.e. e-mail address</a:t>
            </a:r>
          </a:p>
          <a:p>
            <a:pPr algn="just">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The password is of the type PASSWORD</a:t>
            </a:r>
          </a:p>
          <a:p>
            <a:pPr algn="just">
              <a:lnSpc>
                <a:spcPct val="150000"/>
              </a:lnSpc>
              <a:spcBef>
                <a:spcPts val="0"/>
              </a:spcBef>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Password</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Used to check that the password entered is valid (more than 8 characters and consists of combination of text and numbers)</a:t>
            </a:r>
          </a:p>
          <a:p>
            <a:pPr algn="just">
              <a:lnSpc>
                <a:spcPct val="150000"/>
              </a:lnSpc>
              <a:spcBef>
                <a:spcPts val="0"/>
              </a:spcBef>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Customer</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Used to keep information about the customer, such as customer’s name, ID, address </a:t>
            </a:r>
            <a:r>
              <a:rPr lang="en-GB" altLang="en-US" sz="2400" dirty="0" err="1">
                <a:latin typeface="Times New Roman" panose="02020603050405020304" pitchFamily="18" charset="0"/>
                <a:cs typeface="Times New Roman" panose="02020603050405020304" pitchFamily="18" charset="0"/>
              </a:rPr>
              <a:t>etc</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5FFF413-4100-FD12-A166-F7CEC5083D14}"/>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a:t>
            </a:r>
            <a:r>
              <a:rPr lang="en-GB" altLang="en-US" sz="2800" b="1">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68611" name="Slide Number Placeholder 4">
            <a:extLst>
              <a:ext uri="{FF2B5EF4-FFF2-40B4-BE49-F238E27FC236}">
                <a16:creationId xmlns:a16="http://schemas.microsoft.com/office/drawing/2014/main" id="{DC9257B0-8DC7-987F-41C4-318589BD34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0F9417D-659E-4750-8AF2-1C96C0D7ECDF}" type="slidenum">
              <a:rPr lang="en-GB" altLang="en-US" sz="1400">
                <a:solidFill>
                  <a:srgbClr val="FFFFFF"/>
                </a:solidFill>
                <a:latin typeface="Franklin Gothic Book" panose="020B0503020102020204" pitchFamily="34" charset="0"/>
              </a:rPr>
              <a:pPr/>
              <a:t>34</a:t>
            </a:fld>
            <a:endParaRPr lang="en-GB" altLang="en-US" sz="1400">
              <a:solidFill>
                <a:srgbClr val="FFFFFF"/>
              </a:solidFill>
              <a:latin typeface="Franklin Gothic Book" panose="020B0503020102020204" pitchFamily="34" charset="0"/>
            </a:endParaRPr>
          </a:p>
        </p:txBody>
      </p:sp>
      <p:sp>
        <p:nvSpPr>
          <p:cNvPr id="79876" name="Rectangle 3">
            <a:extLst>
              <a:ext uri="{FF2B5EF4-FFF2-40B4-BE49-F238E27FC236}">
                <a16:creationId xmlns:a16="http://schemas.microsoft.com/office/drawing/2014/main" id="{5563CB60-013D-2A07-477D-3ED8FCDB02E1}"/>
              </a:ext>
            </a:extLst>
          </p:cNvPr>
          <p:cNvSpPr>
            <a:spLocks noGrp="1" noChangeArrowheads="1"/>
          </p:cNvSpPr>
          <p:nvPr>
            <p:ph sz="quarter" idx="1"/>
          </p:nvPr>
        </p:nvSpPr>
        <p:spPr>
          <a:xfrm>
            <a:off x="0" y="304800"/>
            <a:ext cx="12192000" cy="6553200"/>
          </a:xfrm>
        </p:spPr>
        <p:txBody>
          <a:bodyPr>
            <a:normAutofit/>
          </a:bodyPr>
          <a:lstStyle/>
          <a:p>
            <a:pPr algn="just">
              <a:lnSpc>
                <a:spcPct val="150000"/>
              </a:lnSpc>
              <a:spcBef>
                <a:spcPts val="0"/>
              </a:spcBef>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Book</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Used to keep the relevant information on the book that is crucial to customer’s review, i.e. book title, author, rating</a:t>
            </a:r>
          </a:p>
          <a:p>
            <a:pPr algn="just">
              <a:lnSpc>
                <a:spcPct val="150000"/>
              </a:lnSpc>
              <a:spcBef>
                <a:spcPts val="0"/>
              </a:spcBef>
              <a:buFont typeface="Wingdings" panose="05000000000000000000" pitchFamily="2" charset="2"/>
              <a:buChar char="Ø"/>
              <a:defRPr/>
            </a:pPr>
            <a:r>
              <a:rPr lang="en-GB" altLang="en-US" sz="2400" b="1" dirty="0">
                <a:solidFill>
                  <a:srgbClr val="FF0000"/>
                </a:solidFill>
                <a:latin typeface="Times New Roman" panose="02020603050405020304" pitchFamily="18" charset="0"/>
                <a:cs typeface="Times New Roman" panose="02020603050405020304" pitchFamily="18" charset="0"/>
              </a:rPr>
              <a:t>Review</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Divided into sub-classes: </a:t>
            </a:r>
            <a:r>
              <a:rPr lang="en-GB" altLang="en-US" sz="2400" b="1" dirty="0" err="1">
                <a:latin typeface="Times New Roman" panose="02020603050405020304" pitchFamily="18" charset="0"/>
                <a:cs typeface="Times New Roman" panose="02020603050405020304" pitchFamily="18" charset="0"/>
              </a:rPr>
              <a:t>CustomerReview</a:t>
            </a:r>
            <a:r>
              <a:rPr lang="en-GB" altLang="en-US" sz="2400" dirty="0">
                <a:latin typeface="Times New Roman" panose="02020603050405020304" pitchFamily="18" charset="0"/>
                <a:cs typeface="Times New Roman" panose="02020603050405020304" pitchFamily="18" charset="0"/>
              </a:rPr>
              <a:t> and </a:t>
            </a:r>
            <a:r>
              <a:rPr lang="en-GB" altLang="en-US" sz="2400" b="1" dirty="0" err="1">
                <a:latin typeface="Times New Roman" panose="02020603050405020304" pitchFamily="18" charset="0"/>
                <a:cs typeface="Times New Roman" panose="02020603050405020304" pitchFamily="18" charset="0"/>
              </a:rPr>
              <a:t>EditorialReview</a:t>
            </a:r>
            <a:endParaRPr lang="en-GB" altLang="en-US" sz="24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defRPr/>
            </a:pPr>
            <a:r>
              <a:rPr lang="en-GB" altLang="en-US" sz="2400" b="1" dirty="0" err="1">
                <a:solidFill>
                  <a:srgbClr val="FF0000"/>
                </a:solidFill>
                <a:latin typeface="Times New Roman" panose="02020603050405020304" pitchFamily="18" charset="0"/>
                <a:cs typeface="Times New Roman" panose="02020603050405020304" pitchFamily="18" charset="0"/>
              </a:rPr>
              <a:t>CustomerReview</a:t>
            </a:r>
            <a:endParaRPr lang="en-GB" altLang="en-US" sz="2400"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Used to assign ratings to book reviewed (with 1 being the lowest and 5 the highest) by customer</a:t>
            </a: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Used to compute the average rating for each book that has been reviewed by customer</a:t>
            </a:r>
          </a:p>
          <a:p>
            <a:pPr algn="just">
              <a:lnSpc>
                <a:spcPct val="150000"/>
              </a:lnSpc>
              <a:spcBef>
                <a:spcPts val="0"/>
              </a:spcBef>
              <a:buFont typeface="Wingdings" panose="05000000000000000000" pitchFamily="2" charset="2"/>
              <a:buChar char="Ø"/>
              <a:defRPr/>
            </a:pPr>
            <a:r>
              <a:rPr lang="en-GB" altLang="en-US" sz="2400" b="1" dirty="0" err="1">
                <a:solidFill>
                  <a:srgbClr val="FF0000"/>
                </a:solidFill>
                <a:latin typeface="Times New Roman" panose="02020603050405020304" pitchFamily="18" charset="0"/>
                <a:cs typeface="Times New Roman" panose="02020603050405020304" pitchFamily="18" charset="0"/>
              </a:rPr>
              <a:t>EditorialReview</a:t>
            </a:r>
            <a:endParaRPr lang="en-GB" altLang="en-US" sz="2400"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Used to store editor’s review</a:t>
            </a:r>
          </a:p>
          <a:p>
            <a:pPr algn="just">
              <a:lnSpc>
                <a:spcPct val="150000"/>
              </a:lnSpc>
              <a:spcBef>
                <a:spcPts val="0"/>
              </a:spcBef>
              <a:defRPr/>
            </a:pPr>
            <a:endParaRPr lang="en-US" altLang="en-US" sz="2400" dirty="0">
              <a:latin typeface="Times New Roman" panose="02020603050405020304" pitchFamily="18" charset="0"/>
              <a:cs typeface="Times New Roman" panose="02020603050405020304" pitchFamily="18" charset="0"/>
            </a:endParaRPr>
          </a:p>
          <a:p>
            <a:pPr lvl="2" algn="just">
              <a:lnSpc>
                <a:spcPct val="150000"/>
              </a:lnSpc>
              <a:spcBef>
                <a:spcPts val="0"/>
              </a:spcBef>
              <a:defRPr/>
            </a:pPr>
            <a:endParaRPr lang="en-GB" altLang="en-US"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defRPr/>
            </a:pPr>
            <a:endParaRPr lang="en-GB" altLang="en-US" sz="2400" b="1" dirty="0">
              <a:latin typeface="Times New Roman" panose="02020603050405020304" pitchFamily="18" charset="0"/>
              <a:cs typeface="Times New Roman" panose="02020603050405020304" pitchFamily="18" charset="0"/>
            </a:endParaRPr>
          </a:p>
          <a:p>
            <a:pPr marL="685800" lvl="2" indent="0" algn="just">
              <a:lnSpc>
                <a:spcPct val="150000"/>
              </a:lnSpc>
              <a:spcBef>
                <a:spcPts val="0"/>
              </a:spcBef>
              <a:buNone/>
              <a:defRPr/>
            </a:pPr>
            <a:endParaRPr lang="en-US"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0EF277C-48F1-DB6C-06B3-9EA60DFEC28C}"/>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a:t>
            </a:r>
            <a:r>
              <a:rPr lang="en-GB" altLang="en-US" sz="2800" b="1">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69635" name="Slide Number Placeholder 4">
            <a:extLst>
              <a:ext uri="{FF2B5EF4-FFF2-40B4-BE49-F238E27FC236}">
                <a16:creationId xmlns:a16="http://schemas.microsoft.com/office/drawing/2014/main" id="{D138B53F-EC7E-898A-722E-CAD51F480C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73C73F5-B859-46B7-852F-21867C07A7FF}" type="slidenum">
              <a:rPr lang="en-GB" altLang="en-US" sz="1400">
                <a:solidFill>
                  <a:srgbClr val="FFFFFF"/>
                </a:solidFill>
                <a:latin typeface="Franklin Gothic Book" panose="020B0503020102020204" pitchFamily="34" charset="0"/>
              </a:rPr>
              <a:pPr/>
              <a:t>35</a:t>
            </a:fld>
            <a:endParaRPr lang="en-GB" altLang="en-US" sz="1400">
              <a:solidFill>
                <a:srgbClr val="FFFFFF"/>
              </a:solidFill>
              <a:latin typeface="Franklin Gothic Book" panose="020B0503020102020204" pitchFamily="34" charset="0"/>
            </a:endParaRPr>
          </a:p>
        </p:txBody>
      </p:sp>
      <p:sp>
        <p:nvSpPr>
          <p:cNvPr id="69636" name="Rectangle 3">
            <a:extLst>
              <a:ext uri="{FF2B5EF4-FFF2-40B4-BE49-F238E27FC236}">
                <a16:creationId xmlns:a16="http://schemas.microsoft.com/office/drawing/2014/main" id="{EC940F47-5516-88C6-216E-4C2067F7294A}"/>
              </a:ext>
            </a:extLst>
          </p:cNvPr>
          <p:cNvSpPr>
            <a:spLocks noGrp="1" noChangeArrowheads="1"/>
          </p:cNvSpPr>
          <p:nvPr>
            <p:ph sz="quarter" idx="1"/>
          </p:nvPr>
        </p:nvSpPr>
        <p:spPr>
          <a:xfrm>
            <a:off x="0" y="304800"/>
            <a:ext cx="12192000" cy="6553200"/>
          </a:xfrm>
        </p:spPr>
        <p:txBody>
          <a:bodyPr/>
          <a:lstStyle/>
          <a:p>
            <a:pPr marL="574675" indent="-574675" algn="just">
              <a:lnSpc>
                <a:spcPct val="150000"/>
              </a:lnSpc>
              <a:spcBef>
                <a:spcPct val="0"/>
              </a:spcBef>
              <a:buNone/>
            </a:pPr>
            <a:r>
              <a:rPr lang="en-GB" altLang="en-US" sz="2400" b="1" dirty="0">
                <a:solidFill>
                  <a:srgbClr val="3333FF"/>
                </a:solidFill>
                <a:latin typeface="Times New Roman" panose="02020603050405020304" pitchFamily="18" charset="0"/>
                <a:cs typeface="Times New Roman" panose="02020603050405020304" pitchFamily="18" charset="0"/>
              </a:rPr>
              <a:t>3. Translate </a:t>
            </a:r>
            <a:r>
              <a:rPr lang="en-GB" altLang="en-US" sz="2400" dirty="0">
                <a:latin typeface="Times New Roman" panose="02020603050405020304" pitchFamily="18" charset="0"/>
                <a:cs typeface="Times New Roman" panose="02020603050405020304" pitchFamily="18" charset="0"/>
              </a:rPr>
              <a:t>the</a:t>
            </a:r>
            <a:r>
              <a:rPr lang="en-GB" altLang="en-US" sz="2400" b="1" dirty="0">
                <a:solidFill>
                  <a:srgbClr val="3333FF"/>
                </a:solidFill>
                <a:latin typeface="Times New Roman" panose="02020603050405020304" pitchFamily="18" charset="0"/>
                <a:cs typeface="Times New Roman" panose="02020603050405020304" pitchFamily="18" charset="0"/>
              </a:rPr>
              <a:t> responsibilities </a:t>
            </a:r>
            <a:r>
              <a:rPr lang="en-GB" altLang="en-US" sz="2400" dirty="0">
                <a:latin typeface="Times New Roman" panose="02020603050405020304" pitchFamily="18" charset="0"/>
                <a:cs typeface="Times New Roman" panose="02020603050405020304" pitchFamily="18" charset="0"/>
              </a:rPr>
              <a:t>for</a:t>
            </a:r>
            <a:r>
              <a:rPr lang="en-GB" altLang="en-US" sz="2400" b="1" dirty="0">
                <a:solidFill>
                  <a:srgbClr val="3333FF"/>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each</a:t>
            </a:r>
            <a:r>
              <a:rPr lang="en-GB" altLang="en-US" sz="2400" b="1" dirty="0">
                <a:solidFill>
                  <a:srgbClr val="3333FF"/>
                </a:solidFill>
                <a:latin typeface="Times New Roman" panose="02020603050405020304" pitchFamily="18" charset="0"/>
                <a:cs typeface="Times New Roman" panose="02020603050405020304" pitchFamily="18" charset="0"/>
              </a:rPr>
              <a:t> class </a:t>
            </a:r>
            <a:r>
              <a:rPr lang="en-GB" altLang="en-US" sz="2400" dirty="0">
                <a:latin typeface="Times New Roman" panose="02020603050405020304" pitchFamily="18" charset="0"/>
                <a:cs typeface="Times New Roman" panose="02020603050405020304" pitchFamily="18" charset="0"/>
              </a:rPr>
              <a:t>into</a:t>
            </a:r>
            <a:r>
              <a:rPr lang="en-GB" altLang="en-US" sz="2400" b="1" dirty="0">
                <a:solidFill>
                  <a:srgbClr val="3333FF"/>
                </a:solidFill>
                <a:latin typeface="Times New Roman" panose="02020603050405020304" pitchFamily="18" charset="0"/>
                <a:cs typeface="Times New Roman" panose="02020603050405020304" pitchFamily="18" charset="0"/>
              </a:rPr>
              <a:t>  attributes </a:t>
            </a:r>
            <a:r>
              <a:rPr lang="en-GB" altLang="en-US" sz="2400" dirty="0">
                <a:latin typeface="Times New Roman" panose="02020603050405020304" pitchFamily="18" charset="0"/>
                <a:cs typeface="Times New Roman" panose="02020603050405020304" pitchFamily="18" charset="0"/>
              </a:rPr>
              <a:t>and</a:t>
            </a:r>
            <a:r>
              <a:rPr lang="en-GB" altLang="en-US" sz="2400" b="1" dirty="0">
                <a:solidFill>
                  <a:srgbClr val="3333FF"/>
                </a:solidFill>
                <a:latin typeface="Times New Roman" panose="02020603050405020304" pitchFamily="18" charset="0"/>
                <a:cs typeface="Times New Roman" panose="02020603050405020304" pitchFamily="18" charset="0"/>
              </a:rPr>
              <a:t> operations </a:t>
            </a:r>
            <a:r>
              <a:rPr lang="en-GB" altLang="en-US" sz="2400" dirty="0">
                <a:latin typeface="Times New Roman" panose="02020603050405020304" pitchFamily="18" charset="0"/>
                <a:cs typeface="Times New Roman" panose="02020603050405020304" pitchFamily="18" charset="0"/>
              </a:rPr>
              <a:t>needed</a:t>
            </a:r>
            <a:r>
              <a:rPr lang="en-GB" altLang="en-US" sz="2400" b="1" dirty="0">
                <a:solidFill>
                  <a:srgbClr val="3333FF"/>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to</a:t>
            </a:r>
            <a:r>
              <a:rPr lang="en-GB" altLang="en-US" sz="2400" b="1" dirty="0">
                <a:solidFill>
                  <a:srgbClr val="3333FF"/>
                </a:solidFill>
                <a:latin typeface="Times New Roman" panose="02020603050405020304" pitchFamily="18" charset="0"/>
                <a:cs typeface="Times New Roman" panose="02020603050405020304" pitchFamily="18" charset="0"/>
              </a:rPr>
              <a:t> perform </a:t>
            </a:r>
            <a:r>
              <a:rPr lang="en-GB" altLang="en-US" sz="2400" dirty="0">
                <a:latin typeface="Times New Roman" panose="02020603050405020304" pitchFamily="18" charset="0"/>
                <a:cs typeface="Times New Roman" panose="02020603050405020304" pitchFamily="18" charset="0"/>
              </a:rPr>
              <a:t>those</a:t>
            </a:r>
            <a:r>
              <a:rPr lang="en-GB" altLang="en-US" sz="2400" b="1" dirty="0">
                <a:solidFill>
                  <a:srgbClr val="3333FF"/>
                </a:solidFill>
                <a:latin typeface="Times New Roman" panose="02020603050405020304" pitchFamily="18" charset="0"/>
                <a:cs typeface="Times New Roman" panose="02020603050405020304" pitchFamily="18" charset="0"/>
              </a:rPr>
              <a:t> responsibilities.</a:t>
            </a:r>
          </a:p>
          <a:p>
            <a:pPr lvl="1" algn="just" eaLnBrk="1" hangingPunct="1">
              <a:lnSpc>
                <a:spcPct val="150000"/>
              </a:lnSpc>
              <a:spcBef>
                <a:spcPct val="0"/>
              </a:spcBef>
              <a:buFont typeface="Wingdings" panose="05000000000000000000" pitchFamily="2" charset="2"/>
              <a:buChar char="Ø"/>
            </a:pPr>
            <a:r>
              <a:rPr lang="en-GB" altLang="en-US" b="1" dirty="0">
                <a:solidFill>
                  <a:srgbClr val="FF0000"/>
                </a:solidFill>
                <a:latin typeface="Times New Roman" panose="02020603050405020304" pitchFamily="18" charset="0"/>
                <a:cs typeface="Times New Roman" panose="02020603050405020304" pitchFamily="18" charset="0"/>
              </a:rPr>
              <a:t>Accoun</a:t>
            </a:r>
            <a:r>
              <a:rPr lang="en-GB" altLang="en-US" dirty="0">
                <a:solidFill>
                  <a:srgbClr val="FF0000"/>
                </a:solidFill>
                <a:latin typeface="Times New Roman" panose="02020603050405020304" pitchFamily="18" charset="0"/>
                <a:cs typeface="Times New Roman" panose="02020603050405020304" pitchFamily="18" charset="0"/>
              </a:rPr>
              <a:t>t</a:t>
            </a:r>
          </a:p>
          <a:p>
            <a:pPr lvl="2"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Attributes: </a:t>
            </a:r>
            <a:r>
              <a:rPr lang="en-GB" altLang="en-US" sz="2400" dirty="0" err="1">
                <a:latin typeface="Times New Roman" panose="02020603050405020304" pitchFamily="18" charset="0"/>
                <a:cs typeface="Times New Roman" panose="02020603050405020304" pitchFamily="18" charset="0"/>
              </a:rPr>
              <a:t>emailAddress</a:t>
            </a:r>
            <a:r>
              <a:rPr lang="en-GB" altLang="en-US" sz="2400" dirty="0">
                <a:latin typeface="Times New Roman" panose="02020603050405020304" pitchFamily="18" charset="0"/>
                <a:cs typeface="Times New Roman" panose="02020603050405020304" pitchFamily="18" charset="0"/>
              </a:rPr>
              <a:t>(string), ID(string), passwd(Password)</a:t>
            </a:r>
          </a:p>
          <a:p>
            <a:pPr lvl="2"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Operations: </a:t>
            </a:r>
            <a:r>
              <a:rPr lang="en-GB" altLang="en-US" sz="2400" dirty="0" err="1">
                <a:latin typeface="Times New Roman" panose="02020603050405020304" pitchFamily="18" charset="0"/>
                <a:cs typeface="Times New Roman" panose="02020603050405020304" pitchFamily="18" charset="0"/>
              </a:rPr>
              <a:t>verifyPassword</a:t>
            </a:r>
            <a:r>
              <a:rPr lang="en-GB" altLang="en-US" sz="2400" dirty="0">
                <a:latin typeface="Times New Roman" panose="02020603050405020304" pitchFamily="18" charset="0"/>
                <a:cs typeface="Times New Roman" panose="02020603050405020304" pitchFamily="18" charset="0"/>
              </a:rPr>
              <a:t>(p: Password)</a:t>
            </a:r>
          </a:p>
          <a:p>
            <a:pPr lvl="1" algn="just" eaLnBrk="1" hangingPunct="1">
              <a:lnSpc>
                <a:spcPct val="150000"/>
              </a:lnSpc>
              <a:spcBef>
                <a:spcPct val="0"/>
              </a:spcBef>
              <a:buFont typeface="Wingdings" panose="05000000000000000000" pitchFamily="2" charset="2"/>
              <a:buChar char="Ø"/>
            </a:pPr>
            <a:r>
              <a:rPr lang="en-GB" altLang="en-US" b="1" dirty="0">
                <a:solidFill>
                  <a:srgbClr val="FF0000"/>
                </a:solidFill>
                <a:latin typeface="Times New Roman" panose="02020603050405020304" pitchFamily="18" charset="0"/>
                <a:cs typeface="Times New Roman" panose="02020603050405020304" pitchFamily="18" charset="0"/>
              </a:rPr>
              <a:t>Password</a:t>
            </a:r>
          </a:p>
          <a:p>
            <a:pPr lvl="2"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Attributes: passwd(string)</a:t>
            </a:r>
          </a:p>
          <a:p>
            <a:pPr lvl="2"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Operations: </a:t>
            </a:r>
            <a:r>
              <a:rPr lang="en-GB" altLang="en-US" sz="2400" dirty="0" err="1">
                <a:latin typeface="Times New Roman" panose="02020603050405020304" pitchFamily="18" charset="0"/>
                <a:cs typeface="Times New Roman" panose="02020603050405020304" pitchFamily="18" charset="0"/>
              </a:rPr>
              <a:t>checkPassword</a:t>
            </a:r>
            <a:r>
              <a:rPr lang="en-GB" altLang="en-US" sz="2400" dirty="0">
                <a:latin typeface="Times New Roman" panose="02020603050405020304" pitchFamily="18" charset="0"/>
                <a:cs typeface="Times New Roman" panose="02020603050405020304" pitchFamily="18" charset="0"/>
              </a:rPr>
              <a:t>()</a:t>
            </a:r>
          </a:p>
          <a:p>
            <a:pPr lvl="1" algn="just" eaLnBrk="1" hangingPunct="1">
              <a:lnSpc>
                <a:spcPct val="150000"/>
              </a:lnSpc>
              <a:spcBef>
                <a:spcPct val="0"/>
              </a:spcBef>
              <a:buFont typeface="Wingdings" panose="05000000000000000000" pitchFamily="2" charset="2"/>
              <a:buChar char="Ø"/>
            </a:pPr>
            <a:r>
              <a:rPr lang="en-GB" altLang="en-US" b="1" dirty="0">
                <a:solidFill>
                  <a:srgbClr val="FF0000"/>
                </a:solidFill>
                <a:latin typeface="Times New Roman" panose="02020603050405020304" pitchFamily="18" charset="0"/>
                <a:cs typeface="Times New Roman" panose="02020603050405020304" pitchFamily="18" charset="0"/>
              </a:rPr>
              <a:t>Customer</a:t>
            </a:r>
          </a:p>
          <a:p>
            <a:pPr lvl="2"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Attributes: </a:t>
            </a:r>
            <a:r>
              <a:rPr lang="en-GB" altLang="en-US" sz="2400" dirty="0" err="1">
                <a:latin typeface="Times New Roman" panose="02020603050405020304" pitchFamily="18" charset="0"/>
                <a:cs typeface="Times New Roman" panose="02020603050405020304" pitchFamily="18" charset="0"/>
              </a:rPr>
              <a:t>CustName</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CustAddress</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CustID</a:t>
            </a:r>
            <a:r>
              <a:rPr lang="en-GB" altLang="en-US" sz="2400" dirty="0">
                <a:latin typeface="Times New Roman" panose="02020603050405020304" pitchFamily="18" charset="0"/>
                <a:cs typeface="Times New Roman" panose="02020603050405020304" pitchFamily="18" charset="0"/>
              </a:rPr>
              <a:t> etc</a:t>
            </a:r>
          </a:p>
          <a:p>
            <a:pPr lvl="2"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Operations: NONE</a:t>
            </a:r>
          </a:p>
          <a:p>
            <a:pPr lvl="1" algn="just" eaLnBrk="1" hangingPunct="1">
              <a:lnSpc>
                <a:spcPct val="150000"/>
              </a:lnSpc>
              <a:spcBef>
                <a:spcPct val="0"/>
              </a:spcBef>
              <a:buFont typeface="Wingdings" panose="05000000000000000000" pitchFamily="2" charset="2"/>
              <a:buChar char="Ø"/>
            </a:pP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22924C9-F6D5-7258-F5E3-6AE67D3C93BE}"/>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a:t>
            </a:r>
            <a:r>
              <a:rPr lang="en-GB" altLang="en-US" sz="2800" b="1">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70659" name="Slide Number Placeholder 4">
            <a:extLst>
              <a:ext uri="{FF2B5EF4-FFF2-40B4-BE49-F238E27FC236}">
                <a16:creationId xmlns:a16="http://schemas.microsoft.com/office/drawing/2014/main" id="{9204B18B-9274-4EA1-7C97-EE95DAB7B4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2D4E718-7142-4E51-98DD-6C39F55E826E}" type="slidenum">
              <a:rPr lang="en-GB" altLang="en-US" sz="1400">
                <a:solidFill>
                  <a:srgbClr val="FFFFFF"/>
                </a:solidFill>
                <a:latin typeface="Franklin Gothic Book" panose="020B0503020102020204" pitchFamily="34" charset="0"/>
              </a:rPr>
              <a:pPr/>
              <a:t>36</a:t>
            </a:fld>
            <a:endParaRPr lang="en-GB" altLang="en-US" sz="1400">
              <a:solidFill>
                <a:srgbClr val="FFFFFF"/>
              </a:solidFill>
              <a:latin typeface="Franklin Gothic Book" panose="020B0503020102020204" pitchFamily="34" charset="0"/>
            </a:endParaRPr>
          </a:p>
        </p:txBody>
      </p:sp>
      <p:sp>
        <p:nvSpPr>
          <p:cNvPr id="79876" name="Rectangle 3">
            <a:extLst>
              <a:ext uri="{FF2B5EF4-FFF2-40B4-BE49-F238E27FC236}">
                <a16:creationId xmlns:a16="http://schemas.microsoft.com/office/drawing/2014/main" id="{A6A4CA77-813D-DBE6-A8E5-6E0372F74212}"/>
              </a:ext>
            </a:extLst>
          </p:cNvPr>
          <p:cNvSpPr>
            <a:spLocks noGrp="1" noChangeArrowheads="1"/>
          </p:cNvSpPr>
          <p:nvPr>
            <p:ph sz="quarter" idx="1"/>
          </p:nvPr>
        </p:nvSpPr>
        <p:spPr>
          <a:xfrm>
            <a:off x="0" y="304800"/>
            <a:ext cx="12192000" cy="6553200"/>
          </a:xfrm>
        </p:spPr>
        <p:txBody>
          <a:bodyPr>
            <a:normAutofit/>
          </a:bodyPr>
          <a:lstStyle/>
          <a:p>
            <a:pPr marL="342900" lvl="2" indent="-342900"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Can choose not to show the attributes when </a:t>
            </a:r>
            <a:r>
              <a:rPr lang="en-GB" altLang="en-US" sz="2400" dirty="0" err="1">
                <a:latin typeface="Times New Roman" panose="02020603050405020304" pitchFamily="18" charset="0"/>
                <a:cs typeface="Times New Roman" panose="02020603050405020304" pitchFamily="18" charset="0"/>
              </a:rPr>
              <a:t>modeling</a:t>
            </a:r>
            <a:r>
              <a:rPr lang="en-GB" altLang="en-US" sz="2400" dirty="0">
                <a:latin typeface="Times New Roman" panose="02020603050405020304" pitchFamily="18" charset="0"/>
                <a:cs typeface="Times New Roman" panose="02020603050405020304" pitchFamily="18" charset="0"/>
              </a:rPr>
              <a:t> the class as they are not relevant to the given problem (put NONE for both)</a:t>
            </a:r>
            <a:endParaRPr lang="en-GB" altLang="en-US" sz="2400" b="1" dirty="0">
              <a:solidFill>
                <a:srgbClr val="FF0000"/>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Ø"/>
              <a:defRPr/>
            </a:pPr>
            <a:r>
              <a:rPr lang="en-GB" altLang="en-US" b="1" dirty="0">
                <a:solidFill>
                  <a:srgbClr val="FF0000"/>
                </a:solidFill>
                <a:latin typeface="Times New Roman" panose="02020603050405020304" pitchFamily="18" charset="0"/>
                <a:cs typeface="Times New Roman" panose="02020603050405020304" pitchFamily="18" charset="0"/>
              </a:rPr>
              <a:t>Book</a:t>
            </a:r>
          </a:p>
          <a:p>
            <a:pPr lvl="2"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Attributes: title, author, rating</a:t>
            </a:r>
          </a:p>
          <a:p>
            <a:pPr lvl="2"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Operations : NONE</a:t>
            </a:r>
          </a:p>
          <a:p>
            <a:pPr lvl="1" algn="just">
              <a:lnSpc>
                <a:spcPct val="150000"/>
              </a:lnSpc>
              <a:spcBef>
                <a:spcPts val="0"/>
              </a:spcBef>
              <a:buFont typeface="Wingdings" panose="05000000000000000000" pitchFamily="2" charset="2"/>
              <a:buChar char="Ø"/>
              <a:defRPr/>
            </a:pPr>
            <a:r>
              <a:rPr lang="en-GB" altLang="en-US" b="1" dirty="0">
                <a:solidFill>
                  <a:srgbClr val="FF0000"/>
                </a:solidFill>
                <a:latin typeface="Times New Roman" panose="02020603050405020304" pitchFamily="18" charset="0"/>
                <a:cs typeface="Times New Roman" panose="02020603050405020304" pitchFamily="18" charset="0"/>
              </a:rPr>
              <a:t>Review</a:t>
            </a:r>
          </a:p>
          <a:p>
            <a:pPr lvl="2"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Attributes: NONE</a:t>
            </a:r>
          </a:p>
          <a:p>
            <a:pPr lvl="2"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Operations: NONE</a:t>
            </a:r>
          </a:p>
          <a:p>
            <a:pPr lvl="1" algn="just">
              <a:lnSpc>
                <a:spcPct val="150000"/>
              </a:lnSpc>
              <a:spcBef>
                <a:spcPts val="0"/>
              </a:spcBef>
              <a:buFont typeface="Wingdings" panose="05000000000000000000" pitchFamily="2" charset="2"/>
              <a:buChar char="Ø"/>
              <a:defRPr/>
            </a:pPr>
            <a:r>
              <a:rPr lang="en-GB" altLang="en-US" b="1" dirty="0" err="1">
                <a:solidFill>
                  <a:srgbClr val="FF0000"/>
                </a:solidFill>
                <a:latin typeface="Times New Roman" panose="02020603050405020304" pitchFamily="18" charset="0"/>
                <a:cs typeface="Times New Roman" panose="02020603050405020304" pitchFamily="18" charset="0"/>
              </a:rPr>
              <a:t>CustomerReview</a:t>
            </a:r>
            <a:endParaRPr lang="en-GB" altLang="en-US" b="1" dirty="0">
              <a:solidFill>
                <a:srgbClr val="FF0000"/>
              </a:solidFill>
              <a:latin typeface="Times New Roman" panose="02020603050405020304" pitchFamily="18" charset="0"/>
              <a:cs typeface="Times New Roman" panose="02020603050405020304" pitchFamily="18" charset="0"/>
            </a:endParaRPr>
          </a:p>
          <a:p>
            <a:pPr lvl="2"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Attributes: NONE</a:t>
            </a:r>
          </a:p>
          <a:p>
            <a:pPr lvl="2" algn="just">
              <a:lnSpc>
                <a:spcPct val="150000"/>
              </a:lnSpc>
              <a:spcBef>
                <a:spcPts val="0"/>
              </a:spcBef>
              <a:buFont typeface="Wingdings" panose="05000000000000000000" pitchFamily="2" charset="2"/>
              <a:buChar char="§"/>
              <a:defRPr/>
            </a:pPr>
            <a:r>
              <a:rPr lang="en-GB" altLang="en-US" sz="2400" dirty="0">
                <a:latin typeface="Times New Roman" panose="02020603050405020304" pitchFamily="18" charset="0"/>
                <a:cs typeface="Times New Roman" panose="02020603050405020304" pitchFamily="18" charset="0"/>
              </a:rPr>
              <a:t>Operations: </a:t>
            </a:r>
            <a:r>
              <a:rPr lang="en-GB" altLang="en-US" sz="2400" dirty="0" err="1">
                <a:latin typeface="Times New Roman" panose="02020603050405020304" pitchFamily="18" charset="0"/>
                <a:cs typeface="Times New Roman" panose="02020603050405020304" pitchFamily="18" charset="0"/>
              </a:rPr>
              <a:t>assignRatings</a:t>
            </a:r>
            <a:r>
              <a:rPr lang="en-GB" altLang="en-US" sz="2400" dirty="0">
                <a:latin typeface="Times New Roman" panose="02020603050405020304" pitchFamily="18" charset="0"/>
                <a:cs typeface="Times New Roman" panose="02020603050405020304" pitchFamily="18" charset="0"/>
              </a:rPr>
              <a:t>(rating : </a:t>
            </a:r>
            <a:r>
              <a:rPr lang="en-GB" altLang="en-US" sz="2400" dirty="0" err="1">
                <a:latin typeface="Times New Roman" panose="02020603050405020304" pitchFamily="18" charset="0"/>
                <a:cs typeface="Times New Roman" panose="02020603050405020304" pitchFamily="18" charset="0"/>
              </a:rPr>
              <a:t>Int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computeAvgRating</a:t>
            </a:r>
            <a:r>
              <a:rPr lang="en-GB" altLang="en-US" sz="2400" dirty="0">
                <a:latin typeface="Times New Roman" panose="02020603050405020304" pitchFamily="18" charset="0"/>
                <a:cs typeface="Times New Roman" panose="02020603050405020304" pitchFamily="18" charset="0"/>
              </a:rPr>
              <a:t>() : double</a:t>
            </a:r>
          </a:p>
          <a:p>
            <a:pPr lvl="2" algn="just">
              <a:lnSpc>
                <a:spcPct val="150000"/>
              </a:lnSpc>
              <a:spcBef>
                <a:spcPts val="0"/>
              </a:spcBef>
              <a:defRPr/>
            </a:pPr>
            <a:endParaRPr lang="en-GB" altLang="en-US" sz="2400" dirty="0">
              <a:latin typeface="Times New Roman" panose="02020603050405020304" pitchFamily="18" charset="0"/>
              <a:cs typeface="Times New Roman" panose="02020603050405020304" pitchFamily="18" charset="0"/>
            </a:endParaRPr>
          </a:p>
          <a:p>
            <a:pPr lvl="2" algn="just">
              <a:lnSpc>
                <a:spcPct val="150000"/>
              </a:lnSpc>
              <a:spcBef>
                <a:spcPts val="0"/>
              </a:spcBef>
              <a:buFont typeface="Wingdings" panose="05000000000000000000" pitchFamily="2" charset="2"/>
              <a:buChar char="§"/>
              <a:defRPr/>
            </a:pP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637F788-045B-53AC-D797-B4340BBB3923}"/>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a:t>
            </a:r>
            <a:r>
              <a:rPr lang="en-GB" altLang="en-US" sz="2800" b="1">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71683" name="Slide Number Placeholder 4">
            <a:extLst>
              <a:ext uri="{FF2B5EF4-FFF2-40B4-BE49-F238E27FC236}">
                <a16:creationId xmlns:a16="http://schemas.microsoft.com/office/drawing/2014/main" id="{B55DFDB7-97EA-6427-8AAD-CC60341C66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F0F6B5F-02F7-4A8D-99C9-CBB66838E26C}" type="slidenum">
              <a:rPr lang="en-GB" altLang="en-US" sz="1400">
                <a:solidFill>
                  <a:srgbClr val="FFFFFF"/>
                </a:solidFill>
                <a:latin typeface="Franklin Gothic Book" panose="020B0503020102020204" pitchFamily="34" charset="0"/>
              </a:rPr>
              <a:pPr/>
              <a:t>37</a:t>
            </a:fld>
            <a:endParaRPr lang="en-GB" altLang="en-US" sz="1400">
              <a:solidFill>
                <a:srgbClr val="FFFFFF"/>
              </a:solidFill>
              <a:latin typeface="Franklin Gothic Book" panose="020B0503020102020204" pitchFamily="34" charset="0"/>
            </a:endParaRPr>
          </a:p>
        </p:txBody>
      </p:sp>
      <p:sp>
        <p:nvSpPr>
          <p:cNvPr id="71684" name="Rectangle 3">
            <a:extLst>
              <a:ext uri="{FF2B5EF4-FFF2-40B4-BE49-F238E27FC236}">
                <a16:creationId xmlns:a16="http://schemas.microsoft.com/office/drawing/2014/main" id="{145A83AB-8A5B-5EC5-A5B9-864753CE536F}"/>
              </a:ext>
            </a:extLst>
          </p:cNvPr>
          <p:cNvSpPr>
            <a:spLocks noGrp="1" noChangeArrowheads="1"/>
          </p:cNvSpPr>
          <p:nvPr>
            <p:ph sz="quarter" idx="1"/>
          </p:nvPr>
        </p:nvSpPr>
        <p:spPr>
          <a:xfrm>
            <a:off x="0" y="304800"/>
            <a:ext cx="12192000" cy="6553200"/>
          </a:xfrm>
        </p:spPr>
        <p:txBody>
          <a:bodyPr>
            <a:normAutofit/>
          </a:bodyPr>
          <a:lstStyle/>
          <a:p>
            <a:pPr lvl="1" algn="just" eaLnBrk="1" hangingPunct="1">
              <a:lnSpc>
                <a:spcPct val="150000"/>
              </a:lnSpc>
              <a:spcBef>
                <a:spcPct val="0"/>
              </a:spcBef>
              <a:buFont typeface="Wingdings" panose="05000000000000000000" pitchFamily="2" charset="2"/>
              <a:buChar char="Ø"/>
            </a:pPr>
            <a:r>
              <a:rPr lang="en-GB" altLang="en-US" sz="2600" b="1" dirty="0" err="1">
                <a:solidFill>
                  <a:srgbClr val="FF0000"/>
                </a:solidFill>
                <a:latin typeface="Times New Roman" panose="02020603050405020304" pitchFamily="18" charset="0"/>
                <a:cs typeface="Times New Roman" panose="02020603050405020304" pitchFamily="18" charset="0"/>
              </a:rPr>
              <a:t>EditorialReview</a:t>
            </a:r>
            <a:endParaRPr lang="en-GB" altLang="en-US" sz="2600" b="1" dirty="0">
              <a:solidFill>
                <a:srgbClr val="FF0000"/>
              </a:solidFill>
              <a:latin typeface="Times New Roman" panose="02020603050405020304" pitchFamily="18" charset="0"/>
              <a:cs typeface="Times New Roman" panose="02020603050405020304" pitchFamily="18" charset="0"/>
            </a:endParaRPr>
          </a:p>
          <a:p>
            <a:pPr lvl="2"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Attributes: NONE</a:t>
            </a:r>
          </a:p>
          <a:p>
            <a:pPr lvl="2"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Operations: NONE</a:t>
            </a:r>
          </a:p>
          <a:p>
            <a:pPr marL="0" indent="0" algn="just">
              <a:lnSpc>
                <a:spcPct val="150000"/>
              </a:lnSpc>
              <a:spcBef>
                <a:spcPct val="0"/>
              </a:spcBef>
              <a:buNone/>
            </a:pPr>
            <a:r>
              <a:rPr lang="en-GB" altLang="en-US" sz="2600" b="1" dirty="0">
                <a:solidFill>
                  <a:srgbClr val="3333FF"/>
                </a:solidFill>
                <a:latin typeface="Times New Roman" panose="02020603050405020304" pitchFamily="18" charset="0"/>
                <a:cs typeface="Times New Roman" panose="02020603050405020304" pitchFamily="18" charset="0"/>
              </a:rPr>
              <a:t>4. Determine </a:t>
            </a:r>
            <a:r>
              <a:rPr lang="en-GB" altLang="en-US" sz="2600" dirty="0">
                <a:latin typeface="Times New Roman" panose="02020603050405020304" pitchFamily="18" charset="0"/>
                <a:cs typeface="Times New Roman" panose="02020603050405020304" pitchFamily="18" charset="0"/>
              </a:rPr>
              <a:t>the</a:t>
            </a:r>
            <a:r>
              <a:rPr lang="en-GB" altLang="en-US" sz="2600" b="1" dirty="0">
                <a:solidFill>
                  <a:srgbClr val="3333FF"/>
                </a:solidFill>
                <a:latin typeface="Times New Roman" panose="02020603050405020304" pitchFamily="18" charset="0"/>
                <a:cs typeface="Times New Roman" panose="02020603050405020304" pitchFamily="18" charset="0"/>
              </a:rPr>
              <a:t> relationship </a:t>
            </a:r>
            <a:r>
              <a:rPr lang="en-GB" altLang="en-US" sz="2600" dirty="0">
                <a:latin typeface="Times New Roman" panose="02020603050405020304" pitchFamily="18" charset="0"/>
                <a:cs typeface="Times New Roman" panose="02020603050405020304" pitchFamily="18" charset="0"/>
              </a:rPr>
              <a:t>between</a:t>
            </a:r>
            <a:r>
              <a:rPr lang="en-GB" altLang="en-US" sz="2600" b="1" dirty="0">
                <a:solidFill>
                  <a:srgbClr val="3333FF"/>
                </a:solidFill>
                <a:latin typeface="Times New Roman" panose="02020603050405020304" pitchFamily="18" charset="0"/>
                <a:cs typeface="Times New Roman" panose="02020603050405020304" pitchFamily="18" charset="0"/>
              </a:rPr>
              <a:t> classes: -</a:t>
            </a:r>
          </a:p>
          <a:p>
            <a:pPr lvl="1" algn="just" eaLnBrk="1" hangingPunct="1">
              <a:lnSpc>
                <a:spcPct val="150000"/>
              </a:lnSpc>
              <a:spcBef>
                <a:spcPct val="0"/>
              </a:spcBef>
              <a:buFont typeface="Wingdings" panose="05000000000000000000" pitchFamily="2" charset="2"/>
              <a:buChar char="Ø"/>
            </a:pPr>
            <a:r>
              <a:rPr lang="en-GB" altLang="en-US" sz="2600" b="1" dirty="0">
                <a:solidFill>
                  <a:srgbClr val="FF0000"/>
                </a:solidFill>
                <a:latin typeface="Times New Roman" panose="02020603050405020304" pitchFamily="18" charset="0"/>
                <a:cs typeface="Times New Roman" panose="02020603050405020304" pitchFamily="18" charset="0"/>
              </a:rPr>
              <a:t>Dependency</a:t>
            </a:r>
          </a:p>
          <a:p>
            <a:pPr lvl="2"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The operation </a:t>
            </a:r>
            <a:r>
              <a:rPr lang="en-GB" altLang="en-US" sz="2600" dirty="0" err="1">
                <a:latin typeface="Times New Roman" panose="02020603050405020304" pitchFamily="18" charset="0"/>
                <a:cs typeface="Times New Roman" panose="02020603050405020304" pitchFamily="18" charset="0"/>
              </a:rPr>
              <a:t>verifyPassword</a:t>
            </a:r>
            <a:r>
              <a:rPr lang="en-GB" altLang="en-US" sz="2600" dirty="0">
                <a:latin typeface="Times New Roman" panose="02020603050405020304" pitchFamily="18" charset="0"/>
                <a:cs typeface="Times New Roman" panose="02020603050405020304" pitchFamily="18" charset="0"/>
              </a:rPr>
              <a:t> in Account class has as parameter a Password class</a:t>
            </a:r>
          </a:p>
          <a:p>
            <a:pPr lvl="2"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Therefore, Account depends on Password</a:t>
            </a:r>
          </a:p>
          <a:p>
            <a:pPr lvl="1" algn="just" eaLnBrk="1" hangingPunct="1">
              <a:lnSpc>
                <a:spcPct val="150000"/>
              </a:lnSpc>
              <a:spcBef>
                <a:spcPct val="0"/>
              </a:spcBef>
              <a:buFont typeface="Wingdings" panose="05000000000000000000" pitchFamily="2" charset="2"/>
              <a:buChar char="Ø"/>
            </a:pPr>
            <a:r>
              <a:rPr lang="en-GB" altLang="en-US" sz="2600" b="1" dirty="0">
                <a:solidFill>
                  <a:srgbClr val="FF0000"/>
                </a:solidFill>
                <a:latin typeface="Times New Roman" panose="02020603050405020304" pitchFamily="18" charset="0"/>
                <a:cs typeface="Times New Roman" panose="02020603050405020304" pitchFamily="18" charset="0"/>
              </a:rPr>
              <a:t>Generalization</a:t>
            </a:r>
          </a:p>
          <a:p>
            <a:pPr lvl="2" algn="just" eaLnBrk="1" hangingPunct="1">
              <a:lnSpc>
                <a:spcPct val="150000"/>
              </a:lnSpc>
              <a:spcBef>
                <a:spcPct val="0"/>
              </a:spcBef>
              <a:buFont typeface="Wingdings" panose="05000000000000000000" pitchFamily="2" charset="2"/>
              <a:buChar char="§"/>
            </a:pPr>
            <a:r>
              <a:rPr lang="en-GB" altLang="en-US" sz="2600" b="1" dirty="0">
                <a:solidFill>
                  <a:srgbClr val="3333FF"/>
                </a:solidFill>
                <a:latin typeface="Times New Roman" panose="02020603050405020304" pitchFamily="18" charset="0"/>
                <a:cs typeface="Times New Roman" panose="02020603050405020304" pitchFamily="18" charset="0"/>
              </a:rPr>
              <a:t>Review</a:t>
            </a:r>
            <a:r>
              <a:rPr lang="en-GB" altLang="en-US" sz="2600" dirty="0">
                <a:solidFill>
                  <a:srgbClr val="3333FF"/>
                </a:solidFill>
                <a:latin typeface="Times New Roman" panose="02020603050405020304" pitchFamily="18" charset="0"/>
                <a:cs typeface="Times New Roman" panose="02020603050405020304" pitchFamily="18" charset="0"/>
              </a:rPr>
              <a:t> </a:t>
            </a:r>
            <a:r>
              <a:rPr lang="en-GB" altLang="en-US" sz="2600" dirty="0">
                <a:latin typeface="Times New Roman" panose="02020603050405020304" pitchFamily="18" charset="0"/>
                <a:cs typeface="Times New Roman" panose="02020603050405020304" pitchFamily="18" charset="0"/>
              </a:rPr>
              <a:t>can be divided into </a:t>
            </a:r>
            <a:r>
              <a:rPr lang="en-GB" altLang="en-US" sz="2600" b="1" dirty="0">
                <a:latin typeface="Times New Roman" panose="02020603050405020304" pitchFamily="18" charset="0"/>
                <a:cs typeface="Times New Roman" panose="02020603050405020304" pitchFamily="18" charset="0"/>
              </a:rPr>
              <a:t>customer’s review and editor’s review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B97ADAC-03F4-C38C-ADE2-E9FCA6320B2A}"/>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6600CC"/>
                </a:solidFill>
                <a:latin typeface="Times New Roman" panose="02020603050405020304" pitchFamily="18" charset="0"/>
                <a:cs typeface="Times New Roman" panose="02020603050405020304" pitchFamily="18" charset="0"/>
              </a:rPr>
              <a:t>Simple Example</a:t>
            </a:r>
            <a:r>
              <a:rPr lang="en-GB" altLang="en-US" sz="2800" b="1">
                <a:solidFill>
                  <a:srgbClr val="FF0000"/>
                </a:solidFill>
                <a:latin typeface="Times New Roman" panose="02020603050405020304" pitchFamily="18" charset="0"/>
                <a:cs typeface="Times New Roman" panose="02020603050405020304" pitchFamily="18" charset="0"/>
              </a:rPr>
              <a:t>: </a:t>
            </a:r>
            <a:r>
              <a:rPr lang="en-GB" altLang="en-US" sz="2800">
                <a:latin typeface="Times New Roman" panose="02020603050405020304" pitchFamily="18" charset="0"/>
                <a:cs typeface="Times New Roman" panose="02020603050405020304" pitchFamily="18" charset="0"/>
              </a:rPr>
              <a:t>To </a:t>
            </a:r>
            <a:r>
              <a:rPr lang="en-GB" altLang="en-US" sz="2800" b="1">
                <a:solidFill>
                  <a:srgbClr val="FF0000"/>
                </a:solidFill>
                <a:latin typeface="Times New Roman" panose="02020603050405020304" pitchFamily="18" charset="0"/>
                <a:cs typeface="Times New Roman" panose="02020603050405020304" pitchFamily="18" charset="0"/>
              </a:rPr>
              <a:t>Model </a:t>
            </a:r>
            <a:r>
              <a:rPr lang="en-GB" altLang="en-US" sz="2800">
                <a:latin typeface="Times New Roman" panose="02020603050405020304" pitchFamily="18" charset="0"/>
                <a:cs typeface="Times New Roman" panose="02020603050405020304" pitchFamily="18" charset="0"/>
              </a:rPr>
              <a:t>a</a:t>
            </a:r>
            <a:r>
              <a:rPr lang="en-GB" altLang="en-US" sz="2800" b="1">
                <a:solidFill>
                  <a:srgbClr val="FF0000"/>
                </a:solidFill>
                <a:latin typeface="Times New Roman" panose="02020603050405020304" pitchFamily="18" charset="0"/>
                <a:cs typeface="Times New Roman" panose="02020603050405020304" pitchFamily="18" charset="0"/>
              </a:rPr>
              <a:t> Class Diagram------</a:t>
            </a:r>
          </a:p>
        </p:txBody>
      </p:sp>
      <p:sp>
        <p:nvSpPr>
          <p:cNvPr id="72707" name="Slide Number Placeholder 4">
            <a:extLst>
              <a:ext uri="{FF2B5EF4-FFF2-40B4-BE49-F238E27FC236}">
                <a16:creationId xmlns:a16="http://schemas.microsoft.com/office/drawing/2014/main" id="{16250176-D243-CFF2-FC0B-30C08C0051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4C1F9B6-4FA9-45A6-BA31-3D5B4B891CD1}" type="slidenum">
              <a:rPr lang="en-GB" altLang="en-US" sz="1400">
                <a:solidFill>
                  <a:srgbClr val="FFFFFF"/>
                </a:solidFill>
                <a:latin typeface="Franklin Gothic Book" panose="020B0503020102020204" pitchFamily="34" charset="0"/>
              </a:rPr>
              <a:pPr/>
              <a:t>38</a:t>
            </a:fld>
            <a:endParaRPr lang="en-GB" altLang="en-US" sz="1400">
              <a:solidFill>
                <a:srgbClr val="FFFFFF"/>
              </a:solidFill>
              <a:latin typeface="Franklin Gothic Book" panose="020B0503020102020204" pitchFamily="34" charset="0"/>
            </a:endParaRPr>
          </a:p>
        </p:txBody>
      </p:sp>
      <p:sp>
        <p:nvSpPr>
          <p:cNvPr id="79876" name="Rectangle 3">
            <a:extLst>
              <a:ext uri="{FF2B5EF4-FFF2-40B4-BE49-F238E27FC236}">
                <a16:creationId xmlns:a16="http://schemas.microsoft.com/office/drawing/2014/main" id="{CAA0B642-90A9-6071-1E5F-78EE60E12FD6}"/>
              </a:ext>
            </a:extLst>
          </p:cNvPr>
          <p:cNvSpPr>
            <a:spLocks noGrp="1" noChangeArrowheads="1"/>
          </p:cNvSpPr>
          <p:nvPr>
            <p:ph sz="quarter" idx="1"/>
          </p:nvPr>
        </p:nvSpPr>
        <p:spPr>
          <a:xfrm>
            <a:off x="-1" y="304800"/>
            <a:ext cx="12022111" cy="6553200"/>
          </a:xfrm>
        </p:spPr>
        <p:txBody>
          <a:bodyPr>
            <a:normAutofit/>
          </a:bodyPr>
          <a:lstStyle/>
          <a:p>
            <a:pPr marL="173038" lvl="2" indent="-173038" algn="just">
              <a:lnSpc>
                <a:spcPct val="150000"/>
              </a:lnSpc>
              <a:spcBef>
                <a:spcPts val="0"/>
              </a:spcBef>
              <a:buFont typeface="Wingdings" panose="05000000000000000000" pitchFamily="2" charset="2"/>
              <a:buChar char="§"/>
              <a:defRPr/>
            </a:pPr>
            <a:r>
              <a:rPr lang="en-GB" altLang="en-US" sz="2600" dirty="0">
                <a:latin typeface="Times New Roman" panose="02020603050405020304" pitchFamily="18" charset="0"/>
                <a:cs typeface="Times New Roman" panose="02020603050405020304" pitchFamily="18" charset="0"/>
              </a:rPr>
              <a:t>Therefore, </a:t>
            </a:r>
            <a:r>
              <a:rPr lang="en-GB" altLang="en-US" sz="2600" b="1" dirty="0" err="1">
                <a:solidFill>
                  <a:srgbClr val="FF0000"/>
                </a:solidFill>
                <a:latin typeface="Times New Roman" panose="02020603050405020304" pitchFamily="18" charset="0"/>
                <a:cs typeface="Times New Roman" panose="02020603050405020304" pitchFamily="18" charset="0"/>
              </a:rPr>
              <a:t>CustomerReview</a:t>
            </a:r>
            <a:r>
              <a:rPr lang="en-GB" altLang="en-US" sz="2600" b="1" dirty="0">
                <a:solidFill>
                  <a:srgbClr val="FF0000"/>
                </a:solidFill>
                <a:latin typeface="Times New Roman" panose="02020603050405020304" pitchFamily="18" charset="0"/>
                <a:cs typeface="Times New Roman" panose="02020603050405020304" pitchFamily="18" charset="0"/>
              </a:rPr>
              <a:t> and </a:t>
            </a:r>
            <a:r>
              <a:rPr lang="en-GB" altLang="en-US" sz="2600" b="1" dirty="0" err="1">
                <a:solidFill>
                  <a:srgbClr val="FF0000"/>
                </a:solidFill>
                <a:latin typeface="Times New Roman" panose="02020603050405020304" pitchFamily="18" charset="0"/>
                <a:cs typeface="Times New Roman" panose="02020603050405020304" pitchFamily="18" charset="0"/>
              </a:rPr>
              <a:t>EditorialReview</a:t>
            </a:r>
            <a:r>
              <a:rPr lang="en-GB" altLang="en-US" sz="2600" b="1" dirty="0">
                <a:solidFill>
                  <a:srgbClr val="FF0000"/>
                </a:solidFill>
                <a:latin typeface="Times New Roman" panose="02020603050405020304" pitchFamily="18" charset="0"/>
                <a:cs typeface="Times New Roman" panose="02020603050405020304" pitchFamily="18" charset="0"/>
              </a:rPr>
              <a:t> </a:t>
            </a:r>
            <a:r>
              <a:rPr lang="en-GB" altLang="en-US" sz="2600" b="1" dirty="0">
                <a:solidFill>
                  <a:srgbClr val="3333FF"/>
                </a:solidFill>
                <a:latin typeface="Times New Roman" panose="02020603050405020304" pitchFamily="18" charset="0"/>
                <a:cs typeface="Times New Roman" panose="02020603050405020304" pitchFamily="18" charset="0"/>
              </a:rPr>
              <a:t>is the subclass of </a:t>
            </a:r>
            <a:r>
              <a:rPr lang="en-GB" altLang="en-US" sz="2600" b="1" dirty="0">
                <a:solidFill>
                  <a:srgbClr val="006600"/>
                </a:solidFill>
                <a:latin typeface="Times New Roman" panose="02020603050405020304" pitchFamily="18" charset="0"/>
                <a:cs typeface="Times New Roman" panose="02020603050405020304" pitchFamily="18" charset="0"/>
              </a:rPr>
              <a:t>Review</a:t>
            </a:r>
          </a:p>
          <a:p>
            <a:pPr marL="457200" lvl="2" indent="-457200" algn="just">
              <a:lnSpc>
                <a:spcPct val="150000"/>
              </a:lnSpc>
              <a:spcBef>
                <a:spcPts val="0"/>
              </a:spcBef>
              <a:buFont typeface="Wingdings" panose="05000000000000000000" pitchFamily="2" charset="2"/>
              <a:buChar char="Ø"/>
              <a:defRPr/>
            </a:pPr>
            <a:r>
              <a:rPr lang="en-GB" altLang="en-US" sz="2600" b="1" dirty="0">
                <a:solidFill>
                  <a:srgbClr val="FF0000"/>
                </a:solidFill>
                <a:latin typeface="Times New Roman" panose="02020603050405020304" pitchFamily="18" charset="0"/>
                <a:cs typeface="Times New Roman" panose="02020603050405020304" pitchFamily="18" charset="0"/>
              </a:rPr>
              <a:t>Association</a:t>
            </a:r>
          </a:p>
          <a:p>
            <a:pPr lvl="2" algn="just">
              <a:lnSpc>
                <a:spcPct val="150000"/>
              </a:lnSpc>
              <a:spcBef>
                <a:spcPts val="0"/>
              </a:spcBef>
              <a:buFont typeface="Wingdings" panose="05000000000000000000" pitchFamily="2" charset="2"/>
              <a:buChar char="§"/>
              <a:defRPr/>
            </a:pPr>
            <a:r>
              <a:rPr lang="en-GB" altLang="en-US" sz="2600" dirty="0">
                <a:latin typeface="Times New Roman" panose="02020603050405020304" pitchFamily="18" charset="0"/>
                <a:cs typeface="Times New Roman" panose="02020603050405020304" pitchFamily="18" charset="0"/>
              </a:rPr>
              <a:t>A </a:t>
            </a:r>
            <a:r>
              <a:rPr lang="en-GB" altLang="en-US" sz="2600" b="1" dirty="0">
                <a:solidFill>
                  <a:srgbClr val="3333FF"/>
                </a:solidFill>
                <a:latin typeface="Times New Roman" panose="02020603050405020304" pitchFamily="18" charset="0"/>
                <a:cs typeface="Times New Roman" panose="02020603050405020304" pitchFamily="18" charset="0"/>
              </a:rPr>
              <a:t>customer can open 1 account and an account can be opened by 1 customer</a:t>
            </a:r>
          </a:p>
          <a:p>
            <a:pPr lvl="2" algn="just">
              <a:lnSpc>
                <a:spcPct val="150000"/>
              </a:lnSpc>
              <a:spcBef>
                <a:spcPts val="0"/>
              </a:spcBef>
              <a:buFont typeface="Wingdings" panose="05000000000000000000" pitchFamily="2" charset="2"/>
              <a:buChar char="§"/>
              <a:defRPr/>
            </a:pPr>
            <a:r>
              <a:rPr lang="en-GB" altLang="en-US" sz="2600" dirty="0">
                <a:latin typeface="Times New Roman" panose="02020603050405020304" pitchFamily="18" charset="0"/>
                <a:cs typeface="Times New Roman" panose="02020603050405020304" pitchFamily="18" charset="0"/>
              </a:rPr>
              <a:t>A </a:t>
            </a:r>
            <a:r>
              <a:rPr lang="en-GB" altLang="en-US" sz="2600" b="1" dirty="0">
                <a:solidFill>
                  <a:srgbClr val="FF0000"/>
                </a:solidFill>
                <a:latin typeface="Times New Roman" panose="02020603050405020304" pitchFamily="18" charset="0"/>
                <a:cs typeface="Times New Roman" panose="02020603050405020304" pitchFamily="18" charset="0"/>
              </a:rPr>
              <a:t>customer writes a review and a review can be written by a customer</a:t>
            </a:r>
          </a:p>
          <a:p>
            <a:pPr lvl="2" algn="just">
              <a:lnSpc>
                <a:spcPct val="150000"/>
              </a:lnSpc>
              <a:spcBef>
                <a:spcPts val="0"/>
              </a:spcBef>
              <a:buFont typeface="Wingdings" panose="05000000000000000000" pitchFamily="2" charset="2"/>
              <a:buChar char="ü"/>
              <a:defRPr/>
            </a:pPr>
            <a:r>
              <a:rPr lang="en-GB" altLang="en-US" sz="2600" dirty="0">
                <a:latin typeface="Times New Roman" panose="02020603050405020304" pitchFamily="18" charset="0"/>
                <a:cs typeface="Times New Roman" panose="02020603050405020304" pitchFamily="18" charset="0"/>
              </a:rPr>
              <a:t>1 </a:t>
            </a:r>
            <a:r>
              <a:rPr lang="en-GB" altLang="en-US" sz="2600" b="1" dirty="0">
                <a:solidFill>
                  <a:srgbClr val="D60093"/>
                </a:solidFill>
                <a:latin typeface="Times New Roman" panose="02020603050405020304" pitchFamily="18" charset="0"/>
                <a:cs typeface="Times New Roman" panose="02020603050405020304" pitchFamily="18" charset="0"/>
              </a:rPr>
              <a:t>customer can write 1 or many reviews</a:t>
            </a:r>
            <a:r>
              <a:rPr lang="en-GB" altLang="en-US" sz="2600" dirty="0">
                <a:latin typeface="Times New Roman" panose="02020603050405020304" pitchFamily="18" charset="0"/>
                <a:cs typeface="Times New Roman" panose="02020603050405020304" pitchFamily="18" charset="0"/>
              </a:rPr>
              <a:t>, but 1 </a:t>
            </a:r>
            <a:r>
              <a:rPr lang="en-GB" altLang="en-US" sz="2600" b="1" dirty="0">
                <a:solidFill>
                  <a:srgbClr val="006600"/>
                </a:solidFill>
                <a:latin typeface="Times New Roman" panose="02020603050405020304" pitchFamily="18" charset="0"/>
                <a:cs typeface="Times New Roman" panose="02020603050405020304" pitchFamily="18" charset="0"/>
              </a:rPr>
              <a:t>review can only come form 1 customer</a:t>
            </a:r>
          </a:p>
          <a:p>
            <a:pPr lvl="2" algn="just">
              <a:lnSpc>
                <a:spcPct val="150000"/>
              </a:lnSpc>
              <a:spcBef>
                <a:spcPts val="0"/>
              </a:spcBef>
              <a:buFont typeface="Wingdings" panose="05000000000000000000" pitchFamily="2" charset="2"/>
              <a:buChar char="§"/>
              <a:defRPr/>
            </a:pPr>
            <a:r>
              <a:rPr lang="en-GB" altLang="en-US" sz="2600" dirty="0">
                <a:latin typeface="Times New Roman" panose="02020603050405020304" pitchFamily="18" charset="0"/>
                <a:cs typeface="Times New Roman" panose="02020603050405020304" pitchFamily="18" charset="0"/>
              </a:rPr>
              <a:t>A </a:t>
            </a:r>
            <a:r>
              <a:rPr lang="en-GB" altLang="en-US" sz="2600" b="1" dirty="0">
                <a:solidFill>
                  <a:srgbClr val="3333FF"/>
                </a:solidFill>
                <a:latin typeface="Times New Roman" panose="02020603050405020304" pitchFamily="18" charset="0"/>
                <a:cs typeface="Times New Roman" panose="02020603050405020304" pitchFamily="18" charset="0"/>
              </a:rPr>
              <a:t>book can have many reviews but a review is for one book</a:t>
            </a:r>
          </a:p>
          <a:p>
            <a:pPr lvl="2" algn="just">
              <a:lnSpc>
                <a:spcPct val="150000"/>
              </a:lnSpc>
              <a:spcBef>
                <a:spcPts val="0"/>
              </a:spcBef>
              <a:buFont typeface="Wingdings" panose="05000000000000000000" pitchFamily="2" charset="2"/>
              <a:buChar char="§"/>
              <a:defRPr/>
            </a:pPr>
            <a:endParaRPr lang="en-GB" altLang="en-US" sz="2600" b="1" dirty="0">
              <a:solidFill>
                <a:srgbClr val="006600"/>
              </a:solidFill>
              <a:latin typeface="Times New Roman" panose="02020603050405020304" pitchFamily="18" charset="0"/>
              <a:cs typeface="Times New Roman" panose="02020603050405020304" pitchFamily="18" charset="0"/>
            </a:endParaRPr>
          </a:p>
          <a:p>
            <a:pPr marL="685800" lvl="2" indent="0" algn="just">
              <a:lnSpc>
                <a:spcPct val="150000"/>
              </a:lnSpc>
              <a:spcBef>
                <a:spcPts val="0"/>
              </a:spcBef>
              <a:buNone/>
              <a:defRPr/>
            </a:pPr>
            <a:endParaRPr lang="en-GB"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134EE85-2662-AB32-A752-1256F3136C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5B4D83-7D3C-4938-B15E-72DB18F46500}" type="slidenum">
              <a:rPr lang="en-GB" altLang="en-US" sz="1400">
                <a:solidFill>
                  <a:srgbClr val="FFFFFF"/>
                </a:solidFill>
                <a:latin typeface="Franklin Gothic Book" panose="020B0503020102020204" pitchFamily="34" charset="0"/>
              </a:rPr>
              <a:pPr/>
              <a:t>39</a:t>
            </a:fld>
            <a:endParaRPr lang="en-GB" altLang="en-US" sz="1400">
              <a:solidFill>
                <a:srgbClr val="FFFFFF"/>
              </a:solidFill>
              <a:latin typeface="Franklin Gothic Book" panose="020B0503020102020204" pitchFamily="34" charset="0"/>
            </a:endParaRPr>
          </a:p>
        </p:txBody>
      </p:sp>
      <p:sp>
        <p:nvSpPr>
          <p:cNvPr id="73731" name="Rectangle 69">
            <a:extLst>
              <a:ext uri="{FF2B5EF4-FFF2-40B4-BE49-F238E27FC236}">
                <a16:creationId xmlns:a16="http://schemas.microsoft.com/office/drawing/2014/main" id="{41CAD7CD-F7C2-CF30-8283-C1FED4D31AD1}"/>
              </a:ext>
            </a:extLst>
          </p:cNvPr>
          <p:cNvSpPr>
            <a:spLocks noGrp="1" noChangeArrowheads="1"/>
          </p:cNvSpPr>
          <p:nvPr>
            <p:ph sz="quarter" idx="1"/>
          </p:nvPr>
        </p:nvSpPr>
        <p:spPr>
          <a:xfrm>
            <a:off x="1600200" y="76200"/>
            <a:ext cx="5943600" cy="609600"/>
          </a:xfrm>
        </p:spPr>
        <p:txBody>
          <a:bodyPr/>
          <a:lstStyle/>
          <a:p>
            <a:pPr marL="0" indent="0">
              <a:buNone/>
            </a:pPr>
            <a:r>
              <a:rPr lang="en-GB" altLang="en-US" sz="2400" b="1">
                <a:solidFill>
                  <a:srgbClr val="FF0000"/>
                </a:solidFill>
                <a:latin typeface="Times New Roman" panose="02020603050405020304" pitchFamily="18" charset="0"/>
                <a:cs typeface="Times New Roman" panose="02020603050405020304" pitchFamily="18" charset="0"/>
              </a:rPr>
              <a:t>5. Modelling the classes Diagram</a:t>
            </a:r>
          </a:p>
        </p:txBody>
      </p:sp>
      <p:graphicFrame>
        <p:nvGraphicFramePr>
          <p:cNvPr id="61444" name="Group 4">
            <a:extLst>
              <a:ext uri="{FF2B5EF4-FFF2-40B4-BE49-F238E27FC236}">
                <a16:creationId xmlns:a16="http://schemas.microsoft.com/office/drawing/2014/main" id="{745147AA-DFC5-EB3C-AB4A-72C13E056A8A}"/>
              </a:ext>
            </a:extLst>
          </p:cNvPr>
          <p:cNvGraphicFramePr>
            <a:graphicFrameLocks noGrp="1"/>
          </p:cNvGraphicFramePr>
          <p:nvPr/>
        </p:nvGraphicFramePr>
        <p:xfrm>
          <a:off x="2133600" y="685801"/>
          <a:ext cx="1752600" cy="1433514"/>
        </p:xfrm>
        <a:graphic>
          <a:graphicData uri="http://schemas.openxmlformats.org/drawingml/2006/table">
            <a:tbl>
              <a:tblPr/>
              <a:tblGrid>
                <a:gridCol w="1752600">
                  <a:extLst>
                    <a:ext uri="{9D8B030D-6E8A-4147-A177-3AD203B41FA5}">
                      <a16:colId xmlns:a16="http://schemas.microsoft.com/office/drawing/2014/main" val="20000"/>
                    </a:ext>
                  </a:extLst>
                </a:gridCol>
              </a:tblGrid>
              <a:tr h="3962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Book</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0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title : String</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1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GB" sz="2000" b="0" i="0" u="none" strike="noStrike" cap="none" normalizeH="0" baseline="0">
                        <a:ln>
                          <a:noFill/>
                        </a:ln>
                        <a:solidFill>
                          <a:schemeClr val="tx1"/>
                        </a:solidFill>
                        <a:effectLst>
                          <a:outerShdw blurRad="38100" dist="38100" dir="2700000" algn="tl">
                            <a:srgbClr val="000000"/>
                          </a:outerShdw>
                        </a:effectLst>
                        <a:latin typeface="Garamond" pitchFamily="18" charset="0"/>
                      </a:endParaRP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1454" name="Group 14">
            <a:extLst>
              <a:ext uri="{FF2B5EF4-FFF2-40B4-BE49-F238E27FC236}">
                <a16:creationId xmlns:a16="http://schemas.microsoft.com/office/drawing/2014/main" id="{66C5F820-9FFA-CB0A-2F0E-70C50E3797EB}"/>
              </a:ext>
            </a:extLst>
          </p:cNvPr>
          <p:cNvGraphicFramePr>
            <a:graphicFrameLocks noGrp="1"/>
          </p:cNvGraphicFramePr>
          <p:nvPr/>
        </p:nvGraphicFramePr>
        <p:xfrm>
          <a:off x="6781800" y="2667000"/>
          <a:ext cx="3581400" cy="1722438"/>
        </p:xfrm>
        <a:graphic>
          <a:graphicData uri="http://schemas.openxmlformats.org/drawingml/2006/table">
            <a:tbl>
              <a:tblPr/>
              <a:tblGrid>
                <a:gridCol w="3581400">
                  <a:extLst>
                    <a:ext uri="{9D8B030D-6E8A-4147-A177-3AD203B41FA5}">
                      <a16:colId xmlns:a16="http://schemas.microsoft.com/office/drawing/2014/main" val="20000"/>
                    </a:ext>
                  </a:extLst>
                </a:gridCol>
              </a:tblGrid>
              <a:tr h="39621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CustomerReview</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GB" sz="2000" b="0" i="0" u="none" strike="noStrike" cap="none" normalizeH="0" baseline="0">
                        <a:ln>
                          <a:noFill/>
                        </a:ln>
                        <a:solidFill>
                          <a:schemeClr val="tx1"/>
                        </a:solidFill>
                        <a:effectLst>
                          <a:outerShdw blurRad="38100" dist="38100" dir="2700000" algn="tl">
                            <a:srgbClr val="000000"/>
                          </a:outerShdw>
                        </a:effectLst>
                        <a:latin typeface="Garamond" pitchFamily="18" charset="0"/>
                      </a:endParaRP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000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assignRating(rating : Int)</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computeAvgRating() : Double</a:t>
                      </a:r>
                    </a:p>
                  </a:txBody>
                  <a:tcPr marT="45708" marB="4570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3752" name="Text Box 24">
            <a:extLst>
              <a:ext uri="{FF2B5EF4-FFF2-40B4-BE49-F238E27FC236}">
                <a16:creationId xmlns:a16="http://schemas.microsoft.com/office/drawing/2014/main" id="{0E930AFD-F727-8CDA-7580-03375BEED4F8}"/>
              </a:ext>
            </a:extLst>
          </p:cNvPr>
          <p:cNvSpPr txBox="1">
            <a:spLocks noChangeArrowheads="1"/>
          </p:cNvSpPr>
          <p:nvPr/>
        </p:nvSpPr>
        <p:spPr bwMode="auto">
          <a:xfrm>
            <a:off x="2133600" y="2819400"/>
            <a:ext cx="17526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a:latin typeface="Times New Roman" panose="02020603050405020304" pitchFamily="18" charset="0"/>
              </a:rPr>
              <a:t>Customer</a:t>
            </a:r>
          </a:p>
        </p:txBody>
      </p:sp>
      <p:sp>
        <p:nvSpPr>
          <p:cNvPr id="73753" name="Line 25">
            <a:extLst>
              <a:ext uri="{FF2B5EF4-FFF2-40B4-BE49-F238E27FC236}">
                <a16:creationId xmlns:a16="http://schemas.microsoft.com/office/drawing/2014/main" id="{E702BF62-FCF1-C937-C076-57B44DD21C2B}"/>
              </a:ext>
            </a:extLst>
          </p:cNvPr>
          <p:cNvSpPr>
            <a:spLocks noChangeShapeType="1"/>
          </p:cNvSpPr>
          <p:nvPr/>
        </p:nvSpPr>
        <p:spPr bwMode="auto">
          <a:xfrm>
            <a:off x="3886200" y="30480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3754" name="Text Box 26">
            <a:extLst>
              <a:ext uri="{FF2B5EF4-FFF2-40B4-BE49-F238E27FC236}">
                <a16:creationId xmlns:a16="http://schemas.microsoft.com/office/drawing/2014/main" id="{B42FC42B-BAF9-85E5-3ECB-6F16C61BFA47}"/>
              </a:ext>
            </a:extLst>
          </p:cNvPr>
          <p:cNvSpPr txBox="1">
            <a:spLocks noChangeArrowheads="1"/>
          </p:cNvSpPr>
          <p:nvPr/>
        </p:nvSpPr>
        <p:spPr bwMode="auto">
          <a:xfrm>
            <a:off x="5486400" y="1270000"/>
            <a:ext cx="20574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a:latin typeface="Times New Roman" panose="02020603050405020304" pitchFamily="18" charset="0"/>
              </a:rPr>
              <a:t>Review</a:t>
            </a:r>
          </a:p>
        </p:txBody>
      </p:sp>
      <p:sp>
        <p:nvSpPr>
          <p:cNvPr id="73755" name="Text Box 27">
            <a:extLst>
              <a:ext uri="{FF2B5EF4-FFF2-40B4-BE49-F238E27FC236}">
                <a16:creationId xmlns:a16="http://schemas.microsoft.com/office/drawing/2014/main" id="{FA71200D-F2DB-B24A-8FD4-4D44ADEB9F67}"/>
              </a:ext>
            </a:extLst>
          </p:cNvPr>
          <p:cNvSpPr txBox="1">
            <a:spLocks noChangeArrowheads="1"/>
          </p:cNvSpPr>
          <p:nvPr/>
        </p:nvSpPr>
        <p:spPr bwMode="auto">
          <a:xfrm>
            <a:off x="8077200" y="203200"/>
            <a:ext cx="20574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a:latin typeface="Times New Roman" panose="02020603050405020304" pitchFamily="18" charset="0"/>
              </a:rPr>
              <a:t>EditorialReview</a:t>
            </a:r>
          </a:p>
        </p:txBody>
      </p:sp>
      <p:sp>
        <p:nvSpPr>
          <p:cNvPr id="73756" name="Text Box 28">
            <a:extLst>
              <a:ext uri="{FF2B5EF4-FFF2-40B4-BE49-F238E27FC236}">
                <a16:creationId xmlns:a16="http://schemas.microsoft.com/office/drawing/2014/main" id="{1D77D8D8-BEA7-DDD3-1A6C-5D95797E7551}"/>
              </a:ext>
            </a:extLst>
          </p:cNvPr>
          <p:cNvSpPr txBox="1">
            <a:spLocks noChangeArrowheads="1"/>
          </p:cNvSpPr>
          <p:nvPr/>
        </p:nvSpPr>
        <p:spPr bwMode="auto">
          <a:xfrm>
            <a:off x="3886200" y="25908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writes</a:t>
            </a:r>
          </a:p>
        </p:txBody>
      </p:sp>
      <p:sp>
        <p:nvSpPr>
          <p:cNvPr id="73757" name="Text Box 29">
            <a:extLst>
              <a:ext uri="{FF2B5EF4-FFF2-40B4-BE49-F238E27FC236}">
                <a16:creationId xmlns:a16="http://schemas.microsoft.com/office/drawing/2014/main" id="{55F3E2C3-6390-9229-6F30-640B9460AE04}"/>
              </a:ext>
            </a:extLst>
          </p:cNvPr>
          <p:cNvSpPr txBox="1">
            <a:spLocks noChangeArrowheads="1"/>
          </p:cNvSpPr>
          <p:nvPr/>
        </p:nvSpPr>
        <p:spPr bwMode="auto">
          <a:xfrm>
            <a:off x="5334000" y="259080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is written by</a:t>
            </a:r>
          </a:p>
        </p:txBody>
      </p:sp>
      <p:sp>
        <p:nvSpPr>
          <p:cNvPr id="73758" name="Text Box 30">
            <a:extLst>
              <a:ext uri="{FF2B5EF4-FFF2-40B4-BE49-F238E27FC236}">
                <a16:creationId xmlns:a16="http://schemas.microsoft.com/office/drawing/2014/main" id="{F22495CF-95D9-B41C-D80E-F136FC231B75}"/>
              </a:ext>
            </a:extLst>
          </p:cNvPr>
          <p:cNvSpPr txBox="1">
            <a:spLocks noChangeArrowheads="1"/>
          </p:cNvSpPr>
          <p:nvPr/>
        </p:nvSpPr>
        <p:spPr bwMode="auto">
          <a:xfrm>
            <a:off x="3962400" y="3108326"/>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1</a:t>
            </a:r>
          </a:p>
        </p:txBody>
      </p:sp>
      <p:sp>
        <p:nvSpPr>
          <p:cNvPr id="73759" name="Text Box 31">
            <a:extLst>
              <a:ext uri="{FF2B5EF4-FFF2-40B4-BE49-F238E27FC236}">
                <a16:creationId xmlns:a16="http://schemas.microsoft.com/office/drawing/2014/main" id="{16B8097D-A843-04C5-6623-0B591319142D}"/>
              </a:ext>
            </a:extLst>
          </p:cNvPr>
          <p:cNvSpPr txBox="1">
            <a:spLocks noChangeArrowheads="1"/>
          </p:cNvSpPr>
          <p:nvPr/>
        </p:nvSpPr>
        <p:spPr bwMode="auto">
          <a:xfrm>
            <a:off x="6248400" y="310832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1..*</a:t>
            </a:r>
          </a:p>
        </p:txBody>
      </p:sp>
      <p:sp>
        <p:nvSpPr>
          <p:cNvPr id="73760" name="Line 32">
            <a:extLst>
              <a:ext uri="{FF2B5EF4-FFF2-40B4-BE49-F238E27FC236}">
                <a16:creationId xmlns:a16="http://schemas.microsoft.com/office/drawing/2014/main" id="{2B31A36E-5909-26BD-9ED4-7DA95B7DAE60}"/>
              </a:ext>
            </a:extLst>
          </p:cNvPr>
          <p:cNvSpPr>
            <a:spLocks noChangeShapeType="1"/>
          </p:cNvSpPr>
          <p:nvPr/>
        </p:nvSpPr>
        <p:spPr bwMode="auto">
          <a:xfrm>
            <a:off x="3886200" y="14478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3761" name="AutoShape 33">
            <a:extLst>
              <a:ext uri="{FF2B5EF4-FFF2-40B4-BE49-F238E27FC236}">
                <a16:creationId xmlns:a16="http://schemas.microsoft.com/office/drawing/2014/main" id="{86152AE2-729C-78D5-68E2-6D8BEFA73671}"/>
              </a:ext>
            </a:extLst>
          </p:cNvPr>
          <p:cNvSpPr>
            <a:spLocks noChangeArrowheads="1"/>
          </p:cNvSpPr>
          <p:nvPr/>
        </p:nvSpPr>
        <p:spPr bwMode="auto">
          <a:xfrm rot="5400000">
            <a:off x="5029200" y="11430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3762" name="Text Box 34">
            <a:extLst>
              <a:ext uri="{FF2B5EF4-FFF2-40B4-BE49-F238E27FC236}">
                <a16:creationId xmlns:a16="http://schemas.microsoft.com/office/drawing/2014/main" id="{8BACEB0D-297F-F9F0-1C8B-F74A821DE241}"/>
              </a:ext>
            </a:extLst>
          </p:cNvPr>
          <p:cNvSpPr txBox="1">
            <a:spLocks noChangeArrowheads="1"/>
          </p:cNvSpPr>
          <p:nvPr/>
        </p:nvSpPr>
        <p:spPr bwMode="auto">
          <a:xfrm>
            <a:off x="4495800" y="1050926"/>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has</a:t>
            </a:r>
          </a:p>
        </p:txBody>
      </p:sp>
      <p:sp>
        <p:nvSpPr>
          <p:cNvPr id="73763" name="Text Box 35">
            <a:extLst>
              <a:ext uri="{FF2B5EF4-FFF2-40B4-BE49-F238E27FC236}">
                <a16:creationId xmlns:a16="http://schemas.microsoft.com/office/drawing/2014/main" id="{285AF470-58A5-A53E-9A68-C16C25E766A1}"/>
              </a:ext>
            </a:extLst>
          </p:cNvPr>
          <p:cNvSpPr txBox="1">
            <a:spLocks noChangeArrowheads="1"/>
          </p:cNvSpPr>
          <p:nvPr/>
        </p:nvSpPr>
        <p:spPr bwMode="auto">
          <a:xfrm>
            <a:off x="3886200" y="14478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1</a:t>
            </a:r>
          </a:p>
        </p:txBody>
      </p:sp>
      <p:sp>
        <p:nvSpPr>
          <p:cNvPr id="73764" name="Text Box 36">
            <a:extLst>
              <a:ext uri="{FF2B5EF4-FFF2-40B4-BE49-F238E27FC236}">
                <a16:creationId xmlns:a16="http://schemas.microsoft.com/office/drawing/2014/main" id="{E0F1074B-D67B-4429-225C-D86CE4A692AA}"/>
              </a:ext>
            </a:extLst>
          </p:cNvPr>
          <p:cNvSpPr txBox="1">
            <a:spLocks noChangeArrowheads="1"/>
          </p:cNvSpPr>
          <p:nvPr/>
        </p:nvSpPr>
        <p:spPr bwMode="auto">
          <a:xfrm>
            <a:off x="5105400" y="14478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a:t>
            </a:r>
          </a:p>
        </p:txBody>
      </p:sp>
      <p:sp>
        <p:nvSpPr>
          <p:cNvPr id="73765" name="Line 37">
            <a:extLst>
              <a:ext uri="{FF2B5EF4-FFF2-40B4-BE49-F238E27FC236}">
                <a16:creationId xmlns:a16="http://schemas.microsoft.com/office/drawing/2014/main" id="{2B2B8FA9-9057-BD85-0EAC-0325905A11C2}"/>
              </a:ext>
            </a:extLst>
          </p:cNvPr>
          <p:cNvSpPr>
            <a:spLocks noChangeShapeType="1"/>
          </p:cNvSpPr>
          <p:nvPr/>
        </p:nvSpPr>
        <p:spPr bwMode="auto">
          <a:xfrm>
            <a:off x="8991600" y="6096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3766" name="AutoShape 39">
            <a:extLst>
              <a:ext uri="{FF2B5EF4-FFF2-40B4-BE49-F238E27FC236}">
                <a16:creationId xmlns:a16="http://schemas.microsoft.com/office/drawing/2014/main" id="{46329360-04E8-8CAA-5004-19759964DD7D}"/>
              </a:ext>
            </a:extLst>
          </p:cNvPr>
          <p:cNvSpPr>
            <a:spLocks noChangeArrowheads="1"/>
          </p:cNvSpPr>
          <p:nvPr/>
        </p:nvSpPr>
        <p:spPr bwMode="auto">
          <a:xfrm rot="5400000" flipH="1" flipV="1">
            <a:off x="7581900" y="1333500"/>
            <a:ext cx="304800" cy="228600"/>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3767" name="Line 40">
            <a:extLst>
              <a:ext uri="{FF2B5EF4-FFF2-40B4-BE49-F238E27FC236}">
                <a16:creationId xmlns:a16="http://schemas.microsoft.com/office/drawing/2014/main" id="{9B834498-EF97-0F65-6DFC-0F43301A9C73}"/>
              </a:ext>
            </a:extLst>
          </p:cNvPr>
          <p:cNvSpPr>
            <a:spLocks noChangeShapeType="1"/>
          </p:cNvSpPr>
          <p:nvPr/>
        </p:nvSpPr>
        <p:spPr bwMode="auto">
          <a:xfrm>
            <a:off x="7848600" y="1447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aphicFrame>
        <p:nvGraphicFramePr>
          <p:cNvPr id="61510" name="Group 70">
            <a:extLst>
              <a:ext uri="{FF2B5EF4-FFF2-40B4-BE49-F238E27FC236}">
                <a16:creationId xmlns:a16="http://schemas.microsoft.com/office/drawing/2014/main" id="{F36A363B-62A0-BB2F-E9D0-8C52EAE7F280}"/>
              </a:ext>
            </a:extLst>
          </p:cNvPr>
          <p:cNvGraphicFramePr>
            <a:graphicFrameLocks noGrp="1"/>
          </p:cNvGraphicFramePr>
          <p:nvPr/>
        </p:nvGraphicFramePr>
        <p:xfrm>
          <a:off x="2057400" y="4495800"/>
          <a:ext cx="3149600" cy="2071687"/>
        </p:xfrm>
        <a:graphic>
          <a:graphicData uri="http://schemas.openxmlformats.org/drawingml/2006/table">
            <a:tbl>
              <a:tblPr/>
              <a:tblGrid>
                <a:gridCol w="3149600">
                  <a:extLst>
                    <a:ext uri="{9D8B030D-6E8A-4147-A177-3AD203B41FA5}">
                      <a16:colId xmlns:a16="http://schemas.microsoft.com/office/drawing/2014/main" val="20000"/>
                    </a:ext>
                  </a:extLst>
                </a:gridCol>
              </a:tblGrid>
              <a:tr h="40493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Account</a:t>
                      </a: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6148">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emailAddress : string</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ID : string</a:t>
                      </a:r>
                    </a:p>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passwd : Password</a:t>
                      </a: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602">
                <a:tc>
                  <a:txBody>
                    <a:bodyPr/>
                    <a:lstStyle/>
                    <a:p>
                      <a:pPr marL="0" marR="0" lvl="0" indent="0" algn="l" defTabSz="914400" rtl="0" eaLnBrk="1" fontAlgn="base" latinLnBrk="0" hangingPunct="1">
                        <a:lnSpc>
                          <a:spcPct val="100000"/>
                        </a:lnSpc>
                        <a:spcBef>
                          <a:spcPct val="5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verifyPassword(p : Password)</a:t>
                      </a:r>
                    </a:p>
                  </a:txBody>
                  <a:tcPr marT="45734" marB="457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1491" name="Group 51">
            <a:extLst>
              <a:ext uri="{FF2B5EF4-FFF2-40B4-BE49-F238E27FC236}">
                <a16:creationId xmlns:a16="http://schemas.microsoft.com/office/drawing/2014/main" id="{30535704-E9A4-17C7-9E24-CCA10B2510DD}"/>
              </a:ext>
            </a:extLst>
          </p:cNvPr>
          <p:cNvGraphicFramePr>
            <a:graphicFrameLocks noGrp="1"/>
          </p:cNvGraphicFramePr>
          <p:nvPr/>
        </p:nvGraphicFramePr>
        <p:xfrm>
          <a:off x="7162800" y="5248276"/>
          <a:ext cx="2057400" cy="1319214"/>
        </p:xfrm>
        <a:graphic>
          <a:graphicData uri="http://schemas.openxmlformats.org/drawingml/2006/table">
            <a:tbl>
              <a:tblPr/>
              <a:tblGrid>
                <a:gridCol w="2057400">
                  <a:extLst>
                    <a:ext uri="{9D8B030D-6E8A-4147-A177-3AD203B41FA5}">
                      <a16:colId xmlns:a16="http://schemas.microsoft.com/office/drawing/2014/main" val="20000"/>
                    </a:ext>
                  </a:extLst>
                </a:gridCol>
              </a:tblGrid>
              <a:tr h="396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Password</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pass : String</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6814">
                <a:tc>
                  <a:txBody>
                    <a:bodyPr/>
                    <a:lstStyle/>
                    <a:p>
                      <a:pPr marL="0" marR="0" lvl="0" indent="0" algn="l" defTabSz="914400" rtl="0" eaLnBrk="1" fontAlgn="base" latinLnBrk="0" hangingPunct="1">
                        <a:lnSpc>
                          <a:spcPct val="100000"/>
                        </a:lnSpc>
                        <a:spcBef>
                          <a:spcPct val="50000"/>
                        </a:spcBef>
                        <a:spcAft>
                          <a:spcPct val="0"/>
                        </a:spcAft>
                        <a:buClr>
                          <a:schemeClr val="hlink"/>
                        </a:buClr>
                        <a:buSzPct val="7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Garamond" pitchFamily="18" charset="0"/>
                        </a:rPr>
                        <a:t> checkPassword()</a:t>
                      </a:r>
                    </a:p>
                  </a:txBody>
                  <a:tcPr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3788" name="Line 63">
            <a:extLst>
              <a:ext uri="{FF2B5EF4-FFF2-40B4-BE49-F238E27FC236}">
                <a16:creationId xmlns:a16="http://schemas.microsoft.com/office/drawing/2014/main" id="{62193F80-999F-F0E1-E900-015470D74191}"/>
              </a:ext>
            </a:extLst>
          </p:cNvPr>
          <p:cNvSpPr>
            <a:spLocks noChangeShapeType="1"/>
          </p:cNvSpPr>
          <p:nvPr/>
        </p:nvSpPr>
        <p:spPr bwMode="auto">
          <a:xfrm>
            <a:off x="5257800" y="6172200"/>
            <a:ext cx="1905000"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73789" name="Line 64">
            <a:extLst>
              <a:ext uri="{FF2B5EF4-FFF2-40B4-BE49-F238E27FC236}">
                <a16:creationId xmlns:a16="http://schemas.microsoft.com/office/drawing/2014/main" id="{FEA3413C-666B-B85A-8D34-9445AA134084}"/>
              </a:ext>
            </a:extLst>
          </p:cNvPr>
          <p:cNvSpPr>
            <a:spLocks noChangeShapeType="1"/>
          </p:cNvSpPr>
          <p:nvPr/>
        </p:nvSpPr>
        <p:spPr bwMode="auto">
          <a:xfrm flipV="1">
            <a:off x="3048000" y="3276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3790" name="AutoShape 65">
            <a:extLst>
              <a:ext uri="{FF2B5EF4-FFF2-40B4-BE49-F238E27FC236}">
                <a16:creationId xmlns:a16="http://schemas.microsoft.com/office/drawing/2014/main" id="{79FA79BA-518B-C161-DA5D-09B2FE417ED6}"/>
              </a:ext>
            </a:extLst>
          </p:cNvPr>
          <p:cNvSpPr>
            <a:spLocks noChangeArrowheads="1"/>
          </p:cNvSpPr>
          <p:nvPr/>
        </p:nvSpPr>
        <p:spPr bwMode="auto">
          <a:xfrm flipH="1" flipV="1">
            <a:off x="3200400" y="4038600"/>
            <a:ext cx="228600" cy="228600"/>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3791" name="Text Box 66">
            <a:extLst>
              <a:ext uri="{FF2B5EF4-FFF2-40B4-BE49-F238E27FC236}">
                <a16:creationId xmlns:a16="http://schemas.microsoft.com/office/drawing/2014/main" id="{FB9FBC6D-846A-1CA6-D685-A1644B4C22D1}"/>
              </a:ext>
            </a:extLst>
          </p:cNvPr>
          <p:cNvSpPr txBox="1">
            <a:spLocks noChangeArrowheads="1"/>
          </p:cNvSpPr>
          <p:nvPr/>
        </p:nvSpPr>
        <p:spPr bwMode="auto">
          <a:xfrm>
            <a:off x="3124200" y="35814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opens</a:t>
            </a:r>
          </a:p>
        </p:txBody>
      </p:sp>
      <p:sp>
        <p:nvSpPr>
          <p:cNvPr id="73792" name="Text Box 67">
            <a:extLst>
              <a:ext uri="{FF2B5EF4-FFF2-40B4-BE49-F238E27FC236}">
                <a16:creationId xmlns:a16="http://schemas.microsoft.com/office/drawing/2014/main" id="{3E5278AC-32C9-B3A8-85ED-15150535061A}"/>
              </a:ext>
            </a:extLst>
          </p:cNvPr>
          <p:cNvSpPr txBox="1">
            <a:spLocks noChangeArrowheads="1"/>
          </p:cNvSpPr>
          <p:nvPr/>
        </p:nvSpPr>
        <p:spPr bwMode="auto">
          <a:xfrm>
            <a:off x="2667000" y="32766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1</a:t>
            </a:r>
          </a:p>
        </p:txBody>
      </p:sp>
      <p:sp>
        <p:nvSpPr>
          <p:cNvPr id="73793" name="Text Box 68">
            <a:extLst>
              <a:ext uri="{FF2B5EF4-FFF2-40B4-BE49-F238E27FC236}">
                <a16:creationId xmlns:a16="http://schemas.microsoft.com/office/drawing/2014/main" id="{4FFC3655-E33D-E71C-B669-6BC9893BFAC6}"/>
              </a:ext>
            </a:extLst>
          </p:cNvPr>
          <p:cNvSpPr txBox="1">
            <a:spLocks noChangeArrowheads="1"/>
          </p:cNvSpPr>
          <p:nvPr/>
        </p:nvSpPr>
        <p:spPr bwMode="auto">
          <a:xfrm>
            <a:off x="2667000" y="41148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Times New Roman" panose="02020603050405020304" pitchFamily="18" charset="0"/>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DB83BBD-36DA-C21D-510E-35D3DC5744A8}"/>
              </a:ext>
            </a:extLst>
          </p:cNvPr>
          <p:cNvSpPr>
            <a:spLocks noGrp="1" noRot="1" noChangeArrowheads="1"/>
          </p:cNvSpPr>
          <p:nvPr>
            <p:ph type="title"/>
          </p:nvPr>
        </p:nvSpPr>
        <p:spPr>
          <a:xfrm>
            <a:off x="2209800" y="0"/>
            <a:ext cx="7772400" cy="4572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Class Diagram------</a:t>
            </a:r>
          </a:p>
        </p:txBody>
      </p:sp>
      <p:sp>
        <p:nvSpPr>
          <p:cNvPr id="27651" name="Slide Number Placeholder 4">
            <a:extLst>
              <a:ext uri="{FF2B5EF4-FFF2-40B4-BE49-F238E27FC236}">
                <a16:creationId xmlns:a16="http://schemas.microsoft.com/office/drawing/2014/main" id="{12E12D55-0308-721D-CDE4-CDA6AB9572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2157C5D-8DEC-426A-9EE4-913EF2E50534}" type="slidenum">
              <a:rPr lang="en-GB" altLang="en-US" sz="1400">
                <a:solidFill>
                  <a:srgbClr val="FFFFFF"/>
                </a:solidFill>
                <a:latin typeface="Franklin Gothic Book" panose="020B0503020102020204" pitchFamily="34" charset="0"/>
              </a:rPr>
              <a:pPr/>
              <a:t>4</a:t>
            </a:fld>
            <a:endParaRPr lang="en-GB" altLang="en-US" sz="1400">
              <a:solidFill>
                <a:srgbClr val="FFFFFF"/>
              </a:solidFill>
              <a:latin typeface="Franklin Gothic Book" panose="020B0503020102020204" pitchFamily="34" charset="0"/>
            </a:endParaRPr>
          </a:p>
        </p:txBody>
      </p:sp>
      <p:sp>
        <p:nvSpPr>
          <p:cNvPr id="9220" name="Rectangle 3">
            <a:extLst>
              <a:ext uri="{FF2B5EF4-FFF2-40B4-BE49-F238E27FC236}">
                <a16:creationId xmlns:a16="http://schemas.microsoft.com/office/drawing/2014/main" id="{C304B6AE-B98F-43D4-C24F-BC5F95E51E0C}"/>
              </a:ext>
            </a:extLst>
          </p:cNvPr>
          <p:cNvSpPr>
            <a:spLocks noGrp="1" noChangeArrowheads="1"/>
          </p:cNvSpPr>
          <p:nvPr>
            <p:ph sz="quarter" idx="1"/>
          </p:nvPr>
        </p:nvSpPr>
        <p:spPr>
          <a:xfrm>
            <a:off x="0" y="320676"/>
            <a:ext cx="12192000" cy="6537325"/>
          </a:xfrm>
        </p:spPr>
        <p:txBody>
          <a:bodyPr rtlCol="0">
            <a:noAutofit/>
          </a:bodyPr>
          <a:lstStyle/>
          <a:p>
            <a:pPr marL="514350" indent="-514350" algn="just">
              <a:lnSpc>
                <a:spcPct val="150000"/>
              </a:lnSpc>
              <a:spcBef>
                <a:spcPts val="0"/>
              </a:spcBef>
              <a:buFont typeface="Wingdings 2" panose="05020102010507070707" pitchFamily="18" charset="2"/>
              <a:buAutoNum type="arabicPeriod"/>
              <a:defRPr/>
            </a:pPr>
            <a:r>
              <a:rPr lang="en-GB" sz="2400" b="1" dirty="0">
                <a:solidFill>
                  <a:srgbClr val="A50021"/>
                </a:solidFill>
                <a:latin typeface="Times New Roman" pitchFamily="18" charset="0"/>
                <a:cs typeface="Times New Roman" pitchFamily="18" charset="0"/>
              </a:rPr>
              <a:t>To model </a:t>
            </a:r>
            <a:r>
              <a:rPr lang="en-GB" sz="2400" dirty="0">
                <a:latin typeface="Times New Roman" pitchFamily="18" charset="0"/>
                <a:cs typeface="Times New Roman" pitchFamily="18" charset="0"/>
              </a:rPr>
              <a:t>the</a:t>
            </a:r>
            <a:r>
              <a:rPr lang="en-GB" sz="2400" b="1" dirty="0">
                <a:solidFill>
                  <a:srgbClr val="00B050"/>
                </a:solidFill>
                <a:latin typeface="Times New Roman" pitchFamily="18" charset="0"/>
                <a:cs typeface="Times New Roman" pitchFamily="18" charset="0"/>
              </a:rPr>
              <a:t> </a:t>
            </a:r>
            <a:r>
              <a:rPr lang="en-GB" sz="2400" b="1" dirty="0">
                <a:solidFill>
                  <a:srgbClr val="A50021"/>
                </a:solidFill>
                <a:latin typeface="Times New Roman" pitchFamily="18" charset="0"/>
                <a:cs typeface="Times New Roman" pitchFamily="18" charset="0"/>
              </a:rPr>
              <a:t>vocabulary</a:t>
            </a:r>
            <a:r>
              <a:rPr lang="en-GB" sz="2400" b="1" dirty="0">
                <a:solidFill>
                  <a:srgbClr val="00B050"/>
                </a:solidFill>
                <a:latin typeface="Times New Roman" pitchFamily="18" charset="0"/>
                <a:cs typeface="Times New Roman" pitchFamily="18" charset="0"/>
              </a:rPr>
              <a:t> </a:t>
            </a:r>
            <a:r>
              <a:rPr lang="en-GB" sz="2400" dirty="0">
                <a:latin typeface="Times New Roman" pitchFamily="18" charset="0"/>
                <a:cs typeface="Times New Roman" pitchFamily="18" charset="0"/>
              </a:rPr>
              <a:t>of the </a:t>
            </a:r>
            <a:r>
              <a:rPr lang="en-GB" sz="2400" b="1" dirty="0">
                <a:solidFill>
                  <a:srgbClr val="A50021"/>
                </a:solidFill>
                <a:latin typeface="Times New Roman" pitchFamily="18" charset="0"/>
                <a:cs typeface="Times New Roman" pitchFamily="18" charset="0"/>
              </a:rPr>
              <a:t>system</a:t>
            </a:r>
          </a:p>
          <a:p>
            <a:pPr algn="just">
              <a:lnSpc>
                <a:spcPct val="150000"/>
              </a:lnSpc>
              <a:spcBef>
                <a:spcPts val="0"/>
              </a:spcBef>
              <a:buFont typeface="Wingdings" pitchFamily="2" charset="2"/>
              <a:buChar char="§"/>
              <a:defRPr/>
            </a:pPr>
            <a:r>
              <a:rPr lang="en-GB" sz="2400" dirty="0">
                <a:latin typeface="Times New Roman" pitchFamily="18" charset="0"/>
                <a:cs typeface="Times New Roman" pitchFamily="18" charset="0"/>
              </a:rPr>
              <a:t>This</a:t>
            </a:r>
            <a:r>
              <a:rPr lang="en-GB" sz="2400" b="1" dirty="0">
                <a:solidFill>
                  <a:srgbClr val="00B050"/>
                </a:solidFill>
                <a:latin typeface="Times New Roman" pitchFamily="18" charset="0"/>
                <a:cs typeface="Times New Roman" pitchFamily="18" charset="0"/>
              </a:rPr>
              <a:t> </a:t>
            </a:r>
            <a:r>
              <a:rPr lang="en-GB" sz="2400" dirty="0">
                <a:latin typeface="Times New Roman" pitchFamily="18" charset="0"/>
                <a:cs typeface="Times New Roman" pitchFamily="18" charset="0"/>
              </a:rPr>
              <a:t>involves </a:t>
            </a:r>
            <a:r>
              <a:rPr lang="en-GB" sz="2400" b="1" dirty="0">
                <a:solidFill>
                  <a:srgbClr val="3333FF"/>
                </a:solidFill>
                <a:latin typeface="Times New Roman" pitchFamily="18" charset="0"/>
                <a:cs typeface="Times New Roman" pitchFamily="18" charset="0"/>
              </a:rPr>
              <a:t>making </a:t>
            </a:r>
            <a:r>
              <a:rPr lang="en-GB" sz="2400" dirty="0">
                <a:latin typeface="Times New Roman" pitchFamily="18" charset="0"/>
                <a:cs typeface="Times New Roman" pitchFamily="18" charset="0"/>
              </a:rPr>
              <a:t>a</a:t>
            </a:r>
            <a:r>
              <a:rPr lang="en-GB" sz="2400" b="1" dirty="0">
                <a:solidFill>
                  <a:srgbClr val="3333FF"/>
                </a:solidFill>
                <a:latin typeface="Times New Roman" pitchFamily="18" charset="0"/>
                <a:cs typeface="Times New Roman" pitchFamily="18" charset="0"/>
              </a:rPr>
              <a:t> decision</a:t>
            </a:r>
            <a:r>
              <a:rPr lang="en-GB" sz="2400" dirty="0">
                <a:latin typeface="Times New Roman" pitchFamily="18" charset="0"/>
                <a:cs typeface="Times New Roman" pitchFamily="18" charset="0"/>
              </a:rPr>
              <a:t> about which </a:t>
            </a:r>
            <a:r>
              <a:rPr lang="en-GB" sz="2400" b="1" dirty="0">
                <a:solidFill>
                  <a:srgbClr val="FF0000"/>
                </a:solidFill>
                <a:latin typeface="Times New Roman" pitchFamily="18" charset="0"/>
                <a:cs typeface="Times New Roman" pitchFamily="18" charset="0"/>
              </a:rPr>
              <a:t>abstractions </a:t>
            </a:r>
            <a:r>
              <a:rPr lang="en-GB" sz="2400" dirty="0">
                <a:latin typeface="Times New Roman" pitchFamily="18" charset="0"/>
                <a:cs typeface="Times New Roman" pitchFamily="18" charset="0"/>
              </a:rPr>
              <a:t>are a </a:t>
            </a:r>
            <a:r>
              <a:rPr lang="en-GB" sz="2400" b="1" dirty="0">
                <a:solidFill>
                  <a:srgbClr val="FF0000"/>
                </a:solidFill>
                <a:latin typeface="Times New Roman" pitchFamily="18" charset="0"/>
                <a:cs typeface="Times New Roman" pitchFamily="18" charset="0"/>
              </a:rPr>
              <a:t>part </a:t>
            </a:r>
            <a:r>
              <a:rPr lang="en-GB" sz="2400" dirty="0">
                <a:latin typeface="Times New Roman" pitchFamily="18" charset="0"/>
                <a:cs typeface="Times New Roman" pitchFamily="18" charset="0"/>
              </a:rPr>
              <a:t>of the </a:t>
            </a:r>
            <a:r>
              <a:rPr lang="en-GB" sz="2400" b="1" dirty="0">
                <a:solidFill>
                  <a:srgbClr val="FF0000"/>
                </a:solidFill>
                <a:latin typeface="Times New Roman" pitchFamily="18" charset="0"/>
                <a:cs typeface="Times New Roman" pitchFamily="18" charset="0"/>
              </a:rPr>
              <a:t>system </a:t>
            </a:r>
            <a:r>
              <a:rPr lang="en-GB" sz="2400" dirty="0">
                <a:latin typeface="Times New Roman" pitchFamily="18" charset="0"/>
                <a:cs typeface="Times New Roman" pitchFamily="18" charset="0"/>
              </a:rPr>
              <a:t>under</a:t>
            </a:r>
            <a:r>
              <a:rPr lang="en-GB" sz="2400" b="1" dirty="0">
                <a:solidFill>
                  <a:srgbClr val="FF0000"/>
                </a:solidFill>
                <a:latin typeface="Times New Roman" pitchFamily="18" charset="0"/>
                <a:cs typeface="Times New Roman" pitchFamily="18" charset="0"/>
              </a:rPr>
              <a:t> </a:t>
            </a:r>
            <a:r>
              <a:rPr lang="en-GB" sz="2400" dirty="0">
                <a:latin typeface="Times New Roman" pitchFamily="18" charset="0"/>
                <a:cs typeface="Times New Roman" pitchFamily="18" charset="0"/>
              </a:rPr>
              <a:t>consideration</a:t>
            </a:r>
            <a:r>
              <a:rPr lang="en-GB" sz="2400" b="1" dirty="0">
                <a:solidFill>
                  <a:srgbClr val="FF0000"/>
                </a:solidFill>
                <a:latin typeface="Times New Roman" pitchFamily="18" charset="0"/>
                <a:cs typeface="Times New Roman" pitchFamily="18" charset="0"/>
              </a:rPr>
              <a:t> </a:t>
            </a:r>
            <a:r>
              <a:rPr lang="en-GB" sz="2400" dirty="0">
                <a:latin typeface="Times New Roman" pitchFamily="18" charset="0"/>
                <a:cs typeface="Times New Roman" pitchFamily="18" charset="0"/>
              </a:rPr>
              <a:t>and which </a:t>
            </a:r>
            <a:r>
              <a:rPr lang="en-GB" sz="2400" b="1" dirty="0">
                <a:latin typeface="Times New Roman" pitchFamily="18" charset="0"/>
                <a:cs typeface="Times New Roman" pitchFamily="18" charset="0"/>
              </a:rPr>
              <a:t>falls outside </a:t>
            </a:r>
            <a:r>
              <a:rPr lang="en-GB" sz="2400" dirty="0">
                <a:latin typeface="Times New Roman" pitchFamily="18" charset="0"/>
                <a:cs typeface="Times New Roman" pitchFamily="18" charset="0"/>
              </a:rPr>
              <a:t>its</a:t>
            </a:r>
            <a:r>
              <a:rPr lang="en-GB" sz="2400" b="1" dirty="0">
                <a:latin typeface="Times New Roman" pitchFamily="18" charset="0"/>
                <a:cs typeface="Times New Roman" pitchFamily="18" charset="0"/>
              </a:rPr>
              <a:t> boundaries.</a:t>
            </a:r>
          </a:p>
          <a:p>
            <a:pPr algn="just">
              <a:lnSpc>
                <a:spcPct val="150000"/>
              </a:lnSpc>
              <a:spcBef>
                <a:spcPts val="0"/>
              </a:spcBef>
              <a:buFont typeface="Wingdings" panose="05000000000000000000" pitchFamily="2" charset="2"/>
              <a:buChar char="ü"/>
              <a:defRPr/>
            </a:pPr>
            <a:r>
              <a:rPr lang="en-GB" sz="2400" b="1" dirty="0">
                <a:solidFill>
                  <a:srgbClr val="3333FF"/>
                </a:solidFill>
                <a:latin typeface="Times New Roman" pitchFamily="18" charset="0"/>
                <a:cs typeface="Times New Roman" pitchFamily="18" charset="0"/>
              </a:rPr>
              <a:t>Class Diagrams </a:t>
            </a:r>
            <a:r>
              <a:rPr lang="en-GB" sz="2400" dirty="0">
                <a:latin typeface="Times New Roman" pitchFamily="18" charset="0"/>
                <a:cs typeface="Times New Roman" pitchFamily="18" charset="0"/>
              </a:rPr>
              <a:t>are used to specify these </a:t>
            </a:r>
            <a:r>
              <a:rPr lang="en-GB" sz="2400" b="1" dirty="0">
                <a:solidFill>
                  <a:srgbClr val="3333FF"/>
                </a:solidFill>
                <a:latin typeface="Times New Roman" pitchFamily="18" charset="0"/>
                <a:cs typeface="Times New Roman" pitchFamily="18" charset="0"/>
              </a:rPr>
              <a:t>abstractions </a:t>
            </a:r>
            <a:r>
              <a:rPr lang="en-GB" sz="2400" dirty="0">
                <a:latin typeface="Times New Roman" pitchFamily="18" charset="0"/>
                <a:cs typeface="Times New Roman" pitchFamily="18" charset="0"/>
              </a:rPr>
              <a:t>and their </a:t>
            </a:r>
            <a:r>
              <a:rPr lang="en-GB" sz="2400" b="1" dirty="0">
                <a:solidFill>
                  <a:srgbClr val="3333FF"/>
                </a:solidFill>
                <a:latin typeface="Times New Roman" pitchFamily="18" charset="0"/>
                <a:cs typeface="Times New Roman" pitchFamily="18" charset="0"/>
              </a:rPr>
              <a:t>responsibilities</a:t>
            </a:r>
          </a:p>
          <a:p>
            <a:pPr marL="0" lvl="1" indent="0" algn="just">
              <a:lnSpc>
                <a:spcPct val="150000"/>
              </a:lnSpc>
              <a:spcBef>
                <a:spcPts val="0"/>
              </a:spcBef>
              <a:buNone/>
              <a:defRPr/>
            </a:pPr>
            <a:r>
              <a:rPr lang="en-GB" b="1" dirty="0">
                <a:solidFill>
                  <a:srgbClr val="A50021"/>
                </a:solidFill>
                <a:latin typeface="Times New Roman" pitchFamily="18" charset="0"/>
                <a:cs typeface="Times New Roman" pitchFamily="18" charset="0"/>
              </a:rPr>
              <a:t>2. To model simple collaborations</a:t>
            </a:r>
          </a:p>
          <a:p>
            <a:pPr marL="457200" lvl="1" indent="-457200" algn="just">
              <a:lnSpc>
                <a:spcPct val="150000"/>
              </a:lnSpc>
              <a:spcBef>
                <a:spcPts val="0"/>
              </a:spcBef>
              <a:buFont typeface="Wingdings" pitchFamily="2" charset="2"/>
              <a:buChar char="Ø"/>
              <a:defRPr/>
            </a:pPr>
            <a:r>
              <a:rPr lang="en-GB" dirty="0">
                <a:latin typeface="Times New Roman" pitchFamily="18" charset="0"/>
                <a:cs typeface="Times New Roman" pitchFamily="18" charset="0"/>
              </a:rPr>
              <a:t>A </a:t>
            </a:r>
            <a:r>
              <a:rPr lang="en-GB" b="1" dirty="0">
                <a:solidFill>
                  <a:srgbClr val="FF0000"/>
                </a:solidFill>
                <a:latin typeface="Times New Roman" pitchFamily="18" charset="0"/>
                <a:cs typeface="Times New Roman" pitchFamily="18" charset="0"/>
              </a:rPr>
              <a:t>collaboration</a:t>
            </a:r>
            <a:r>
              <a:rPr lang="en-GB" b="1" dirty="0">
                <a:solidFill>
                  <a:srgbClr val="00B050"/>
                </a:solidFill>
                <a:latin typeface="Times New Roman" pitchFamily="18" charset="0"/>
                <a:cs typeface="Times New Roman" pitchFamily="18" charset="0"/>
              </a:rPr>
              <a:t> </a:t>
            </a:r>
            <a:r>
              <a:rPr lang="en-GB" dirty="0">
                <a:latin typeface="Times New Roman" pitchFamily="18" charset="0"/>
                <a:cs typeface="Times New Roman" pitchFamily="18" charset="0"/>
              </a:rPr>
              <a:t>is a </a:t>
            </a:r>
            <a:r>
              <a:rPr lang="en-GB" b="1" dirty="0">
                <a:solidFill>
                  <a:srgbClr val="00B050"/>
                </a:solidFill>
                <a:latin typeface="Times New Roman" pitchFamily="18" charset="0"/>
                <a:cs typeface="Times New Roman" pitchFamily="18" charset="0"/>
              </a:rPr>
              <a:t>society</a:t>
            </a:r>
            <a:r>
              <a:rPr lang="en-GB" dirty="0">
                <a:latin typeface="Times New Roman" pitchFamily="18" charset="0"/>
                <a:cs typeface="Times New Roman" pitchFamily="18" charset="0"/>
              </a:rPr>
              <a:t> of </a:t>
            </a:r>
            <a:r>
              <a:rPr lang="en-GB" b="1" dirty="0">
                <a:solidFill>
                  <a:srgbClr val="00B050"/>
                </a:solidFill>
                <a:latin typeface="Times New Roman" pitchFamily="18" charset="0"/>
                <a:cs typeface="Times New Roman" pitchFamily="18" charset="0"/>
              </a:rPr>
              <a:t>classes</a:t>
            </a:r>
            <a:r>
              <a:rPr lang="en-GB" dirty="0">
                <a:latin typeface="Times New Roman" pitchFamily="18" charset="0"/>
                <a:cs typeface="Times New Roman" pitchFamily="18" charset="0"/>
              </a:rPr>
              <a:t>, </a:t>
            </a:r>
            <a:r>
              <a:rPr lang="en-GB" b="1" dirty="0">
                <a:solidFill>
                  <a:srgbClr val="3333FF"/>
                </a:solidFill>
                <a:latin typeface="Times New Roman" pitchFamily="18" charset="0"/>
                <a:cs typeface="Times New Roman" pitchFamily="18" charset="0"/>
              </a:rPr>
              <a:t>interfaces</a:t>
            </a:r>
            <a:r>
              <a:rPr lang="en-GB" dirty="0">
                <a:latin typeface="Times New Roman" pitchFamily="18" charset="0"/>
                <a:cs typeface="Times New Roman" pitchFamily="18" charset="0"/>
              </a:rPr>
              <a:t>, and other </a:t>
            </a:r>
            <a:r>
              <a:rPr lang="en-GB" b="1" dirty="0">
                <a:solidFill>
                  <a:srgbClr val="3333FF"/>
                </a:solidFill>
                <a:latin typeface="Times New Roman" pitchFamily="18" charset="0"/>
                <a:cs typeface="Times New Roman" pitchFamily="18" charset="0"/>
              </a:rPr>
              <a:t>elements </a:t>
            </a:r>
            <a:r>
              <a:rPr lang="en-GB" dirty="0">
                <a:latin typeface="Times New Roman" pitchFamily="18" charset="0"/>
                <a:cs typeface="Times New Roman" pitchFamily="18" charset="0"/>
              </a:rPr>
              <a:t>that</a:t>
            </a:r>
            <a:r>
              <a:rPr lang="en-GB" b="1" dirty="0">
                <a:solidFill>
                  <a:srgbClr val="3333FF"/>
                </a:solidFill>
                <a:latin typeface="Times New Roman" pitchFamily="18" charset="0"/>
                <a:cs typeface="Times New Roman" pitchFamily="18" charset="0"/>
              </a:rPr>
              <a:t> </a:t>
            </a:r>
          </a:p>
          <a:p>
            <a:pPr marL="0" lvl="1" indent="0" algn="just">
              <a:lnSpc>
                <a:spcPct val="150000"/>
              </a:lnSpc>
              <a:spcBef>
                <a:spcPts val="0"/>
              </a:spcBef>
              <a:buNone/>
              <a:defRPr/>
            </a:pPr>
            <a:r>
              <a:rPr lang="en-GB" b="1" dirty="0">
                <a:solidFill>
                  <a:srgbClr val="3333FF"/>
                </a:solidFill>
                <a:latin typeface="Times New Roman" pitchFamily="18" charset="0"/>
                <a:cs typeface="Times New Roman" pitchFamily="18" charset="0"/>
              </a:rPr>
              <a:t>		work together </a:t>
            </a:r>
            <a:r>
              <a:rPr lang="en-GB" dirty="0">
                <a:latin typeface="Times New Roman" pitchFamily="18" charset="0"/>
                <a:cs typeface="Times New Roman" pitchFamily="18" charset="0"/>
              </a:rPr>
              <a:t>to provide some </a:t>
            </a:r>
            <a:r>
              <a:rPr lang="en-GB" b="1" dirty="0">
                <a:solidFill>
                  <a:srgbClr val="3333FF"/>
                </a:solidFill>
                <a:latin typeface="Times New Roman" pitchFamily="18" charset="0"/>
                <a:cs typeface="Times New Roman" pitchFamily="18" charset="0"/>
              </a:rPr>
              <a:t>co-operative behaviour </a:t>
            </a:r>
            <a:r>
              <a:rPr lang="en-GB" dirty="0">
                <a:latin typeface="Times New Roman" pitchFamily="18" charset="0"/>
                <a:cs typeface="Times New Roman" pitchFamily="18" charset="0"/>
              </a:rPr>
              <a:t>that is </a:t>
            </a:r>
          </a:p>
          <a:p>
            <a:pPr marL="0" lvl="1" indent="0" algn="just">
              <a:lnSpc>
                <a:spcPct val="150000"/>
              </a:lnSpc>
              <a:spcBef>
                <a:spcPts val="0"/>
              </a:spcBef>
              <a:buNone/>
              <a:defRPr/>
            </a:pPr>
            <a:r>
              <a:rPr lang="en-GB" b="1" dirty="0">
                <a:latin typeface="Times New Roman" pitchFamily="18" charset="0"/>
                <a:cs typeface="Times New Roman" pitchFamily="18" charset="0"/>
              </a:rPr>
              <a:t>				bigger </a:t>
            </a:r>
            <a:r>
              <a:rPr lang="en-GB" dirty="0">
                <a:latin typeface="Times New Roman" pitchFamily="18" charset="0"/>
                <a:cs typeface="Times New Roman" pitchFamily="18" charset="0"/>
              </a:rPr>
              <a:t>than the </a:t>
            </a:r>
            <a:r>
              <a:rPr lang="en-GB" b="1" dirty="0">
                <a:latin typeface="Times New Roman" pitchFamily="18" charset="0"/>
                <a:cs typeface="Times New Roman" pitchFamily="18" charset="0"/>
              </a:rPr>
              <a:t>sum </a:t>
            </a:r>
            <a:r>
              <a:rPr lang="en-GB" dirty="0">
                <a:latin typeface="Times New Roman" pitchFamily="18" charset="0"/>
                <a:cs typeface="Times New Roman" pitchFamily="18" charset="0"/>
              </a:rPr>
              <a:t>of all the </a:t>
            </a:r>
            <a:r>
              <a:rPr lang="en-GB" b="1" dirty="0">
                <a:latin typeface="Times New Roman" pitchFamily="18" charset="0"/>
                <a:cs typeface="Times New Roman" pitchFamily="18" charset="0"/>
              </a:rPr>
              <a:t>elements</a:t>
            </a:r>
          </a:p>
          <a:p>
            <a:pPr marL="457200" lvl="1" indent="-457200" algn="just">
              <a:lnSpc>
                <a:spcPct val="150000"/>
              </a:lnSpc>
              <a:spcBef>
                <a:spcPts val="0"/>
              </a:spcBef>
              <a:buFont typeface="Wingdings" pitchFamily="2" charset="2"/>
              <a:buChar char="§"/>
              <a:defRPr/>
            </a:pPr>
            <a:r>
              <a:rPr lang="en-GB" b="1" dirty="0">
                <a:solidFill>
                  <a:srgbClr val="3333FF"/>
                </a:solidFill>
                <a:latin typeface="Times New Roman" pitchFamily="18" charset="0"/>
                <a:cs typeface="Times New Roman" pitchFamily="18" charset="0"/>
              </a:rPr>
              <a:t>Class Diagrams </a:t>
            </a:r>
            <a:r>
              <a:rPr lang="en-GB" dirty="0">
                <a:latin typeface="Times New Roman" pitchFamily="18" charset="0"/>
                <a:cs typeface="Times New Roman" pitchFamily="18" charset="0"/>
              </a:rPr>
              <a:t>are used to </a:t>
            </a:r>
            <a:r>
              <a:rPr lang="en-GB" b="1" dirty="0">
                <a:solidFill>
                  <a:srgbClr val="3333FF"/>
                </a:solidFill>
                <a:latin typeface="Times New Roman" pitchFamily="18" charset="0"/>
                <a:cs typeface="Times New Roman" pitchFamily="18" charset="0"/>
              </a:rPr>
              <a:t>visualize </a:t>
            </a:r>
            <a:r>
              <a:rPr lang="en-GB" dirty="0">
                <a:latin typeface="Times New Roman" pitchFamily="18" charset="0"/>
                <a:cs typeface="Times New Roman" pitchFamily="18" charset="0"/>
              </a:rPr>
              <a:t>and</a:t>
            </a:r>
            <a:r>
              <a:rPr lang="en-GB" b="1" dirty="0">
                <a:solidFill>
                  <a:srgbClr val="3333FF"/>
                </a:solidFill>
                <a:latin typeface="Times New Roman" pitchFamily="18" charset="0"/>
                <a:cs typeface="Times New Roman" pitchFamily="18" charset="0"/>
              </a:rPr>
              <a:t> specify </a:t>
            </a:r>
            <a:r>
              <a:rPr lang="en-GB" dirty="0">
                <a:latin typeface="Times New Roman" pitchFamily="18" charset="0"/>
                <a:cs typeface="Times New Roman" pitchFamily="18" charset="0"/>
              </a:rPr>
              <a:t>this set of </a:t>
            </a:r>
            <a:r>
              <a:rPr lang="en-GB" b="1" dirty="0">
                <a:solidFill>
                  <a:srgbClr val="3333FF"/>
                </a:solidFill>
                <a:latin typeface="Times New Roman" pitchFamily="18" charset="0"/>
                <a:cs typeface="Times New Roman" pitchFamily="18" charset="0"/>
              </a:rPr>
              <a:t>classes </a:t>
            </a:r>
            <a:r>
              <a:rPr lang="en-GB" dirty="0">
                <a:latin typeface="Times New Roman" pitchFamily="18" charset="0"/>
                <a:cs typeface="Times New Roman" pitchFamily="18" charset="0"/>
              </a:rPr>
              <a:t>and</a:t>
            </a:r>
            <a:r>
              <a:rPr lang="en-GB" b="1" dirty="0">
                <a:solidFill>
                  <a:srgbClr val="3333FF"/>
                </a:solidFill>
                <a:latin typeface="Times New Roman" pitchFamily="18" charset="0"/>
                <a:cs typeface="Times New Roman" pitchFamily="18" charset="0"/>
              </a:rPr>
              <a:t> </a:t>
            </a:r>
            <a:r>
              <a:rPr lang="en-GB" dirty="0">
                <a:latin typeface="Times New Roman" pitchFamily="18" charset="0"/>
                <a:cs typeface="Times New Roman" pitchFamily="18" charset="0"/>
              </a:rPr>
              <a:t>their</a:t>
            </a:r>
            <a:r>
              <a:rPr lang="en-GB" b="1" dirty="0">
                <a:solidFill>
                  <a:srgbClr val="3333FF"/>
                </a:solidFill>
                <a:latin typeface="Times New Roman" pitchFamily="18" charset="0"/>
                <a:cs typeface="Times New Roman" pitchFamily="18" charset="0"/>
              </a:rPr>
              <a:t> relationships.</a:t>
            </a:r>
          </a:p>
          <a:p>
            <a:pPr marL="0" lvl="1" indent="0" algn="just">
              <a:lnSpc>
                <a:spcPct val="150000"/>
              </a:lnSpc>
              <a:spcBef>
                <a:spcPts val="0"/>
              </a:spcBef>
              <a:buNone/>
              <a:defRPr/>
            </a:pPr>
            <a:r>
              <a:rPr lang="en-GB" b="1" dirty="0">
                <a:solidFill>
                  <a:srgbClr val="A50021"/>
                </a:solidFill>
                <a:latin typeface="Times New Roman" pitchFamily="18" charset="0"/>
                <a:cs typeface="Times New Roman" pitchFamily="18" charset="0"/>
              </a:rPr>
              <a:t>3. To Model Logical Database Schema</a:t>
            </a:r>
          </a:p>
          <a:p>
            <a:pPr marL="457200" lvl="1" indent="-457200" algn="just">
              <a:lnSpc>
                <a:spcPct val="150000"/>
              </a:lnSpc>
              <a:spcBef>
                <a:spcPts val="0"/>
              </a:spcBef>
              <a:buFont typeface="Wingdings" panose="05000000000000000000" pitchFamily="2" charset="2"/>
              <a:buChar char="§"/>
              <a:defRPr/>
            </a:pPr>
            <a:r>
              <a:rPr lang="en-GB" b="1" dirty="0">
                <a:latin typeface="Times New Roman" pitchFamily="18" charset="0"/>
                <a:cs typeface="Times New Roman" pitchFamily="18" charset="0"/>
              </a:rPr>
              <a:t>Class Diagrams </a:t>
            </a:r>
            <a:r>
              <a:rPr lang="en-GB" dirty="0">
                <a:latin typeface="Times New Roman" pitchFamily="18" charset="0"/>
                <a:cs typeface="Times New Roman" pitchFamily="18" charset="0"/>
              </a:rPr>
              <a:t>can also be used to </a:t>
            </a:r>
            <a:r>
              <a:rPr lang="en-GB" b="1" dirty="0">
                <a:latin typeface="Times New Roman" pitchFamily="18" charset="0"/>
                <a:cs typeface="Times New Roman" pitchFamily="18" charset="0"/>
              </a:rPr>
              <a:t>model</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schemas</a:t>
            </a:r>
            <a:r>
              <a:rPr lang="en-GB" dirty="0">
                <a:latin typeface="Times New Roman" pitchFamily="18" charset="0"/>
                <a:cs typeface="Times New Roman" pitchFamily="18" charset="0"/>
              </a:rPr>
              <a:t> for </a:t>
            </a:r>
            <a:r>
              <a:rPr lang="en-GB" b="1" dirty="0">
                <a:solidFill>
                  <a:srgbClr val="FF0000"/>
                </a:solidFill>
                <a:latin typeface="Times New Roman" pitchFamily="18" charset="0"/>
                <a:cs typeface="Times New Roman" pitchFamily="18" charset="0"/>
              </a:rPr>
              <a:t>databases </a:t>
            </a:r>
            <a:r>
              <a:rPr lang="en-GB" dirty="0">
                <a:latin typeface="Times New Roman" pitchFamily="18" charset="0"/>
                <a:cs typeface="Times New Roman" pitchFamily="18" charset="0"/>
              </a:rPr>
              <a:t>used to </a:t>
            </a:r>
            <a:r>
              <a:rPr lang="en-GB" b="1" dirty="0">
                <a:solidFill>
                  <a:srgbClr val="6600CC"/>
                </a:solidFill>
                <a:latin typeface="Times New Roman" pitchFamily="18" charset="0"/>
                <a:cs typeface="Times New Roman" pitchFamily="18" charset="0"/>
              </a:rPr>
              <a:t>store persistent information</a:t>
            </a:r>
          </a:p>
          <a:p>
            <a:pPr marL="0" indent="0" algn="just">
              <a:lnSpc>
                <a:spcPct val="150000"/>
              </a:lnSpc>
              <a:spcBef>
                <a:spcPts val="0"/>
              </a:spcBef>
              <a:buNone/>
              <a:defRPr/>
            </a:pPr>
            <a:endParaRPr lang="en-GB" sz="2400" b="1" dirty="0">
              <a:solidFill>
                <a:srgbClr val="3333FF"/>
              </a:solidFill>
              <a:latin typeface="Times New Roman" pitchFamily="18" charset="0"/>
              <a:cs typeface="Times New Roman" pitchFamily="18" charset="0"/>
            </a:endParaRPr>
          </a:p>
          <a:p>
            <a:pPr marL="457200" lvl="1" indent="-457200" algn="just">
              <a:lnSpc>
                <a:spcPct val="150000"/>
              </a:lnSpc>
              <a:spcBef>
                <a:spcPts val="0"/>
              </a:spcBef>
              <a:buFont typeface="Wingdings" pitchFamily="2" charset="2"/>
              <a:buChar char="Ø"/>
              <a:defRPr/>
            </a:pPr>
            <a:endParaRPr lang="en-GB" b="1"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D3B03EF-BB82-51A2-F49E-964CFE503FA6}"/>
              </a:ext>
            </a:extLst>
          </p:cNvPr>
          <p:cNvSpPr>
            <a:spLocks noGrp="1" noChangeArrowheads="1"/>
          </p:cNvSpPr>
          <p:nvPr>
            <p:ph type="ctrTitle"/>
          </p:nvPr>
        </p:nvSpPr>
        <p:spPr>
          <a:xfrm>
            <a:off x="3200400" y="3810000"/>
            <a:ext cx="5791200" cy="1143000"/>
          </a:xfrm>
        </p:spPr>
        <p:txBody>
          <a:bodyPr/>
          <a:lstStyle/>
          <a:p>
            <a:pPr eaLnBrk="1" hangingPunct="1"/>
            <a:r>
              <a:rPr lang="en-US" altLang="en-US" sz="5400" b="1">
                <a:solidFill>
                  <a:srgbClr val="3333FF"/>
                </a:solidFill>
              </a:rPr>
              <a:t>Object Diagrams</a:t>
            </a:r>
          </a:p>
        </p:txBody>
      </p:sp>
      <p:sp>
        <p:nvSpPr>
          <p:cNvPr id="74755" name="Line 7">
            <a:extLst>
              <a:ext uri="{FF2B5EF4-FFF2-40B4-BE49-F238E27FC236}">
                <a16:creationId xmlns:a16="http://schemas.microsoft.com/office/drawing/2014/main" id="{BDB1930A-47A1-A9B9-9553-EA220C1BBF52}"/>
              </a:ext>
            </a:extLst>
          </p:cNvPr>
          <p:cNvSpPr>
            <a:spLocks noChangeShapeType="1"/>
          </p:cNvSpPr>
          <p:nvPr/>
        </p:nvSpPr>
        <p:spPr bwMode="auto">
          <a:xfrm>
            <a:off x="3505200" y="3276600"/>
            <a:ext cx="52578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4756" name="Slide Number Placeholder 3">
            <a:extLst>
              <a:ext uri="{FF2B5EF4-FFF2-40B4-BE49-F238E27FC236}">
                <a16:creationId xmlns:a16="http://schemas.microsoft.com/office/drawing/2014/main" id="{195AC143-5ABD-98AB-CBCB-001ED4C148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1FC1544-9414-46A6-B264-E909896B513A}" type="slidenum">
              <a:rPr lang="en-US" altLang="en-US" sz="1400">
                <a:solidFill>
                  <a:srgbClr val="FFFFFF"/>
                </a:solidFill>
                <a:latin typeface="Franklin Gothic Book" panose="020B0503020102020204" pitchFamily="34" charset="0"/>
              </a:rPr>
              <a:pPr/>
              <a:t>40</a:t>
            </a:fld>
            <a:endParaRPr lang="en-US" altLang="en-US" sz="1400">
              <a:solidFill>
                <a:srgbClr val="FFFFFF"/>
              </a:solidFill>
              <a:latin typeface="Franklin Gothic Book" panose="020B0503020102020204" pitchFamily="34" charset="0"/>
            </a:endParaRPr>
          </a:p>
        </p:txBody>
      </p:sp>
      <p:sp>
        <p:nvSpPr>
          <p:cNvPr id="5" name="Rectangle 4">
            <a:extLst>
              <a:ext uri="{FF2B5EF4-FFF2-40B4-BE49-F238E27FC236}">
                <a16:creationId xmlns:a16="http://schemas.microsoft.com/office/drawing/2014/main" id="{2E7ED810-0F50-9463-A245-EA3B1D4CD40B}"/>
              </a:ext>
            </a:extLst>
          </p:cNvPr>
          <p:cNvSpPr/>
          <p:nvPr/>
        </p:nvSpPr>
        <p:spPr>
          <a:xfrm rot="17926240">
            <a:off x="-883498" y="2668218"/>
            <a:ext cx="9389681" cy="58477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YOUR READING ASSIGNMENT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3B1EF52-B17E-C45D-7ED7-D7303A2E1E46}"/>
              </a:ext>
            </a:extLst>
          </p:cNvPr>
          <p:cNvSpPr>
            <a:spLocks noGrp="1" noRot="1" noChangeArrowheads="1"/>
          </p:cNvSpPr>
          <p:nvPr>
            <p:ph type="title"/>
          </p:nvPr>
        </p:nvSpPr>
        <p:spPr>
          <a:xfrm>
            <a:off x="2667000" y="0"/>
            <a:ext cx="8229600" cy="457200"/>
          </a:xfrm>
        </p:spPr>
        <p:txBody>
          <a:bodyPr>
            <a:normAutofit fontScale="90000"/>
          </a:bodyPr>
          <a:lstStyle/>
          <a:p>
            <a:pPr algn="ctr" eaLnBrk="1" hangingPunct="1"/>
            <a:r>
              <a:rPr lang="en-GB" altLang="en-US" b="1">
                <a:solidFill>
                  <a:srgbClr val="FF0000"/>
                </a:solidFill>
                <a:latin typeface="Times New Roman" panose="02020603050405020304" pitchFamily="18" charset="0"/>
                <a:cs typeface="Times New Roman" panose="02020603050405020304" pitchFamily="18" charset="0"/>
              </a:rPr>
              <a:t>Object Diagrams</a:t>
            </a:r>
          </a:p>
        </p:txBody>
      </p:sp>
      <p:sp>
        <p:nvSpPr>
          <p:cNvPr id="75779" name="Slide Number Placeholder 4">
            <a:extLst>
              <a:ext uri="{FF2B5EF4-FFF2-40B4-BE49-F238E27FC236}">
                <a16:creationId xmlns:a16="http://schemas.microsoft.com/office/drawing/2014/main" id="{2602E691-6E7E-55C7-0745-359E17FE31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B96B160-44B0-40C2-AA45-6C91F195EDD9}" type="slidenum">
              <a:rPr lang="en-GB" altLang="en-US" sz="1400">
                <a:solidFill>
                  <a:srgbClr val="FFFFFF"/>
                </a:solidFill>
                <a:latin typeface="Franklin Gothic Book" panose="020B0503020102020204" pitchFamily="34" charset="0"/>
              </a:rPr>
              <a:pPr/>
              <a:t>41</a:t>
            </a:fld>
            <a:endParaRPr lang="en-GB" altLang="en-US" sz="1400">
              <a:solidFill>
                <a:srgbClr val="FFFFFF"/>
              </a:solidFill>
              <a:latin typeface="Franklin Gothic Book" panose="020B0503020102020204" pitchFamily="34" charset="0"/>
            </a:endParaRPr>
          </a:p>
        </p:txBody>
      </p:sp>
      <p:sp>
        <p:nvSpPr>
          <p:cNvPr id="75780" name="Rectangle 3">
            <a:extLst>
              <a:ext uri="{FF2B5EF4-FFF2-40B4-BE49-F238E27FC236}">
                <a16:creationId xmlns:a16="http://schemas.microsoft.com/office/drawing/2014/main" id="{644E6FB7-9139-D177-0813-51354B689B16}"/>
              </a:ext>
            </a:extLst>
          </p:cNvPr>
          <p:cNvSpPr>
            <a:spLocks noGrp="1" noChangeArrowheads="1"/>
          </p:cNvSpPr>
          <p:nvPr>
            <p:ph sz="quarter" idx="1"/>
          </p:nvPr>
        </p:nvSpPr>
        <p:spPr>
          <a:xfrm>
            <a:off x="0" y="457200"/>
            <a:ext cx="12105807" cy="6210300"/>
          </a:xfrm>
        </p:spPr>
        <p:txBody>
          <a:bodyPr/>
          <a:lstStyle/>
          <a:p>
            <a:pPr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Object diagrams model the instances of things contained in class diagrams</a:t>
            </a:r>
          </a:p>
          <a:p>
            <a:pPr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An object diagram shows a set of objects and their relationships at a point in time</a:t>
            </a:r>
          </a:p>
          <a:p>
            <a:pPr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You use object diagrams to model the static design view or static process view of a system.</a:t>
            </a:r>
          </a:p>
          <a:p>
            <a:pPr lvl="1" algn="just" eaLnBrk="1" hangingPunct="1">
              <a:spcBef>
                <a:spcPct val="0"/>
              </a:spcBef>
              <a:buFont typeface="Wingdings" panose="05000000000000000000" pitchFamily="2" charset="2"/>
              <a:buChar char="ü"/>
            </a:pPr>
            <a:r>
              <a:rPr lang="en-GB" altLang="en-US" sz="3200" dirty="0">
                <a:latin typeface="Times New Roman" panose="02020603050405020304" pitchFamily="18" charset="0"/>
                <a:cs typeface="Times New Roman" panose="02020603050405020304" pitchFamily="18" charset="0"/>
              </a:rPr>
              <a:t>involves modelling a snapshot of the system at a moment in time and rendering a set of objects, their state, and their relationships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5681FD65-62A5-AFE6-8F74-AE4E15914F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EA1BA00-4BB1-4F7E-A931-6014C62F0C19}" type="slidenum">
              <a:rPr lang="en-GB" altLang="en-US" sz="1400">
                <a:solidFill>
                  <a:srgbClr val="FFFFFF"/>
                </a:solidFill>
                <a:latin typeface="Franklin Gothic Book" panose="020B0503020102020204" pitchFamily="34" charset="0"/>
              </a:rPr>
              <a:pPr/>
              <a:t>42</a:t>
            </a:fld>
            <a:endParaRPr lang="en-GB" altLang="en-US" sz="1400">
              <a:solidFill>
                <a:srgbClr val="FFFFFF"/>
              </a:solidFill>
              <a:latin typeface="Franklin Gothic Book" panose="020B0503020102020204" pitchFamily="34" charset="0"/>
            </a:endParaRPr>
          </a:p>
        </p:txBody>
      </p:sp>
      <p:sp>
        <p:nvSpPr>
          <p:cNvPr id="77827" name="Rectangle 3">
            <a:extLst>
              <a:ext uri="{FF2B5EF4-FFF2-40B4-BE49-F238E27FC236}">
                <a16:creationId xmlns:a16="http://schemas.microsoft.com/office/drawing/2014/main" id="{07F5CBAE-DDDB-E31F-A88F-A38A99150E70}"/>
              </a:ext>
            </a:extLst>
          </p:cNvPr>
          <p:cNvSpPr>
            <a:spLocks noGrp="1" noChangeArrowheads="1"/>
          </p:cNvSpPr>
          <p:nvPr>
            <p:ph sz="quarter" idx="1"/>
          </p:nvPr>
        </p:nvSpPr>
        <p:spPr>
          <a:xfrm>
            <a:off x="0" y="152399"/>
            <a:ext cx="12192000" cy="4271947"/>
          </a:xfrm>
        </p:spPr>
        <p:txBody>
          <a:bodyPr rtlCol="0">
            <a:normAutofit/>
          </a:bodyPr>
          <a:lstStyle/>
          <a:p>
            <a:pPr algn="just" eaLnBrk="1" hangingPunct="1">
              <a:spcBef>
                <a:spcPct val="0"/>
              </a:spcBef>
              <a:buFont typeface="Wingdings" panose="05000000000000000000" pitchFamily="2" charset="2"/>
              <a:buChar char="Ø"/>
              <a:defRPr/>
            </a:pPr>
            <a:r>
              <a:rPr lang="en-GB" altLang="en-US" dirty="0">
                <a:latin typeface="Times New Roman" panose="02020603050405020304" pitchFamily="18" charset="0"/>
                <a:cs typeface="Times New Roman" panose="02020603050405020304" pitchFamily="18" charset="0"/>
              </a:rPr>
              <a:t>The UML notation for an object takes the same form as that for a class, except for 3 differences:</a:t>
            </a:r>
          </a:p>
          <a:p>
            <a:pPr lvl="1" algn="just" eaLnBrk="1" hangingPunct="1">
              <a:spcBef>
                <a:spcPct val="0"/>
              </a:spcBef>
              <a:buFont typeface="Wingdings" panose="05000000000000000000" pitchFamily="2" charset="2"/>
              <a:buChar char="§"/>
              <a:defRPr/>
            </a:pPr>
            <a:r>
              <a:rPr lang="en-GB" altLang="en-US" sz="2800" dirty="0">
                <a:latin typeface="Times New Roman" panose="02020603050405020304" pitchFamily="18" charset="0"/>
                <a:cs typeface="Times New Roman" panose="02020603050405020304" pitchFamily="18" charset="0"/>
              </a:rPr>
              <a:t>Within the top compartment of the class box, the name of the class to which the object belongs to appears after a colon :</a:t>
            </a:r>
          </a:p>
          <a:p>
            <a:pPr lvl="2" algn="just" eaLnBrk="1" hangingPunct="1">
              <a:spcBef>
                <a:spcPct val="0"/>
              </a:spcBef>
              <a:buFont typeface="Wingdings" panose="05000000000000000000" pitchFamily="2" charset="2"/>
              <a:buChar char="§"/>
              <a:defRPr/>
            </a:pPr>
            <a:r>
              <a:rPr lang="en-GB" altLang="en-US" sz="2800" dirty="0">
                <a:latin typeface="Times New Roman" panose="02020603050405020304" pitchFamily="18" charset="0"/>
                <a:cs typeface="Times New Roman" panose="02020603050405020304" pitchFamily="18" charset="0"/>
              </a:rPr>
              <a:t>The object may have a name that appears before the colon, or it may be anonymous (no name before the colon)</a:t>
            </a:r>
          </a:p>
          <a:p>
            <a:pPr lvl="1" algn="just" eaLnBrk="1" hangingPunct="1">
              <a:spcBef>
                <a:spcPct val="0"/>
              </a:spcBef>
              <a:buFont typeface="Wingdings" panose="05000000000000000000" pitchFamily="2" charset="2"/>
              <a:buChar char="§"/>
              <a:defRPr/>
            </a:pPr>
            <a:r>
              <a:rPr lang="en-GB" altLang="en-US" sz="2800" dirty="0">
                <a:latin typeface="Times New Roman" panose="02020603050405020304" pitchFamily="18" charset="0"/>
                <a:cs typeface="Times New Roman" panose="02020603050405020304" pitchFamily="18" charset="0"/>
              </a:rPr>
              <a:t>The contents of the top compartment are underlined for an object.</a:t>
            </a:r>
          </a:p>
          <a:p>
            <a:pPr lvl="1" algn="just" eaLnBrk="1" hangingPunct="1">
              <a:spcBef>
                <a:spcPct val="0"/>
              </a:spcBef>
              <a:buFont typeface="Wingdings" panose="05000000000000000000" pitchFamily="2" charset="2"/>
              <a:buChar char="§"/>
              <a:defRPr/>
            </a:pPr>
            <a:r>
              <a:rPr lang="en-GB" altLang="en-US" sz="2800" dirty="0">
                <a:latin typeface="Times New Roman" panose="02020603050405020304" pitchFamily="18" charset="0"/>
                <a:cs typeface="Times New Roman" panose="02020603050405020304" pitchFamily="18" charset="0"/>
              </a:rPr>
              <a:t>Each attribute defined for the given class has a specific value for each object that belong to that class.</a:t>
            </a:r>
          </a:p>
        </p:txBody>
      </p:sp>
      <p:grpSp>
        <p:nvGrpSpPr>
          <p:cNvPr id="76804" name="Group 8">
            <a:extLst>
              <a:ext uri="{FF2B5EF4-FFF2-40B4-BE49-F238E27FC236}">
                <a16:creationId xmlns:a16="http://schemas.microsoft.com/office/drawing/2014/main" id="{8F6CBAEF-A93E-2113-9CDC-A36B9BF05748}"/>
              </a:ext>
            </a:extLst>
          </p:cNvPr>
          <p:cNvGrpSpPr>
            <a:grpSpLocks/>
          </p:cNvGrpSpPr>
          <p:nvPr/>
        </p:nvGrpSpPr>
        <p:grpSpPr bwMode="auto">
          <a:xfrm>
            <a:off x="2127250" y="5375276"/>
            <a:ext cx="2438400" cy="1395413"/>
            <a:chOff x="1296" y="2874"/>
            <a:chExt cx="1536" cy="879"/>
          </a:xfrm>
        </p:grpSpPr>
        <p:sp>
          <p:nvSpPr>
            <p:cNvPr id="76810" name="Text Box 5">
              <a:extLst>
                <a:ext uri="{FF2B5EF4-FFF2-40B4-BE49-F238E27FC236}">
                  <a16:creationId xmlns:a16="http://schemas.microsoft.com/office/drawing/2014/main" id="{47DEDF2C-D493-D2FC-5D1A-5AC3AC0342C7}"/>
                </a:ext>
              </a:extLst>
            </p:cNvPr>
            <p:cNvSpPr txBox="1">
              <a:spLocks noChangeArrowheads="1"/>
            </p:cNvSpPr>
            <p:nvPr/>
          </p:nvSpPr>
          <p:spPr bwMode="auto">
            <a:xfrm>
              <a:off x="1296" y="2874"/>
              <a:ext cx="1536" cy="8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b="1" u="sng">
                  <a:latin typeface="Arial" panose="020B0604020202020204" pitchFamily="34" charset="0"/>
                </a:rPr>
                <a:t>Object : Class</a:t>
              </a:r>
            </a:p>
            <a:p>
              <a:pPr eaLnBrk="1" hangingPunct="1">
                <a:lnSpc>
                  <a:spcPct val="90000"/>
                </a:lnSpc>
              </a:pPr>
              <a:r>
                <a:rPr lang="en-US" altLang="en-US" sz="2000">
                  <a:latin typeface="Arial" panose="020B0604020202020204" pitchFamily="34" charset="0"/>
                </a:rPr>
                <a:t>  </a:t>
              </a:r>
              <a:endParaRPr lang="en-US" altLang="en-US" sz="1200">
                <a:latin typeface="Arial" panose="020B0604020202020204" pitchFamily="34" charset="0"/>
              </a:endParaRPr>
            </a:p>
            <a:p>
              <a:pPr eaLnBrk="1" hangingPunct="1">
                <a:lnSpc>
                  <a:spcPct val="90000"/>
                </a:lnSpc>
              </a:pPr>
              <a:r>
                <a:rPr lang="en-US" altLang="en-US" sz="2000">
                  <a:latin typeface="Arial" panose="020B0604020202020204" pitchFamily="34" charset="0"/>
                </a:rPr>
                <a:t>  attribute1 = value</a:t>
              </a:r>
            </a:p>
            <a:p>
              <a:pPr eaLnBrk="1" hangingPunct="1">
                <a:lnSpc>
                  <a:spcPct val="90000"/>
                </a:lnSpc>
              </a:pPr>
              <a:r>
                <a:rPr lang="en-US" altLang="en-US" sz="2000">
                  <a:latin typeface="Arial" panose="020B0604020202020204" pitchFamily="34" charset="0"/>
                </a:rPr>
                <a:t>  attribute2 = value</a:t>
              </a:r>
            </a:p>
            <a:p>
              <a:pPr eaLnBrk="1" hangingPunct="1">
                <a:lnSpc>
                  <a:spcPct val="90000"/>
                </a:lnSpc>
              </a:pPr>
              <a:endParaRPr lang="en-US" altLang="en-US" sz="1200">
                <a:latin typeface="Arial" panose="020B0604020202020204" pitchFamily="34" charset="0"/>
              </a:endParaRPr>
            </a:p>
          </p:txBody>
        </p:sp>
        <p:sp>
          <p:nvSpPr>
            <p:cNvPr id="76811" name="Line 6">
              <a:extLst>
                <a:ext uri="{FF2B5EF4-FFF2-40B4-BE49-F238E27FC236}">
                  <a16:creationId xmlns:a16="http://schemas.microsoft.com/office/drawing/2014/main" id="{794E59A6-21D5-9FC2-9A1E-90B62F3CB6A3}"/>
                </a:ext>
              </a:extLst>
            </p:cNvPr>
            <p:cNvSpPr>
              <a:spLocks noChangeShapeType="1"/>
            </p:cNvSpPr>
            <p:nvPr/>
          </p:nvSpPr>
          <p:spPr bwMode="auto">
            <a:xfrm>
              <a:off x="1296" y="3216"/>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6805" name="Group 9">
            <a:extLst>
              <a:ext uri="{FF2B5EF4-FFF2-40B4-BE49-F238E27FC236}">
                <a16:creationId xmlns:a16="http://schemas.microsoft.com/office/drawing/2014/main" id="{48961E96-88C7-19F8-D6D4-9F71B76CC7F5}"/>
              </a:ext>
            </a:extLst>
          </p:cNvPr>
          <p:cNvGrpSpPr>
            <a:grpSpLocks/>
          </p:cNvGrpSpPr>
          <p:nvPr/>
        </p:nvGrpSpPr>
        <p:grpSpPr bwMode="auto">
          <a:xfrm>
            <a:off x="6321425" y="5375276"/>
            <a:ext cx="2438400" cy="1395413"/>
            <a:chOff x="1296" y="3076"/>
            <a:chExt cx="1536" cy="879"/>
          </a:xfrm>
        </p:grpSpPr>
        <p:sp>
          <p:nvSpPr>
            <p:cNvPr id="76808" name="Text Box 10">
              <a:extLst>
                <a:ext uri="{FF2B5EF4-FFF2-40B4-BE49-F238E27FC236}">
                  <a16:creationId xmlns:a16="http://schemas.microsoft.com/office/drawing/2014/main" id="{1D097A7A-A7D1-6E2E-C725-CA2961259171}"/>
                </a:ext>
              </a:extLst>
            </p:cNvPr>
            <p:cNvSpPr txBox="1">
              <a:spLocks noChangeArrowheads="1"/>
            </p:cNvSpPr>
            <p:nvPr/>
          </p:nvSpPr>
          <p:spPr bwMode="auto">
            <a:xfrm>
              <a:off x="1296" y="3076"/>
              <a:ext cx="1536" cy="8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b="1" u="sng">
                  <a:latin typeface="Arial" panose="020B0604020202020204" pitchFamily="34" charset="0"/>
                </a:rPr>
                <a:t>: Class</a:t>
              </a:r>
            </a:p>
            <a:p>
              <a:pPr eaLnBrk="1" hangingPunct="1">
                <a:lnSpc>
                  <a:spcPct val="90000"/>
                </a:lnSpc>
              </a:pPr>
              <a:r>
                <a:rPr lang="en-US" altLang="en-US" sz="2000">
                  <a:latin typeface="Arial" panose="020B0604020202020204" pitchFamily="34" charset="0"/>
                </a:rPr>
                <a:t>  </a:t>
              </a:r>
              <a:endParaRPr lang="en-US" altLang="en-US" sz="1200">
                <a:latin typeface="Arial" panose="020B0604020202020204" pitchFamily="34" charset="0"/>
              </a:endParaRPr>
            </a:p>
            <a:p>
              <a:pPr eaLnBrk="1" hangingPunct="1">
                <a:lnSpc>
                  <a:spcPct val="90000"/>
                </a:lnSpc>
              </a:pPr>
              <a:r>
                <a:rPr lang="en-US" altLang="en-US" sz="2000">
                  <a:latin typeface="Arial" panose="020B0604020202020204" pitchFamily="34" charset="0"/>
                </a:rPr>
                <a:t>  attribute1 = value</a:t>
              </a:r>
            </a:p>
            <a:p>
              <a:pPr eaLnBrk="1" hangingPunct="1">
                <a:lnSpc>
                  <a:spcPct val="90000"/>
                </a:lnSpc>
              </a:pPr>
              <a:r>
                <a:rPr lang="en-US" altLang="en-US" sz="2000">
                  <a:latin typeface="Arial" panose="020B0604020202020204" pitchFamily="34" charset="0"/>
                </a:rPr>
                <a:t>  attribute2 = value</a:t>
              </a:r>
            </a:p>
            <a:p>
              <a:pPr eaLnBrk="1" hangingPunct="1">
                <a:lnSpc>
                  <a:spcPct val="90000"/>
                </a:lnSpc>
              </a:pPr>
              <a:endParaRPr lang="en-US" altLang="en-US" sz="1200">
                <a:latin typeface="Arial" panose="020B0604020202020204" pitchFamily="34" charset="0"/>
              </a:endParaRPr>
            </a:p>
          </p:txBody>
        </p:sp>
        <p:sp>
          <p:nvSpPr>
            <p:cNvPr id="76809" name="Line 11">
              <a:extLst>
                <a:ext uri="{FF2B5EF4-FFF2-40B4-BE49-F238E27FC236}">
                  <a16:creationId xmlns:a16="http://schemas.microsoft.com/office/drawing/2014/main" id="{44686F47-E53F-C8F5-EF0F-0E1EC2394A9A}"/>
                </a:ext>
              </a:extLst>
            </p:cNvPr>
            <p:cNvSpPr>
              <a:spLocks noChangeShapeType="1"/>
            </p:cNvSpPr>
            <p:nvPr/>
          </p:nvSpPr>
          <p:spPr bwMode="auto">
            <a:xfrm>
              <a:off x="1296" y="3216"/>
              <a:ext cx="15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76806" name="Text Box 12">
            <a:extLst>
              <a:ext uri="{FF2B5EF4-FFF2-40B4-BE49-F238E27FC236}">
                <a16:creationId xmlns:a16="http://schemas.microsoft.com/office/drawing/2014/main" id="{EEA459A8-8AAB-A174-CE3D-261073EE406E}"/>
              </a:ext>
            </a:extLst>
          </p:cNvPr>
          <p:cNvSpPr txBox="1">
            <a:spLocks noChangeArrowheads="1"/>
          </p:cNvSpPr>
          <p:nvPr/>
        </p:nvSpPr>
        <p:spPr bwMode="auto">
          <a:xfrm>
            <a:off x="4645025" y="5940426"/>
            <a:ext cx="1447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a:solidFill>
                  <a:schemeClr val="hlink"/>
                </a:solidFill>
                <a:latin typeface="Arial" panose="020B0604020202020204" pitchFamily="34" charset="0"/>
              </a:rPr>
              <a:t>named object</a:t>
            </a:r>
          </a:p>
        </p:txBody>
      </p:sp>
      <p:sp>
        <p:nvSpPr>
          <p:cNvPr id="76807" name="Text Box 13">
            <a:extLst>
              <a:ext uri="{FF2B5EF4-FFF2-40B4-BE49-F238E27FC236}">
                <a16:creationId xmlns:a16="http://schemas.microsoft.com/office/drawing/2014/main" id="{300E7576-AD41-B761-0781-6D2628B6C417}"/>
              </a:ext>
            </a:extLst>
          </p:cNvPr>
          <p:cNvSpPr txBox="1">
            <a:spLocks noChangeArrowheads="1"/>
          </p:cNvSpPr>
          <p:nvPr/>
        </p:nvSpPr>
        <p:spPr bwMode="auto">
          <a:xfrm>
            <a:off x="8988425" y="5843589"/>
            <a:ext cx="1981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a:solidFill>
                  <a:schemeClr val="hlink"/>
                </a:solidFill>
                <a:latin typeface="Arial" panose="020B0604020202020204" pitchFamily="34" charset="0"/>
              </a:rPr>
              <a:t>anonymous object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FB45971-408E-3475-E0A4-644F066320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6D28924-0927-427F-8896-A0778A5C3020}" type="slidenum">
              <a:rPr lang="en-GB" altLang="en-US" sz="1400">
                <a:solidFill>
                  <a:srgbClr val="FFFFFF"/>
                </a:solidFill>
                <a:latin typeface="Franklin Gothic Book" panose="020B0503020102020204" pitchFamily="34" charset="0"/>
              </a:rPr>
              <a:pPr/>
              <a:t>43</a:t>
            </a:fld>
            <a:endParaRPr lang="en-GB" altLang="en-US" sz="1400">
              <a:solidFill>
                <a:srgbClr val="FFFFFF"/>
              </a:solidFill>
              <a:latin typeface="Franklin Gothic Book" panose="020B0503020102020204" pitchFamily="34" charset="0"/>
            </a:endParaRPr>
          </a:p>
        </p:txBody>
      </p:sp>
      <p:sp>
        <p:nvSpPr>
          <p:cNvPr id="77827" name="Rectangle 2">
            <a:extLst>
              <a:ext uri="{FF2B5EF4-FFF2-40B4-BE49-F238E27FC236}">
                <a16:creationId xmlns:a16="http://schemas.microsoft.com/office/drawing/2014/main" id="{622F637D-FA9E-8B02-EFFB-C4FFF2FC44F5}"/>
              </a:ext>
            </a:extLst>
          </p:cNvPr>
          <p:cNvSpPr>
            <a:spLocks noGrp="1" noChangeArrowheads="1"/>
          </p:cNvSpPr>
          <p:nvPr>
            <p:ph sz="quarter" idx="1"/>
          </p:nvPr>
        </p:nvSpPr>
        <p:spPr>
          <a:xfrm>
            <a:off x="0" y="-1"/>
            <a:ext cx="12192000" cy="7000407"/>
          </a:xfrm>
        </p:spPr>
        <p:txBody>
          <a:bodyPr/>
          <a:lstStyle/>
          <a:p>
            <a:pPr algn="just" eaLnBrk="1" hangingPunct="1">
              <a:spcBef>
                <a:spcPct val="0"/>
              </a:spcBef>
              <a:buFont typeface="Wingdings" panose="05000000000000000000" pitchFamily="2" charset="2"/>
              <a:buChar char="Ø"/>
            </a:pPr>
            <a:r>
              <a:rPr lang="en-GB" altLang="en-US" sz="3600" dirty="0">
                <a:latin typeface="Times New Roman" panose="02020603050405020304" pitchFamily="18" charset="0"/>
                <a:cs typeface="Times New Roman" panose="02020603050405020304" pitchFamily="18" charset="0"/>
              </a:rPr>
              <a:t>Object diagrams commonly contain</a:t>
            </a:r>
          </a:p>
          <a:p>
            <a:pPr lvl="1"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objects</a:t>
            </a:r>
          </a:p>
          <a:p>
            <a:pPr lvl="1"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links</a:t>
            </a:r>
          </a:p>
          <a:p>
            <a:pPr lvl="1"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may contain notes and constraints</a:t>
            </a:r>
          </a:p>
          <a:p>
            <a:pPr lvl="1"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may also contain </a:t>
            </a:r>
            <a:r>
              <a:rPr lang="en-GB" altLang="en-US" sz="3200" b="1" i="1" dirty="0">
                <a:latin typeface="Times New Roman" panose="02020603050405020304" pitchFamily="18" charset="0"/>
                <a:cs typeface="Times New Roman" panose="02020603050405020304" pitchFamily="18" charset="0"/>
              </a:rPr>
              <a:t>packages or subsystems</a:t>
            </a:r>
            <a:r>
              <a:rPr lang="en-GB" altLang="en-US" sz="3200" dirty="0">
                <a:latin typeface="Times New Roman" panose="02020603050405020304" pitchFamily="18" charset="0"/>
                <a:cs typeface="Times New Roman" panose="02020603050405020304" pitchFamily="18" charset="0"/>
              </a:rPr>
              <a:t>, both of which are used to group elements of your model into larger chunks</a:t>
            </a:r>
          </a:p>
          <a:p>
            <a:pPr algn="just" eaLnBrk="1" hangingPunct="1">
              <a:spcBef>
                <a:spcPct val="0"/>
              </a:spcBef>
              <a:buFont typeface="Wingdings" panose="05000000000000000000" pitchFamily="2" charset="2"/>
              <a:buChar char="Ø"/>
            </a:pPr>
            <a:r>
              <a:rPr lang="en-GB" altLang="en-US" sz="3600" dirty="0">
                <a:latin typeface="Times New Roman" panose="02020603050405020304" pitchFamily="18" charset="0"/>
                <a:cs typeface="Times New Roman" panose="02020603050405020304" pitchFamily="18" charset="0"/>
              </a:rPr>
              <a:t>You use object diagrams to </a:t>
            </a:r>
            <a:r>
              <a:rPr lang="en-GB" altLang="en-US" sz="3600" b="1" i="1" dirty="0">
                <a:solidFill>
                  <a:srgbClr val="FF0000"/>
                </a:solidFill>
                <a:latin typeface="Times New Roman" panose="02020603050405020304" pitchFamily="18" charset="0"/>
                <a:cs typeface="Times New Roman" panose="02020603050405020304" pitchFamily="18" charset="0"/>
              </a:rPr>
              <a:t>model the static design view or static process view of a system </a:t>
            </a:r>
            <a:r>
              <a:rPr lang="en-GB" altLang="en-US" sz="3600" dirty="0">
                <a:latin typeface="Times New Roman" panose="02020603050405020304" pitchFamily="18" charset="0"/>
                <a:cs typeface="Times New Roman" panose="02020603050405020304" pitchFamily="18" charset="0"/>
              </a:rPr>
              <a:t>just as you do with </a:t>
            </a:r>
            <a:r>
              <a:rPr lang="en-GB" altLang="en-US" sz="3600" b="1" i="1" dirty="0">
                <a:latin typeface="Times New Roman" panose="02020603050405020304" pitchFamily="18" charset="0"/>
                <a:cs typeface="Times New Roman" panose="02020603050405020304" pitchFamily="18" charset="0"/>
              </a:rPr>
              <a:t>class diagrams</a:t>
            </a:r>
            <a:r>
              <a:rPr lang="en-GB" altLang="en-US" sz="3600" dirty="0">
                <a:latin typeface="Times New Roman" panose="02020603050405020304" pitchFamily="18" charset="0"/>
                <a:cs typeface="Times New Roman" panose="02020603050405020304" pitchFamily="18" charset="0"/>
              </a:rPr>
              <a:t>, but from the perspective</a:t>
            </a:r>
            <a:r>
              <a:rPr lang="pt-PT" altLang="en-US" sz="3600" dirty="0">
                <a:latin typeface="Times New Roman" panose="02020603050405020304" pitchFamily="18" charset="0"/>
                <a:cs typeface="Times New Roman" panose="02020603050405020304" pitchFamily="18" charset="0"/>
              </a:rPr>
              <a:t> </a:t>
            </a:r>
            <a:r>
              <a:rPr lang="en-GB" altLang="en-US" sz="3600" dirty="0">
                <a:latin typeface="Times New Roman" panose="02020603050405020304" pitchFamily="18" charset="0"/>
                <a:cs typeface="Times New Roman" panose="02020603050405020304" pitchFamily="18" charset="0"/>
              </a:rPr>
              <a:t>of </a:t>
            </a:r>
            <a:r>
              <a:rPr lang="en-GB" altLang="en-US" sz="3600" b="1" i="1" dirty="0">
                <a:solidFill>
                  <a:srgbClr val="3333FF"/>
                </a:solidFill>
                <a:latin typeface="Times New Roman" panose="02020603050405020304" pitchFamily="18" charset="0"/>
                <a:cs typeface="Times New Roman" panose="02020603050405020304" pitchFamily="18" charset="0"/>
              </a:rPr>
              <a:t>real or prototypical instances</a:t>
            </a:r>
          </a:p>
          <a:p>
            <a:pPr lvl="1" algn="just" eaLnBrk="1" hangingPunct="1">
              <a:spcBef>
                <a:spcPct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Supports the functional requirements of a system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B7864482-B6BC-4FFA-9A00-614B37C4CB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20724DF-E889-4BCD-8DD7-49F114629683}" type="slidenum">
              <a:rPr lang="en-GB" altLang="en-US" sz="1400">
                <a:solidFill>
                  <a:srgbClr val="FFFFFF"/>
                </a:solidFill>
                <a:latin typeface="Franklin Gothic Book" panose="020B0503020102020204" pitchFamily="34" charset="0"/>
              </a:rPr>
              <a:pPr/>
              <a:t>44</a:t>
            </a:fld>
            <a:endParaRPr lang="en-GB" altLang="en-US" sz="1400">
              <a:solidFill>
                <a:srgbClr val="FFFFFF"/>
              </a:solidFill>
              <a:latin typeface="Franklin Gothic Book" panose="020B0503020102020204" pitchFamily="34" charset="0"/>
            </a:endParaRPr>
          </a:p>
        </p:txBody>
      </p:sp>
      <p:sp>
        <p:nvSpPr>
          <p:cNvPr id="78851" name="Rectangle 3">
            <a:extLst>
              <a:ext uri="{FF2B5EF4-FFF2-40B4-BE49-F238E27FC236}">
                <a16:creationId xmlns:a16="http://schemas.microsoft.com/office/drawing/2014/main" id="{671D46BA-75AB-7556-E73B-98313C52BC37}"/>
              </a:ext>
            </a:extLst>
          </p:cNvPr>
          <p:cNvSpPr>
            <a:spLocks noGrp="1" noChangeArrowheads="1"/>
          </p:cNvSpPr>
          <p:nvPr>
            <p:ph sz="quarter" idx="1"/>
          </p:nvPr>
        </p:nvSpPr>
        <p:spPr>
          <a:xfrm>
            <a:off x="1676400" y="609600"/>
            <a:ext cx="8229600" cy="838200"/>
          </a:xfrm>
        </p:spPr>
        <p:txBody>
          <a:bodyPr/>
          <a:lstStyle/>
          <a:p>
            <a:pPr eaLnBrk="1" hangingPunct="1">
              <a:lnSpc>
                <a:spcPct val="80000"/>
              </a:lnSpc>
              <a:buFont typeface="Wingdings" panose="05000000000000000000" pitchFamily="2" charset="2"/>
              <a:buNone/>
            </a:pPr>
            <a:r>
              <a:rPr lang="en-GB" altLang="en-US"/>
              <a:t>	Example: From the class diagram given below, you can get several instances of it.</a:t>
            </a:r>
          </a:p>
        </p:txBody>
      </p:sp>
      <p:grpSp>
        <p:nvGrpSpPr>
          <p:cNvPr id="78852" name="Group 4">
            <a:extLst>
              <a:ext uri="{FF2B5EF4-FFF2-40B4-BE49-F238E27FC236}">
                <a16:creationId xmlns:a16="http://schemas.microsoft.com/office/drawing/2014/main" id="{37D7300A-A6A9-8C06-BAA9-031EE85324E9}"/>
              </a:ext>
            </a:extLst>
          </p:cNvPr>
          <p:cNvGrpSpPr>
            <a:grpSpLocks/>
          </p:cNvGrpSpPr>
          <p:nvPr/>
        </p:nvGrpSpPr>
        <p:grpSpPr bwMode="auto">
          <a:xfrm>
            <a:off x="2133600" y="1752600"/>
            <a:ext cx="8153400" cy="4008438"/>
            <a:chOff x="288" y="912"/>
            <a:chExt cx="5136" cy="2525"/>
          </a:xfrm>
        </p:grpSpPr>
        <p:sp>
          <p:nvSpPr>
            <p:cNvPr id="113669" name="Rectangle 5">
              <a:extLst>
                <a:ext uri="{FF2B5EF4-FFF2-40B4-BE49-F238E27FC236}">
                  <a16:creationId xmlns:a16="http://schemas.microsoft.com/office/drawing/2014/main" id="{25B52E19-FC39-2C22-EC03-6E0794910ABC}"/>
                </a:ext>
              </a:extLst>
            </p:cNvPr>
            <p:cNvSpPr>
              <a:spLocks noChangeArrowheads="1"/>
            </p:cNvSpPr>
            <p:nvPr/>
          </p:nvSpPr>
          <p:spPr bwMode="auto">
            <a:xfrm>
              <a:off x="288" y="1425"/>
              <a:ext cx="1920" cy="404"/>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endParaRPr lang="en-GB" sz="2000">
                <a:effectLst>
                  <a:outerShdw blurRad="38100" dist="38100" dir="2700000" algn="tl">
                    <a:srgbClr val="000000"/>
                  </a:outerShdw>
                </a:effectLst>
                <a:latin typeface="Arial" charset="0"/>
                <a:cs typeface="Arial" charset="0"/>
              </a:endParaRPr>
            </a:p>
          </p:txBody>
        </p:sp>
        <p:sp>
          <p:nvSpPr>
            <p:cNvPr id="113670" name="Rectangle 6">
              <a:extLst>
                <a:ext uri="{FF2B5EF4-FFF2-40B4-BE49-F238E27FC236}">
                  <a16:creationId xmlns:a16="http://schemas.microsoft.com/office/drawing/2014/main" id="{57A4E8B5-C299-6361-6A48-7E623B442182}"/>
                </a:ext>
              </a:extLst>
            </p:cNvPr>
            <p:cNvSpPr>
              <a:spLocks noChangeArrowheads="1"/>
            </p:cNvSpPr>
            <p:nvPr/>
          </p:nvSpPr>
          <p:spPr bwMode="auto">
            <a:xfrm>
              <a:off x="288" y="1176"/>
              <a:ext cx="1920" cy="249"/>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name : String</a:t>
              </a:r>
            </a:p>
          </p:txBody>
        </p:sp>
        <p:sp>
          <p:nvSpPr>
            <p:cNvPr id="113671" name="Rectangle 7">
              <a:extLst>
                <a:ext uri="{FF2B5EF4-FFF2-40B4-BE49-F238E27FC236}">
                  <a16:creationId xmlns:a16="http://schemas.microsoft.com/office/drawing/2014/main" id="{EBA4D28B-EE31-9595-C55B-A4A90742ED33}"/>
                </a:ext>
              </a:extLst>
            </p:cNvPr>
            <p:cNvSpPr>
              <a:spLocks noChangeArrowheads="1"/>
            </p:cNvSpPr>
            <p:nvPr/>
          </p:nvSpPr>
          <p:spPr bwMode="auto">
            <a:xfrm>
              <a:off x="288" y="927"/>
              <a:ext cx="1920"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a:effectLst>
                    <a:outerShdw blurRad="38100" dist="38100" dir="2700000" algn="tl">
                      <a:srgbClr val="000000"/>
                    </a:outerShdw>
                  </a:effectLst>
                  <a:latin typeface="Arial" charset="0"/>
                  <a:cs typeface="Arial" charset="0"/>
                </a:rPr>
                <a:t>Author</a:t>
              </a:r>
            </a:p>
          </p:txBody>
        </p:sp>
        <p:sp>
          <p:nvSpPr>
            <p:cNvPr id="78856" name="Line 8">
              <a:extLst>
                <a:ext uri="{FF2B5EF4-FFF2-40B4-BE49-F238E27FC236}">
                  <a16:creationId xmlns:a16="http://schemas.microsoft.com/office/drawing/2014/main" id="{C8693187-45FE-83C4-6DF0-F8B1CA2C20B5}"/>
                </a:ext>
              </a:extLst>
            </p:cNvPr>
            <p:cNvSpPr>
              <a:spLocks noChangeShapeType="1"/>
            </p:cNvSpPr>
            <p:nvPr/>
          </p:nvSpPr>
          <p:spPr bwMode="auto">
            <a:xfrm>
              <a:off x="288" y="927"/>
              <a:ext cx="19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57" name="Line 9">
              <a:extLst>
                <a:ext uri="{FF2B5EF4-FFF2-40B4-BE49-F238E27FC236}">
                  <a16:creationId xmlns:a16="http://schemas.microsoft.com/office/drawing/2014/main" id="{5FCF0905-E46D-8F87-C2B8-2AEC559F7E0F}"/>
                </a:ext>
              </a:extLst>
            </p:cNvPr>
            <p:cNvSpPr>
              <a:spLocks noChangeShapeType="1"/>
            </p:cNvSpPr>
            <p:nvPr/>
          </p:nvSpPr>
          <p:spPr bwMode="auto">
            <a:xfrm>
              <a:off x="288" y="1176"/>
              <a:ext cx="19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58" name="Line 10">
              <a:extLst>
                <a:ext uri="{FF2B5EF4-FFF2-40B4-BE49-F238E27FC236}">
                  <a16:creationId xmlns:a16="http://schemas.microsoft.com/office/drawing/2014/main" id="{103778E0-DBD9-A60B-C9C7-B5C94E561BAC}"/>
                </a:ext>
              </a:extLst>
            </p:cNvPr>
            <p:cNvSpPr>
              <a:spLocks noChangeShapeType="1"/>
            </p:cNvSpPr>
            <p:nvPr/>
          </p:nvSpPr>
          <p:spPr bwMode="auto">
            <a:xfrm>
              <a:off x="288" y="1425"/>
              <a:ext cx="19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59" name="Line 11">
              <a:extLst>
                <a:ext uri="{FF2B5EF4-FFF2-40B4-BE49-F238E27FC236}">
                  <a16:creationId xmlns:a16="http://schemas.microsoft.com/office/drawing/2014/main" id="{4F5985E6-9044-CA50-757E-4CC01EFFCAAD}"/>
                </a:ext>
              </a:extLst>
            </p:cNvPr>
            <p:cNvSpPr>
              <a:spLocks noChangeShapeType="1"/>
            </p:cNvSpPr>
            <p:nvPr/>
          </p:nvSpPr>
          <p:spPr bwMode="auto">
            <a:xfrm>
              <a:off x="288" y="1829"/>
              <a:ext cx="19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60" name="Line 12">
              <a:extLst>
                <a:ext uri="{FF2B5EF4-FFF2-40B4-BE49-F238E27FC236}">
                  <a16:creationId xmlns:a16="http://schemas.microsoft.com/office/drawing/2014/main" id="{9C3DF74D-1E63-AA12-F82C-B2A95652FAAE}"/>
                </a:ext>
              </a:extLst>
            </p:cNvPr>
            <p:cNvSpPr>
              <a:spLocks noChangeShapeType="1"/>
            </p:cNvSpPr>
            <p:nvPr/>
          </p:nvSpPr>
          <p:spPr bwMode="auto">
            <a:xfrm>
              <a:off x="288" y="927"/>
              <a:ext cx="0" cy="9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61" name="Line 13">
              <a:extLst>
                <a:ext uri="{FF2B5EF4-FFF2-40B4-BE49-F238E27FC236}">
                  <a16:creationId xmlns:a16="http://schemas.microsoft.com/office/drawing/2014/main" id="{20345719-17D4-523A-6A74-7813BFACDD86}"/>
                </a:ext>
              </a:extLst>
            </p:cNvPr>
            <p:cNvSpPr>
              <a:spLocks noChangeShapeType="1"/>
            </p:cNvSpPr>
            <p:nvPr/>
          </p:nvSpPr>
          <p:spPr bwMode="auto">
            <a:xfrm>
              <a:off x="2208" y="927"/>
              <a:ext cx="0" cy="9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3678" name="Rectangle 14">
              <a:extLst>
                <a:ext uri="{FF2B5EF4-FFF2-40B4-BE49-F238E27FC236}">
                  <a16:creationId xmlns:a16="http://schemas.microsoft.com/office/drawing/2014/main" id="{6857972C-A254-7E2B-6463-BD83A343D4E8}"/>
                </a:ext>
              </a:extLst>
            </p:cNvPr>
            <p:cNvSpPr>
              <a:spLocks noChangeArrowheads="1"/>
            </p:cNvSpPr>
            <p:nvPr/>
          </p:nvSpPr>
          <p:spPr bwMode="auto">
            <a:xfrm>
              <a:off x="3216" y="1573"/>
              <a:ext cx="2112" cy="266"/>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a:t>
              </a:r>
            </a:p>
          </p:txBody>
        </p:sp>
        <p:sp>
          <p:nvSpPr>
            <p:cNvPr id="113679" name="Rectangle 15">
              <a:extLst>
                <a:ext uri="{FF2B5EF4-FFF2-40B4-BE49-F238E27FC236}">
                  <a16:creationId xmlns:a16="http://schemas.microsoft.com/office/drawing/2014/main" id="{A72F8953-DCE1-D7F2-D724-189FFA9E8384}"/>
                </a:ext>
              </a:extLst>
            </p:cNvPr>
            <p:cNvSpPr>
              <a:spLocks noChangeArrowheads="1"/>
            </p:cNvSpPr>
            <p:nvPr/>
          </p:nvSpPr>
          <p:spPr bwMode="auto">
            <a:xfrm>
              <a:off x="3216" y="1161"/>
              <a:ext cx="2112" cy="412"/>
            </a:xfrm>
            <a:prstGeom prst="rect">
              <a:avLst/>
            </a:prstGeom>
            <a:noFill/>
            <a:ln w="9525">
              <a:noFill/>
              <a:miter lim="800000"/>
              <a:headEnd/>
              <a:tailEnd/>
            </a:ln>
            <a:effectLst/>
          </p:spPr>
          <p:txBody>
            <a:bodyPr/>
            <a:lstStyle/>
            <a:p>
              <a:pPr eaLnBrk="1" hangingPunct="1">
                <a:lnSpc>
                  <a:spcPct val="85000"/>
                </a:lnSpc>
                <a:spcBef>
                  <a:spcPct val="15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title : String</a:t>
              </a:r>
            </a:p>
            <a:p>
              <a:pPr eaLnBrk="1" hangingPunct="1">
                <a:lnSpc>
                  <a:spcPct val="85000"/>
                </a:lnSpc>
                <a:spcBef>
                  <a:spcPct val="15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rating: Double</a:t>
              </a:r>
              <a:endParaRPr lang="en-GB" sz="2000">
                <a:effectLst>
                  <a:outerShdw blurRad="38100" dist="38100" dir="2700000" algn="tl">
                    <a:srgbClr val="000000"/>
                  </a:outerShdw>
                </a:effectLst>
                <a:latin typeface="Arial" charset="0"/>
                <a:cs typeface="Arial" charset="0"/>
              </a:endParaRPr>
            </a:p>
          </p:txBody>
        </p:sp>
        <p:sp>
          <p:nvSpPr>
            <p:cNvPr id="113680" name="Rectangle 16">
              <a:extLst>
                <a:ext uri="{FF2B5EF4-FFF2-40B4-BE49-F238E27FC236}">
                  <a16:creationId xmlns:a16="http://schemas.microsoft.com/office/drawing/2014/main" id="{E718F6CF-7231-1091-5517-E812958D0624}"/>
                </a:ext>
              </a:extLst>
            </p:cNvPr>
            <p:cNvSpPr>
              <a:spLocks noChangeArrowheads="1"/>
            </p:cNvSpPr>
            <p:nvPr/>
          </p:nvSpPr>
          <p:spPr bwMode="auto">
            <a:xfrm>
              <a:off x="3216" y="912"/>
              <a:ext cx="2112"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a:effectLst>
                    <a:outerShdw blurRad="38100" dist="38100" dir="2700000" algn="tl">
                      <a:srgbClr val="000000"/>
                    </a:outerShdw>
                  </a:effectLst>
                  <a:latin typeface="Arial" charset="0"/>
                  <a:cs typeface="Arial" charset="0"/>
                </a:rPr>
                <a:t> Book</a:t>
              </a:r>
            </a:p>
          </p:txBody>
        </p:sp>
        <p:sp>
          <p:nvSpPr>
            <p:cNvPr id="78865" name="Line 17">
              <a:extLst>
                <a:ext uri="{FF2B5EF4-FFF2-40B4-BE49-F238E27FC236}">
                  <a16:creationId xmlns:a16="http://schemas.microsoft.com/office/drawing/2014/main" id="{FC8066C6-9946-B48A-4693-F55B0233FF9F}"/>
                </a:ext>
              </a:extLst>
            </p:cNvPr>
            <p:cNvSpPr>
              <a:spLocks noChangeShapeType="1"/>
            </p:cNvSpPr>
            <p:nvPr/>
          </p:nvSpPr>
          <p:spPr bwMode="auto">
            <a:xfrm>
              <a:off x="3216" y="912"/>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66" name="Line 18">
              <a:extLst>
                <a:ext uri="{FF2B5EF4-FFF2-40B4-BE49-F238E27FC236}">
                  <a16:creationId xmlns:a16="http://schemas.microsoft.com/office/drawing/2014/main" id="{54DBC653-10F7-0A20-A4C7-B3CB200ADD66}"/>
                </a:ext>
              </a:extLst>
            </p:cNvPr>
            <p:cNvSpPr>
              <a:spLocks noChangeShapeType="1"/>
            </p:cNvSpPr>
            <p:nvPr/>
          </p:nvSpPr>
          <p:spPr bwMode="auto">
            <a:xfrm>
              <a:off x="3216" y="1161"/>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67" name="Line 19">
              <a:extLst>
                <a:ext uri="{FF2B5EF4-FFF2-40B4-BE49-F238E27FC236}">
                  <a16:creationId xmlns:a16="http://schemas.microsoft.com/office/drawing/2014/main" id="{6A5E414D-1B14-84D0-3B0B-8001B7A8F0B8}"/>
                </a:ext>
              </a:extLst>
            </p:cNvPr>
            <p:cNvSpPr>
              <a:spLocks noChangeShapeType="1"/>
            </p:cNvSpPr>
            <p:nvPr/>
          </p:nvSpPr>
          <p:spPr bwMode="auto">
            <a:xfrm>
              <a:off x="3216" y="1573"/>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68" name="Line 20">
              <a:extLst>
                <a:ext uri="{FF2B5EF4-FFF2-40B4-BE49-F238E27FC236}">
                  <a16:creationId xmlns:a16="http://schemas.microsoft.com/office/drawing/2014/main" id="{06B1564C-8795-3881-6A62-3EDFC541B2F9}"/>
                </a:ext>
              </a:extLst>
            </p:cNvPr>
            <p:cNvSpPr>
              <a:spLocks noChangeShapeType="1"/>
            </p:cNvSpPr>
            <p:nvPr/>
          </p:nvSpPr>
          <p:spPr bwMode="auto">
            <a:xfrm>
              <a:off x="3216" y="1839"/>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69" name="Line 21">
              <a:extLst>
                <a:ext uri="{FF2B5EF4-FFF2-40B4-BE49-F238E27FC236}">
                  <a16:creationId xmlns:a16="http://schemas.microsoft.com/office/drawing/2014/main" id="{99F004D1-33D3-CFD8-F4A1-4BA36B9F8090}"/>
                </a:ext>
              </a:extLst>
            </p:cNvPr>
            <p:cNvSpPr>
              <a:spLocks noChangeShapeType="1"/>
            </p:cNvSpPr>
            <p:nvPr/>
          </p:nvSpPr>
          <p:spPr bwMode="auto">
            <a:xfrm>
              <a:off x="3216" y="912"/>
              <a:ext cx="0" cy="9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70" name="Line 22">
              <a:extLst>
                <a:ext uri="{FF2B5EF4-FFF2-40B4-BE49-F238E27FC236}">
                  <a16:creationId xmlns:a16="http://schemas.microsoft.com/office/drawing/2014/main" id="{E5F3F9B3-5E0E-9369-BA2F-1700313A3E1C}"/>
                </a:ext>
              </a:extLst>
            </p:cNvPr>
            <p:cNvSpPr>
              <a:spLocks noChangeShapeType="1"/>
            </p:cNvSpPr>
            <p:nvPr/>
          </p:nvSpPr>
          <p:spPr bwMode="auto">
            <a:xfrm>
              <a:off x="5328" y="912"/>
              <a:ext cx="0" cy="9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71" name="Line 23">
              <a:extLst>
                <a:ext uri="{FF2B5EF4-FFF2-40B4-BE49-F238E27FC236}">
                  <a16:creationId xmlns:a16="http://schemas.microsoft.com/office/drawing/2014/main" id="{47D78A71-66D3-A559-BAD4-53F26D87D2CE}"/>
                </a:ext>
              </a:extLst>
            </p:cNvPr>
            <p:cNvSpPr>
              <a:spLocks noChangeShapeType="1"/>
            </p:cNvSpPr>
            <p:nvPr/>
          </p:nvSpPr>
          <p:spPr bwMode="auto">
            <a:xfrm>
              <a:off x="2208" y="1407"/>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72" name="AutoShape 24">
              <a:extLst>
                <a:ext uri="{FF2B5EF4-FFF2-40B4-BE49-F238E27FC236}">
                  <a16:creationId xmlns:a16="http://schemas.microsoft.com/office/drawing/2014/main" id="{99796973-7955-8034-516D-CB95BDBD8E84}"/>
                </a:ext>
              </a:extLst>
            </p:cNvPr>
            <p:cNvSpPr>
              <a:spLocks noChangeArrowheads="1"/>
            </p:cNvSpPr>
            <p:nvPr/>
          </p:nvSpPr>
          <p:spPr bwMode="auto">
            <a:xfrm rot="5400000">
              <a:off x="2928" y="1215"/>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8873" name="Text Box 25">
              <a:extLst>
                <a:ext uri="{FF2B5EF4-FFF2-40B4-BE49-F238E27FC236}">
                  <a16:creationId xmlns:a16="http://schemas.microsoft.com/office/drawing/2014/main" id="{C0EE9E44-7C53-22B1-38F0-25D2D6308B79}"/>
                </a:ext>
              </a:extLst>
            </p:cNvPr>
            <p:cNvSpPr txBox="1">
              <a:spLocks noChangeArrowheads="1"/>
            </p:cNvSpPr>
            <p:nvPr/>
          </p:nvSpPr>
          <p:spPr bwMode="auto">
            <a:xfrm>
              <a:off x="2448" y="1119"/>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Arial" panose="020B0604020202020204" pitchFamily="34" charset="0"/>
                </a:rPr>
                <a:t>wrote</a:t>
              </a:r>
            </a:p>
          </p:txBody>
        </p:sp>
        <p:sp>
          <p:nvSpPr>
            <p:cNvPr id="113690" name="Rectangle 26">
              <a:extLst>
                <a:ext uri="{FF2B5EF4-FFF2-40B4-BE49-F238E27FC236}">
                  <a16:creationId xmlns:a16="http://schemas.microsoft.com/office/drawing/2014/main" id="{7DE21474-F4C6-3435-52F3-BC17FBBACA74}"/>
                </a:ext>
              </a:extLst>
            </p:cNvPr>
            <p:cNvSpPr>
              <a:spLocks noChangeArrowheads="1"/>
            </p:cNvSpPr>
            <p:nvPr/>
          </p:nvSpPr>
          <p:spPr bwMode="auto">
            <a:xfrm>
              <a:off x="3408" y="3105"/>
              <a:ext cx="1728" cy="332"/>
            </a:xfrm>
            <a:prstGeom prst="rect">
              <a:avLst/>
            </a:prstGeom>
            <a:noFill/>
            <a:ln w="9525">
              <a:noFill/>
              <a:miter lim="800000"/>
              <a:headEnd/>
              <a:tailEnd/>
            </a:ln>
            <a:effectLst/>
          </p:spPr>
          <p:txBody>
            <a:bodyPr/>
            <a:lstStyle/>
            <a:p>
              <a:pPr eaLnBrk="1" hangingPunct="1">
                <a:spcBef>
                  <a:spcPct val="50000"/>
                </a:spcBef>
                <a:buClr>
                  <a:schemeClr val="hlink"/>
                </a:buClr>
                <a:buSzPct val="70000"/>
                <a:buFont typeface="Wingdings" pitchFamily="2" charset="2"/>
                <a:buNone/>
                <a:defRPr/>
              </a:pPr>
              <a:endParaRPr lang="en-GB" sz="2000">
                <a:effectLst>
                  <a:outerShdw blurRad="38100" dist="38100" dir="2700000" algn="tl">
                    <a:srgbClr val="000000"/>
                  </a:outerShdw>
                </a:effectLst>
                <a:latin typeface="Arial" charset="0"/>
                <a:cs typeface="Arial" charset="0"/>
              </a:endParaRPr>
            </a:p>
          </p:txBody>
        </p:sp>
        <p:sp>
          <p:nvSpPr>
            <p:cNvPr id="113691" name="Rectangle 27">
              <a:extLst>
                <a:ext uri="{FF2B5EF4-FFF2-40B4-BE49-F238E27FC236}">
                  <a16:creationId xmlns:a16="http://schemas.microsoft.com/office/drawing/2014/main" id="{327D2765-04B3-4F56-4518-DD816946DAF7}"/>
                </a:ext>
              </a:extLst>
            </p:cNvPr>
            <p:cNvSpPr>
              <a:spLocks noChangeArrowheads="1"/>
            </p:cNvSpPr>
            <p:nvPr/>
          </p:nvSpPr>
          <p:spPr bwMode="auto">
            <a:xfrm>
              <a:off x="3408" y="2856"/>
              <a:ext cx="1728" cy="249"/>
            </a:xfrm>
            <a:prstGeom prst="rect">
              <a:avLst/>
            </a:prstGeom>
            <a:noFill/>
            <a:ln w="9525">
              <a:noFill/>
              <a:miter lim="800000"/>
              <a:headEnd/>
              <a:tailEnd/>
            </a:ln>
            <a:effectLst/>
          </p:spPr>
          <p:txBody>
            <a:bodyPr/>
            <a:lstStyle/>
            <a:p>
              <a:pPr eaLnBrk="1" hangingPunct="1">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name : String</a:t>
              </a:r>
            </a:p>
          </p:txBody>
        </p:sp>
        <p:sp>
          <p:nvSpPr>
            <p:cNvPr id="113692" name="Rectangle 28">
              <a:extLst>
                <a:ext uri="{FF2B5EF4-FFF2-40B4-BE49-F238E27FC236}">
                  <a16:creationId xmlns:a16="http://schemas.microsoft.com/office/drawing/2014/main" id="{E013CE9E-B80C-2B16-9417-AD8B39DE5CD7}"/>
                </a:ext>
              </a:extLst>
            </p:cNvPr>
            <p:cNvSpPr>
              <a:spLocks noChangeArrowheads="1"/>
            </p:cNvSpPr>
            <p:nvPr/>
          </p:nvSpPr>
          <p:spPr bwMode="auto">
            <a:xfrm>
              <a:off x="3408" y="2607"/>
              <a:ext cx="1728"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a:effectLst>
                    <a:outerShdw blurRad="38100" dist="38100" dir="2700000" algn="tl">
                      <a:srgbClr val="000000"/>
                    </a:outerShdw>
                  </a:effectLst>
                  <a:latin typeface="Arial" charset="0"/>
                  <a:cs typeface="Arial" charset="0"/>
                </a:rPr>
                <a:t>Publisher</a:t>
              </a:r>
            </a:p>
          </p:txBody>
        </p:sp>
        <p:sp>
          <p:nvSpPr>
            <p:cNvPr id="78877" name="Line 29">
              <a:extLst>
                <a:ext uri="{FF2B5EF4-FFF2-40B4-BE49-F238E27FC236}">
                  <a16:creationId xmlns:a16="http://schemas.microsoft.com/office/drawing/2014/main" id="{E933A682-C7B2-1EAE-169D-C7FB07499686}"/>
                </a:ext>
              </a:extLst>
            </p:cNvPr>
            <p:cNvSpPr>
              <a:spLocks noChangeShapeType="1"/>
            </p:cNvSpPr>
            <p:nvPr/>
          </p:nvSpPr>
          <p:spPr bwMode="auto">
            <a:xfrm>
              <a:off x="3408" y="2607"/>
              <a:ext cx="17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78" name="Line 30">
              <a:extLst>
                <a:ext uri="{FF2B5EF4-FFF2-40B4-BE49-F238E27FC236}">
                  <a16:creationId xmlns:a16="http://schemas.microsoft.com/office/drawing/2014/main" id="{BD59AF22-5A94-23CB-CD63-4694B968ED31}"/>
                </a:ext>
              </a:extLst>
            </p:cNvPr>
            <p:cNvSpPr>
              <a:spLocks noChangeShapeType="1"/>
            </p:cNvSpPr>
            <p:nvPr/>
          </p:nvSpPr>
          <p:spPr bwMode="auto">
            <a:xfrm>
              <a:off x="3408" y="2856"/>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79" name="Line 31">
              <a:extLst>
                <a:ext uri="{FF2B5EF4-FFF2-40B4-BE49-F238E27FC236}">
                  <a16:creationId xmlns:a16="http://schemas.microsoft.com/office/drawing/2014/main" id="{FBEAC6BB-993D-4589-5588-41F4D3150591}"/>
                </a:ext>
              </a:extLst>
            </p:cNvPr>
            <p:cNvSpPr>
              <a:spLocks noChangeShapeType="1"/>
            </p:cNvSpPr>
            <p:nvPr/>
          </p:nvSpPr>
          <p:spPr bwMode="auto">
            <a:xfrm>
              <a:off x="3408" y="3105"/>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80" name="Line 32">
              <a:extLst>
                <a:ext uri="{FF2B5EF4-FFF2-40B4-BE49-F238E27FC236}">
                  <a16:creationId xmlns:a16="http://schemas.microsoft.com/office/drawing/2014/main" id="{3EFA0284-E137-9173-0F22-5E43EF890C4C}"/>
                </a:ext>
              </a:extLst>
            </p:cNvPr>
            <p:cNvSpPr>
              <a:spLocks noChangeShapeType="1"/>
            </p:cNvSpPr>
            <p:nvPr/>
          </p:nvSpPr>
          <p:spPr bwMode="auto">
            <a:xfrm>
              <a:off x="3408" y="3437"/>
              <a:ext cx="17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81" name="Line 33">
              <a:extLst>
                <a:ext uri="{FF2B5EF4-FFF2-40B4-BE49-F238E27FC236}">
                  <a16:creationId xmlns:a16="http://schemas.microsoft.com/office/drawing/2014/main" id="{A59C4AAC-9E2A-4311-2683-DC9FF6E33348}"/>
                </a:ext>
              </a:extLst>
            </p:cNvPr>
            <p:cNvSpPr>
              <a:spLocks noChangeShapeType="1"/>
            </p:cNvSpPr>
            <p:nvPr/>
          </p:nvSpPr>
          <p:spPr bwMode="auto">
            <a:xfrm>
              <a:off x="3408" y="2607"/>
              <a:ext cx="0" cy="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82" name="Line 34">
              <a:extLst>
                <a:ext uri="{FF2B5EF4-FFF2-40B4-BE49-F238E27FC236}">
                  <a16:creationId xmlns:a16="http://schemas.microsoft.com/office/drawing/2014/main" id="{14C7EE3C-6FEE-D14A-4C7F-FCB359C3B9DF}"/>
                </a:ext>
              </a:extLst>
            </p:cNvPr>
            <p:cNvSpPr>
              <a:spLocks noChangeShapeType="1"/>
            </p:cNvSpPr>
            <p:nvPr/>
          </p:nvSpPr>
          <p:spPr bwMode="auto">
            <a:xfrm>
              <a:off x="5136" y="2607"/>
              <a:ext cx="0" cy="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83" name="Line 35">
              <a:extLst>
                <a:ext uri="{FF2B5EF4-FFF2-40B4-BE49-F238E27FC236}">
                  <a16:creationId xmlns:a16="http://schemas.microsoft.com/office/drawing/2014/main" id="{DB62A400-CE04-5C92-1954-C9F9085C115C}"/>
                </a:ext>
              </a:extLst>
            </p:cNvPr>
            <p:cNvSpPr>
              <a:spLocks noChangeShapeType="1"/>
            </p:cNvSpPr>
            <p:nvPr/>
          </p:nvSpPr>
          <p:spPr bwMode="auto">
            <a:xfrm flipV="1">
              <a:off x="4224" y="1839"/>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8884" name="AutoShape 36">
              <a:extLst>
                <a:ext uri="{FF2B5EF4-FFF2-40B4-BE49-F238E27FC236}">
                  <a16:creationId xmlns:a16="http://schemas.microsoft.com/office/drawing/2014/main" id="{4F93D6AE-A2D1-5A42-0F45-C07B868486A3}"/>
                </a:ext>
              </a:extLst>
            </p:cNvPr>
            <p:cNvSpPr>
              <a:spLocks noChangeArrowheads="1"/>
            </p:cNvSpPr>
            <p:nvPr/>
          </p:nvSpPr>
          <p:spPr bwMode="auto">
            <a:xfrm flipH="1" flipV="1">
              <a:off x="4320" y="2319"/>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8885" name="Text Box 37">
              <a:extLst>
                <a:ext uri="{FF2B5EF4-FFF2-40B4-BE49-F238E27FC236}">
                  <a16:creationId xmlns:a16="http://schemas.microsoft.com/office/drawing/2014/main" id="{ED63A58F-19A6-951C-5294-AB4C417DA23C}"/>
                </a:ext>
              </a:extLst>
            </p:cNvPr>
            <p:cNvSpPr txBox="1">
              <a:spLocks noChangeArrowheads="1"/>
            </p:cNvSpPr>
            <p:nvPr/>
          </p:nvSpPr>
          <p:spPr bwMode="auto">
            <a:xfrm>
              <a:off x="4272" y="2031"/>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Arial" panose="020B0604020202020204" pitchFamily="34" charset="0"/>
                </a:rPr>
                <a:t>published by</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2">
            <a:extLst>
              <a:ext uri="{FF2B5EF4-FFF2-40B4-BE49-F238E27FC236}">
                <a16:creationId xmlns:a16="http://schemas.microsoft.com/office/drawing/2014/main" id="{4CA23D30-ADA4-E01B-4E0C-118B5F8E94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3E31DA5-1986-4D43-8B70-BFFAA49F0A4C}" type="slidenum">
              <a:rPr lang="en-GB" altLang="en-US" sz="1400">
                <a:solidFill>
                  <a:srgbClr val="FFFFFF"/>
                </a:solidFill>
                <a:latin typeface="Franklin Gothic Book" panose="020B0503020102020204" pitchFamily="34" charset="0"/>
              </a:rPr>
              <a:pPr/>
              <a:t>45</a:t>
            </a:fld>
            <a:endParaRPr lang="en-GB" altLang="en-US" sz="1400">
              <a:solidFill>
                <a:srgbClr val="FFFFFF"/>
              </a:solidFill>
              <a:latin typeface="Franklin Gothic Book" panose="020B0503020102020204" pitchFamily="34" charset="0"/>
            </a:endParaRPr>
          </a:p>
        </p:txBody>
      </p:sp>
      <p:grpSp>
        <p:nvGrpSpPr>
          <p:cNvPr id="79875" name="Group 81">
            <a:extLst>
              <a:ext uri="{FF2B5EF4-FFF2-40B4-BE49-F238E27FC236}">
                <a16:creationId xmlns:a16="http://schemas.microsoft.com/office/drawing/2014/main" id="{F7346831-9C7C-3085-9D19-BE30DDF2E96B}"/>
              </a:ext>
            </a:extLst>
          </p:cNvPr>
          <p:cNvGrpSpPr>
            <a:grpSpLocks/>
          </p:cNvGrpSpPr>
          <p:nvPr/>
        </p:nvGrpSpPr>
        <p:grpSpPr bwMode="auto">
          <a:xfrm>
            <a:off x="1981200" y="1447800"/>
            <a:ext cx="8153400" cy="4008438"/>
            <a:chOff x="288" y="912"/>
            <a:chExt cx="5136" cy="2525"/>
          </a:xfrm>
        </p:grpSpPr>
        <p:sp>
          <p:nvSpPr>
            <p:cNvPr id="112645" name="Rectangle 5">
              <a:extLst>
                <a:ext uri="{FF2B5EF4-FFF2-40B4-BE49-F238E27FC236}">
                  <a16:creationId xmlns:a16="http://schemas.microsoft.com/office/drawing/2014/main" id="{A56F46DA-37B3-651D-BBEB-26B760F39558}"/>
                </a:ext>
              </a:extLst>
            </p:cNvPr>
            <p:cNvSpPr>
              <a:spLocks noChangeArrowheads="1"/>
            </p:cNvSpPr>
            <p:nvPr/>
          </p:nvSpPr>
          <p:spPr bwMode="auto">
            <a:xfrm>
              <a:off x="288" y="1425"/>
              <a:ext cx="1920" cy="404"/>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endParaRPr lang="en-GB" sz="2000">
                <a:effectLst>
                  <a:outerShdw blurRad="38100" dist="38100" dir="2700000" algn="tl">
                    <a:srgbClr val="000000"/>
                  </a:outerShdw>
                </a:effectLst>
                <a:latin typeface="Arial" charset="0"/>
                <a:cs typeface="Arial" charset="0"/>
              </a:endParaRPr>
            </a:p>
          </p:txBody>
        </p:sp>
        <p:sp>
          <p:nvSpPr>
            <p:cNvPr id="112646" name="Rectangle 6">
              <a:extLst>
                <a:ext uri="{FF2B5EF4-FFF2-40B4-BE49-F238E27FC236}">
                  <a16:creationId xmlns:a16="http://schemas.microsoft.com/office/drawing/2014/main" id="{80208D57-AF96-8D35-7D4F-658A6EE7EF6D}"/>
                </a:ext>
              </a:extLst>
            </p:cNvPr>
            <p:cNvSpPr>
              <a:spLocks noChangeArrowheads="1"/>
            </p:cNvSpPr>
            <p:nvPr/>
          </p:nvSpPr>
          <p:spPr bwMode="auto">
            <a:xfrm>
              <a:off x="288" y="1176"/>
              <a:ext cx="1920" cy="249"/>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r>
                <a:rPr lang="en-US" dirty="0">
                  <a:effectLst>
                    <a:outerShdw blurRad="38100" dist="38100" dir="2700000" algn="tl">
                      <a:srgbClr val="000000"/>
                    </a:outerShdw>
                  </a:effectLst>
                  <a:latin typeface="Arial" charset="0"/>
                  <a:cs typeface="Arial" charset="0"/>
                </a:rPr>
                <a:t> name : “</a:t>
              </a:r>
              <a:r>
                <a:rPr lang="en-US" dirty="0" err="1">
                  <a:effectLst>
                    <a:outerShdw blurRad="38100" dist="38100" dir="2700000" algn="tl">
                      <a:srgbClr val="000000"/>
                    </a:outerShdw>
                  </a:effectLst>
                  <a:latin typeface="Arial" charset="0"/>
                  <a:cs typeface="Arial" charset="0"/>
                </a:rPr>
                <a:t>Margeret</a:t>
              </a:r>
              <a:r>
                <a:rPr lang="en-US" dirty="0">
                  <a:effectLst>
                    <a:outerShdw blurRad="38100" dist="38100" dir="2700000" algn="tl">
                      <a:srgbClr val="000000"/>
                    </a:outerShdw>
                  </a:effectLst>
                  <a:latin typeface="Arial" charset="0"/>
                  <a:cs typeface="Arial" charset="0"/>
                </a:rPr>
                <a:t> Mitchell”</a:t>
              </a:r>
            </a:p>
          </p:txBody>
        </p:sp>
        <p:sp>
          <p:nvSpPr>
            <p:cNvPr id="112647" name="Rectangle 7">
              <a:extLst>
                <a:ext uri="{FF2B5EF4-FFF2-40B4-BE49-F238E27FC236}">
                  <a16:creationId xmlns:a16="http://schemas.microsoft.com/office/drawing/2014/main" id="{970ECEE3-9674-D6FE-BA51-0EF00D0336FE}"/>
                </a:ext>
              </a:extLst>
            </p:cNvPr>
            <p:cNvSpPr>
              <a:spLocks noChangeArrowheads="1"/>
            </p:cNvSpPr>
            <p:nvPr/>
          </p:nvSpPr>
          <p:spPr bwMode="auto">
            <a:xfrm>
              <a:off x="288" y="927"/>
              <a:ext cx="1920"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u="sng">
                  <a:effectLst>
                    <a:outerShdw blurRad="38100" dist="38100" dir="2700000" algn="tl">
                      <a:srgbClr val="000000"/>
                    </a:outerShdw>
                  </a:effectLst>
                  <a:latin typeface="Arial" charset="0"/>
                  <a:cs typeface="Arial" charset="0"/>
                </a:rPr>
                <a:t>: Author</a:t>
              </a:r>
            </a:p>
          </p:txBody>
        </p:sp>
        <p:sp>
          <p:nvSpPr>
            <p:cNvPr id="79880" name="Line 8">
              <a:extLst>
                <a:ext uri="{FF2B5EF4-FFF2-40B4-BE49-F238E27FC236}">
                  <a16:creationId xmlns:a16="http://schemas.microsoft.com/office/drawing/2014/main" id="{E8135AC4-B95C-E462-542B-36244EBE707A}"/>
                </a:ext>
              </a:extLst>
            </p:cNvPr>
            <p:cNvSpPr>
              <a:spLocks noChangeShapeType="1"/>
            </p:cNvSpPr>
            <p:nvPr/>
          </p:nvSpPr>
          <p:spPr bwMode="auto">
            <a:xfrm>
              <a:off x="288" y="927"/>
              <a:ext cx="19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81" name="Line 9">
              <a:extLst>
                <a:ext uri="{FF2B5EF4-FFF2-40B4-BE49-F238E27FC236}">
                  <a16:creationId xmlns:a16="http://schemas.microsoft.com/office/drawing/2014/main" id="{4486699B-B543-7A14-3085-B8926647B479}"/>
                </a:ext>
              </a:extLst>
            </p:cNvPr>
            <p:cNvSpPr>
              <a:spLocks noChangeShapeType="1"/>
            </p:cNvSpPr>
            <p:nvPr/>
          </p:nvSpPr>
          <p:spPr bwMode="auto">
            <a:xfrm>
              <a:off x="288" y="1176"/>
              <a:ext cx="19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82" name="Line 10">
              <a:extLst>
                <a:ext uri="{FF2B5EF4-FFF2-40B4-BE49-F238E27FC236}">
                  <a16:creationId xmlns:a16="http://schemas.microsoft.com/office/drawing/2014/main" id="{3005DD06-6A14-0AD7-2E54-4632885150BB}"/>
                </a:ext>
              </a:extLst>
            </p:cNvPr>
            <p:cNvSpPr>
              <a:spLocks noChangeShapeType="1"/>
            </p:cNvSpPr>
            <p:nvPr/>
          </p:nvSpPr>
          <p:spPr bwMode="auto">
            <a:xfrm>
              <a:off x="288" y="1425"/>
              <a:ext cx="19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83" name="Line 11">
              <a:extLst>
                <a:ext uri="{FF2B5EF4-FFF2-40B4-BE49-F238E27FC236}">
                  <a16:creationId xmlns:a16="http://schemas.microsoft.com/office/drawing/2014/main" id="{69F37528-85F6-449C-88B8-27D401276505}"/>
                </a:ext>
              </a:extLst>
            </p:cNvPr>
            <p:cNvSpPr>
              <a:spLocks noChangeShapeType="1"/>
            </p:cNvSpPr>
            <p:nvPr/>
          </p:nvSpPr>
          <p:spPr bwMode="auto">
            <a:xfrm>
              <a:off x="288" y="1829"/>
              <a:ext cx="19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84" name="Line 12">
              <a:extLst>
                <a:ext uri="{FF2B5EF4-FFF2-40B4-BE49-F238E27FC236}">
                  <a16:creationId xmlns:a16="http://schemas.microsoft.com/office/drawing/2014/main" id="{D65239D1-A574-5EAA-3B7C-FDC6B415CDE3}"/>
                </a:ext>
              </a:extLst>
            </p:cNvPr>
            <p:cNvSpPr>
              <a:spLocks noChangeShapeType="1"/>
            </p:cNvSpPr>
            <p:nvPr/>
          </p:nvSpPr>
          <p:spPr bwMode="auto">
            <a:xfrm>
              <a:off x="288" y="927"/>
              <a:ext cx="0" cy="9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85" name="Line 13">
              <a:extLst>
                <a:ext uri="{FF2B5EF4-FFF2-40B4-BE49-F238E27FC236}">
                  <a16:creationId xmlns:a16="http://schemas.microsoft.com/office/drawing/2014/main" id="{AC1A64D4-6C4C-3EFA-500E-BF5536C7BFAE}"/>
                </a:ext>
              </a:extLst>
            </p:cNvPr>
            <p:cNvSpPr>
              <a:spLocks noChangeShapeType="1"/>
            </p:cNvSpPr>
            <p:nvPr/>
          </p:nvSpPr>
          <p:spPr bwMode="auto">
            <a:xfrm>
              <a:off x="2208" y="927"/>
              <a:ext cx="0" cy="9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2655" name="Rectangle 15">
              <a:extLst>
                <a:ext uri="{FF2B5EF4-FFF2-40B4-BE49-F238E27FC236}">
                  <a16:creationId xmlns:a16="http://schemas.microsoft.com/office/drawing/2014/main" id="{DF4FFCD9-3839-9186-817B-7CCF6CF2A2F5}"/>
                </a:ext>
              </a:extLst>
            </p:cNvPr>
            <p:cNvSpPr>
              <a:spLocks noChangeArrowheads="1"/>
            </p:cNvSpPr>
            <p:nvPr/>
          </p:nvSpPr>
          <p:spPr bwMode="auto">
            <a:xfrm>
              <a:off x="3216" y="1573"/>
              <a:ext cx="2112" cy="266"/>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a:t>
              </a:r>
            </a:p>
          </p:txBody>
        </p:sp>
        <p:sp>
          <p:nvSpPr>
            <p:cNvPr id="112656" name="Rectangle 16">
              <a:extLst>
                <a:ext uri="{FF2B5EF4-FFF2-40B4-BE49-F238E27FC236}">
                  <a16:creationId xmlns:a16="http://schemas.microsoft.com/office/drawing/2014/main" id="{47D10560-4C99-F83E-E5B0-67F74C451AEF}"/>
                </a:ext>
              </a:extLst>
            </p:cNvPr>
            <p:cNvSpPr>
              <a:spLocks noChangeArrowheads="1"/>
            </p:cNvSpPr>
            <p:nvPr/>
          </p:nvSpPr>
          <p:spPr bwMode="auto">
            <a:xfrm>
              <a:off x="3216" y="1161"/>
              <a:ext cx="2112" cy="412"/>
            </a:xfrm>
            <a:prstGeom prst="rect">
              <a:avLst/>
            </a:prstGeom>
            <a:noFill/>
            <a:ln w="9525">
              <a:noFill/>
              <a:miter lim="800000"/>
              <a:headEnd/>
              <a:tailEnd/>
            </a:ln>
            <a:effectLst/>
          </p:spPr>
          <p:txBody>
            <a:bodyPr/>
            <a:lstStyle/>
            <a:p>
              <a:pPr eaLnBrk="1" hangingPunct="1">
                <a:lnSpc>
                  <a:spcPct val="85000"/>
                </a:lnSpc>
                <a:spcBef>
                  <a:spcPct val="15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title : “Gone With the Wind”</a:t>
              </a:r>
            </a:p>
            <a:p>
              <a:pPr eaLnBrk="1" hangingPunct="1">
                <a:lnSpc>
                  <a:spcPct val="85000"/>
                </a:lnSpc>
                <a:spcBef>
                  <a:spcPct val="15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rating: 4.5</a:t>
              </a:r>
              <a:endParaRPr lang="en-GB" sz="2000">
                <a:effectLst>
                  <a:outerShdw blurRad="38100" dist="38100" dir="2700000" algn="tl">
                    <a:srgbClr val="000000"/>
                  </a:outerShdw>
                </a:effectLst>
                <a:latin typeface="Arial" charset="0"/>
                <a:cs typeface="Arial" charset="0"/>
              </a:endParaRPr>
            </a:p>
          </p:txBody>
        </p:sp>
        <p:sp>
          <p:nvSpPr>
            <p:cNvPr id="112657" name="Rectangle 17">
              <a:extLst>
                <a:ext uri="{FF2B5EF4-FFF2-40B4-BE49-F238E27FC236}">
                  <a16:creationId xmlns:a16="http://schemas.microsoft.com/office/drawing/2014/main" id="{5E081664-5DEB-900F-C1A4-59E1AD692E4D}"/>
                </a:ext>
              </a:extLst>
            </p:cNvPr>
            <p:cNvSpPr>
              <a:spLocks noChangeArrowheads="1"/>
            </p:cNvSpPr>
            <p:nvPr/>
          </p:nvSpPr>
          <p:spPr bwMode="auto">
            <a:xfrm>
              <a:off x="3216" y="912"/>
              <a:ext cx="2112"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u="sng">
                  <a:effectLst>
                    <a:outerShdw blurRad="38100" dist="38100" dir="2700000" algn="tl">
                      <a:srgbClr val="000000"/>
                    </a:outerShdw>
                  </a:effectLst>
                  <a:latin typeface="Arial" charset="0"/>
                  <a:cs typeface="Arial" charset="0"/>
                </a:rPr>
                <a:t>: Book</a:t>
              </a:r>
            </a:p>
          </p:txBody>
        </p:sp>
        <p:sp>
          <p:nvSpPr>
            <p:cNvPr id="79889" name="Line 18">
              <a:extLst>
                <a:ext uri="{FF2B5EF4-FFF2-40B4-BE49-F238E27FC236}">
                  <a16:creationId xmlns:a16="http://schemas.microsoft.com/office/drawing/2014/main" id="{3AA2371B-6BA4-0AFC-BAE7-5FA2D047912D}"/>
                </a:ext>
              </a:extLst>
            </p:cNvPr>
            <p:cNvSpPr>
              <a:spLocks noChangeShapeType="1"/>
            </p:cNvSpPr>
            <p:nvPr/>
          </p:nvSpPr>
          <p:spPr bwMode="auto">
            <a:xfrm>
              <a:off x="3216" y="912"/>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0" name="Line 19">
              <a:extLst>
                <a:ext uri="{FF2B5EF4-FFF2-40B4-BE49-F238E27FC236}">
                  <a16:creationId xmlns:a16="http://schemas.microsoft.com/office/drawing/2014/main" id="{2906D37C-88FA-BAFD-C144-0FD4ED71D8BC}"/>
                </a:ext>
              </a:extLst>
            </p:cNvPr>
            <p:cNvSpPr>
              <a:spLocks noChangeShapeType="1"/>
            </p:cNvSpPr>
            <p:nvPr/>
          </p:nvSpPr>
          <p:spPr bwMode="auto">
            <a:xfrm>
              <a:off x="3216" y="1161"/>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1" name="Line 20">
              <a:extLst>
                <a:ext uri="{FF2B5EF4-FFF2-40B4-BE49-F238E27FC236}">
                  <a16:creationId xmlns:a16="http://schemas.microsoft.com/office/drawing/2014/main" id="{B1927421-B4DA-5B23-8F31-3918BCC3C80A}"/>
                </a:ext>
              </a:extLst>
            </p:cNvPr>
            <p:cNvSpPr>
              <a:spLocks noChangeShapeType="1"/>
            </p:cNvSpPr>
            <p:nvPr/>
          </p:nvSpPr>
          <p:spPr bwMode="auto">
            <a:xfrm>
              <a:off x="3216" y="1573"/>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2" name="Line 21">
              <a:extLst>
                <a:ext uri="{FF2B5EF4-FFF2-40B4-BE49-F238E27FC236}">
                  <a16:creationId xmlns:a16="http://schemas.microsoft.com/office/drawing/2014/main" id="{B432E3E9-E88D-9B3E-2C1A-C884C9928906}"/>
                </a:ext>
              </a:extLst>
            </p:cNvPr>
            <p:cNvSpPr>
              <a:spLocks noChangeShapeType="1"/>
            </p:cNvSpPr>
            <p:nvPr/>
          </p:nvSpPr>
          <p:spPr bwMode="auto">
            <a:xfrm>
              <a:off x="3216" y="1839"/>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3" name="Line 22">
              <a:extLst>
                <a:ext uri="{FF2B5EF4-FFF2-40B4-BE49-F238E27FC236}">
                  <a16:creationId xmlns:a16="http://schemas.microsoft.com/office/drawing/2014/main" id="{2E14620C-F727-DC50-DCFA-1C76E66263FB}"/>
                </a:ext>
              </a:extLst>
            </p:cNvPr>
            <p:cNvSpPr>
              <a:spLocks noChangeShapeType="1"/>
            </p:cNvSpPr>
            <p:nvPr/>
          </p:nvSpPr>
          <p:spPr bwMode="auto">
            <a:xfrm>
              <a:off x="3216" y="912"/>
              <a:ext cx="0" cy="9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4" name="Line 23">
              <a:extLst>
                <a:ext uri="{FF2B5EF4-FFF2-40B4-BE49-F238E27FC236}">
                  <a16:creationId xmlns:a16="http://schemas.microsoft.com/office/drawing/2014/main" id="{A8F07E90-C1CC-9B86-4E0D-FF62E6CD9DFA}"/>
                </a:ext>
              </a:extLst>
            </p:cNvPr>
            <p:cNvSpPr>
              <a:spLocks noChangeShapeType="1"/>
            </p:cNvSpPr>
            <p:nvPr/>
          </p:nvSpPr>
          <p:spPr bwMode="auto">
            <a:xfrm>
              <a:off x="5328" y="912"/>
              <a:ext cx="0" cy="9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5" name="Line 32">
              <a:extLst>
                <a:ext uri="{FF2B5EF4-FFF2-40B4-BE49-F238E27FC236}">
                  <a16:creationId xmlns:a16="http://schemas.microsoft.com/office/drawing/2014/main" id="{64F24048-871B-91F5-21FF-763F38401C6A}"/>
                </a:ext>
              </a:extLst>
            </p:cNvPr>
            <p:cNvSpPr>
              <a:spLocks noChangeShapeType="1"/>
            </p:cNvSpPr>
            <p:nvPr/>
          </p:nvSpPr>
          <p:spPr bwMode="auto">
            <a:xfrm>
              <a:off x="2208" y="1407"/>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896" name="AutoShape 33">
              <a:extLst>
                <a:ext uri="{FF2B5EF4-FFF2-40B4-BE49-F238E27FC236}">
                  <a16:creationId xmlns:a16="http://schemas.microsoft.com/office/drawing/2014/main" id="{5DDB4D1F-7D85-5E89-0161-5EACEC03D8C1}"/>
                </a:ext>
              </a:extLst>
            </p:cNvPr>
            <p:cNvSpPr>
              <a:spLocks noChangeArrowheads="1"/>
            </p:cNvSpPr>
            <p:nvPr/>
          </p:nvSpPr>
          <p:spPr bwMode="auto">
            <a:xfrm rot="5400000">
              <a:off x="2928" y="1215"/>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9897" name="Text Box 34">
              <a:extLst>
                <a:ext uri="{FF2B5EF4-FFF2-40B4-BE49-F238E27FC236}">
                  <a16:creationId xmlns:a16="http://schemas.microsoft.com/office/drawing/2014/main" id="{BB17DBE9-07B0-212E-89F4-C490EF054CD2}"/>
                </a:ext>
              </a:extLst>
            </p:cNvPr>
            <p:cNvSpPr txBox="1">
              <a:spLocks noChangeArrowheads="1"/>
            </p:cNvSpPr>
            <p:nvPr/>
          </p:nvSpPr>
          <p:spPr bwMode="auto">
            <a:xfrm>
              <a:off x="2448" y="1119"/>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Arial" panose="020B0604020202020204" pitchFamily="34" charset="0"/>
                </a:rPr>
                <a:t>wrote</a:t>
              </a:r>
            </a:p>
          </p:txBody>
        </p:sp>
        <p:sp>
          <p:nvSpPr>
            <p:cNvPr id="112691" name="Rectangle 51">
              <a:extLst>
                <a:ext uri="{FF2B5EF4-FFF2-40B4-BE49-F238E27FC236}">
                  <a16:creationId xmlns:a16="http://schemas.microsoft.com/office/drawing/2014/main" id="{7C11FCF3-0343-3C18-B3DC-4A349DF80182}"/>
                </a:ext>
              </a:extLst>
            </p:cNvPr>
            <p:cNvSpPr>
              <a:spLocks noChangeArrowheads="1"/>
            </p:cNvSpPr>
            <p:nvPr/>
          </p:nvSpPr>
          <p:spPr bwMode="auto">
            <a:xfrm>
              <a:off x="3408" y="3105"/>
              <a:ext cx="1728" cy="332"/>
            </a:xfrm>
            <a:prstGeom prst="rect">
              <a:avLst/>
            </a:prstGeom>
            <a:noFill/>
            <a:ln w="9525">
              <a:noFill/>
              <a:miter lim="800000"/>
              <a:headEnd/>
              <a:tailEnd/>
            </a:ln>
            <a:effectLst/>
          </p:spPr>
          <p:txBody>
            <a:bodyPr/>
            <a:lstStyle/>
            <a:p>
              <a:pPr eaLnBrk="1" hangingPunct="1">
                <a:spcBef>
                  <a:spcPct val="50000"/>
                </a:spcBef>
                <a:buClr>
                  <a:schemeClr val="hlink"/>
                </a:buClr>
                <a:buSzPct val="70000"/>
                <a:buFont typeface="Wingdings" pitchFamily="2" charset="2"/>
                <a:buNone/>
                <a:defRPr/>
              </a:pPr>
              <a:endParaRPr lang="en-GB" sz="2000">
                <a:effectLst>
                  <a:outerShdw blurRad="38100" dist="38100" dir="2700000" algn="tl">
                    <a:srgbClr val="000000"/>
                  </a:outerShdw>
                </a:effectLst>
                <a:latin typeface="Arial" charset="0"/>
                <a:cs typeface="Arial" charset="0"/>
              </a:endParaRPr>
            </a:p>
          </p:txBody>
        </p:sp>
        <p:sp>
          <p:nvSpPr>
            <p:cNvPr id="112692" name="Rectangle 52">
              <a:extLst>
                <a:ext uri="{FF2B5EF4-FFF2-40B4-BE49-F238E27FC236}">
                  <a16:creationId xmlns:a16="http://schemas.microsoft.com/office/drawing/2014/main" id="{8A57B249-9F2B-5B01-0F59-776A23F970F2}"/>
                </a:ext>
              </a:extLst>
            </p:cNvPr>
            <p:cNvSpPr>
              <a:spLocks noChangeArrowheads="1"/>
            </p:cNvSpPr>
            <p:nvPr/>
          </p:nvSpPr>
          <p:spPr bwMode="auto">
            <a:xfrm>
              <a:off x="3408" y="2856"/>
              <a:ext cx="1728" cy="249"/>
            </a:xfrm>
            <a:prstGeom prst="rect">
              <a:avLst/>
            </a:prstGeom>
            <a:noFill/>
            <a:ln w="9525">
              <a:noFill/>
              <a:miter lim="800000"/>
              <a:headEnd/>
              <a:tailEnd/>
            </a:ln>
            <a:effectLst/>
          </p:spPr>
          <p:txBody>
            <a:bodyPr/>
            <a:lstStyle/>
            <a:p>
              <a:pPr eaLnBrk="1" hangingPunct="1">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name : “Hawthorne”</a:t>
              </a:r>
            </a:p>
          </p:txBody>
        </p:sp>
        <p:sp>
          <p:nvSpPr>
            <p:cNvPr id="112693" name="Rectangle 53">
              <a:extLst>
                <a:ext uri="{FF2B5EF4-FFF2-40B4-BE49-F238E27FC236}">
                  <a16:creationId xmlns:a16="http://schemas.microsoft.com/office/drawing/2014/main" id="{D3815A3E-0BFD-FCF6-55EA-FDF28376010F}"/>
                </a:ext>
              </a:extLst>
            </p:cNvPr>
            <p:cNvSpPr>
              <a:spLocks noChangeArrowheads="1"/>
            </p:cNvSpPr>
            <p:nvPr/>
          </p:nvSpPr>
          <p:spPr bwMode="auto">
            <a:xfrm>
              <a:off x="3408" y="2607"/>
              <a:ext cx="1728"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u="sng">
                  <a:effectLst>
                    <a:outerShdw blurRad="38100" dist="38100" dir="2700000" algn="tl">
                      <a:srgbClr val="000000"/>
                    </a:outerShdw>
                  </a:effectLst>
                  <a:latin typeface="Arial" charset="0"/>
                  <a:cs typeface="Arial" charset="0"/>
                </a:rPr>
                <a:t>AW: Publisher</a:t>
              </a:r>
            </a:p>
          </p:txBody>
        </p:sp>
        <p:sp>
          <p:nvSpPr>
            <p:cNvPr id="79901" name="Line 54">
              <a:extLst>
                <a:ext uri="{FF2B5EF4-FFF2-40B4-BE49-F238E27FC236}">
                  <a16:creationId xmlns:a16="http://schemas.microsoft.com/office/drawing/2014/main" id="{5E208456-EF90-BAA7-D0FB-641ED0E021F1}"/>
                </a:ext>
              </a:extLst>
            </p:cNvPr>
            <p:cNvSpPr>
              <a:spLocks noChangeShapeType="1"/>
            </p:cNvSpPr>
            <p:nvPr/>
          </p:nvSpPr>
          <p:spPr bwMode="auto">
            <a:xfrm>
              <a:off x="3408" y="2607"/>
              <a:ext cx="17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2" name="Line 55">
              <a:extLst>
                <a:ext uri="{FF2B5EF4-FFF2-40B4-BE49-F238E27FC236}">
                  <a16:creationId xmlns:a16="http://schemas.microsoft.com/office/drawing/2014/main" id="{56D609EF-6B7D-9038-0AAE-00E5FE9EAF15}"/>
                </a:ext>
              </a:extLst>
            </p:cNvPr>
            <p:cNvSpPr>
              <a:spLocks noChangeShapeType="1"/>
            </p:cNvSpPr>
            <p:nvPr/>
          </p:nvSpPr>
          <p:spPr bwMode="auto">
            <a:xfrm>
              <a:off x="3408" y="2856"/>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3" name="Line 56">
              <a:extLst>
                <a:ext uri="{FF2B5EF4-FFF2-40B4-BE49-F238E27FC236}">
                  <a16:creationId xmlns:a16="http://schemas.microsoft.com/office/drawing/2014/main" id="{9E3CFD01-AA37-9697-09D7-B9620AE5699F}"/>
                </a:ext>
              </a:extLst>
            </p:cNvPr>
            <p:cNvSpPr>
              <a:spLocks noChangeShapeType="1"/>
            </p:cNvSpPr>
            <p:nvPr/>
          </p:nvSpPr>
          <p:spPr bwMode="auto">
            <a:xfrm>
              <a:off x="3408" y="3105"/>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4" name="Line 57">
              <a:extLst>
                <a:ext uri="{FF2B5EF4-FFF2-40B4-BE49-F238E27FC236}">
                  <a16:creationId xmlns:a16="http://schemas.microsoft.com/office/drawing/2014/main" id="{0FACD80C-645B-0913-F5CD-666238E53504}"/>
                </a:ext>
              </a:extLst>
            </p:cNvPr>
            <p:cNvSpPr>
              <a:spLocks noChangeShapeType="1"/>
            </p:cNvSpPr>
            <p:nvPr/>
          </p:nvSpPr>
          <p:spPr bwMode="auto">
            <a:xfrm>
              <a:off x="3408" y="3437"/>
              <a:ext cx="17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5" name="Line 58">
              <a:extLst>
                <a:ext uri="{FF2B5EF4-FFF2-40B4-BE49-F238E27FC236}">
                  <a16:creationId xmlns:a16="http://schemas.microsoft.com/office/drawing/2014/main" id="{9DEF8741-C144-FF5D-0515-D02580BC903D}"/>
                </a:ext>
              </a:extLst>
            </p:cNvPr>
            <p:cNvSpPr>
              <a:spLocks noChangeShapeType="1"/>
            </p:cNvSpPr>
            <p:nvPr/>
          </p:nvSpPr>
          <p:spPr bwMode="auto">
            <a:xfrm>
              <a:off x="3408" y="2607"/>
              <a:ext cx="0" cy="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6" name="Line 59">
              <a:extLst>
                <a:ext uri="{FF2B5EF4-FFF2-40B4-BE49-F238E27FC236}">
                  <a16:creationId xmlns:a16="http://schemas.microsoft.com/office/drawing/2014/main" id="{D070BDDA-D5A4-1528-8A92-9D9E655E5F0C}"/>
                </a:ext>
              </a:extLst>
            </p:cNvPr>
            <p:cNvSpPr>
              <a:spLocks noChangeShapeType="1"/>
            </p:cNvSpPr>
            <p:nvPr/>
          </p:nvSpPr>
          <p:spPr bwMode="auto">
            <a:xfrm>
              <a:off x="5136" y="2607"/>
              <a:ext cx="0" cy="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7" name="Line 61">
              <a:extLst>
                <a:ext uri="{FF2B5EF4-FFF2-40B4-BE49-F238E27FC236}">
                  <a16:creationId xmlns:a16="http://schemas.microsoft.com/office/drawing/2014/main" id="{043AC0D6-4A4E-C059-0AD1-6AA0E2327FBC}"/>
                </a:ext>
              </a:extLst>
            </p:cNvPr>
            <p:cNvSpPr>
              <a:spLocks noChangeShapeType="1"/>
            </p:cNvSpPr>
            <p:nvPr/>
          </p:nvSpPr>
          <p:spPr bwMode="auto">
            <a:xfrm flipV="1">
              <a:off x="4224" y="1839"/>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9908" name="AutoShape 62">
              <a:extLst>
                <a:ext uri="{FF2B5EF4-FFF2-40B4-BE49-F238E27FC236}">
                  <a16:creationId xmlns:a16="http://schemas.microsoft.com/office/drawing/2014/main" id="{2EF1CEA2-9916-3050-8A35-D3C32D071C84}"/>
                </a:ext>
              </a:extLst>
            </p:cNvPr>
            <p:cNvSpPr>
              <a:spLocks noChangeArrowheads="1"/>
            </p:cNvSpPr>
            <p:nvPr/>
          </p:nvSpPr>
          <p:spPr bwMode="auto">
            <a:xfrm flipH="1" flipV="1">
              <a:off x="4320" y="2319"/>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79909" name="Text Box 63">
              <a:extLst>
                <a:ext uri="{FF2B5EF4-FFF2-40B4-BE49-F238E27FC236}">
                  <a16:creationId xmlns:a16="http://schemas.microsoft.com/office/drawing/2014/main" id="{E4B416E9-AC5A-7C3E-F8EB-C8BE05E68643}"/>
                </a:ext>
              </a:extLst>
            </p:cNvPr>
            <p:cNvSpPr txBox="1">
              <a:spLocks noChangeArrowheads="1"/>
            </p:cNvSpPr>
            <p:nvPr/>
          </p:nvSpPr>
          <p:spPr bwMode="auto">
            <a:xfrm>
              <a:off x="4272" y="2031"/>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Arial" panose="020B0604020202020204" pitchFamily="34" charset="0"/>
                </a:rPr>
                <a:t>published by</a:t>
              </a:r>
            </a:p>
          </p:txBody>
        </p:sp>
      </p:grpSp>
      <p:sp>
        <p:nvSpPr>
          <p:cNvPr id="79876" name="Text Box 82">
            <a:extLst>
              <a:ext uri="{FF2B5EF4-FFF2-40B4-BE49-F238E27FC236}">
                <a16:creationId xmlns:a16="http://schemas.microsoft.com/office/drawing/2014/main" id="{7F188427-23EC-A1FF-B062-76140A42245E}"/>
              </a:ext>
            </a:extLst>
          </p:cNvPr>
          <p:cNvSpPr txBox="1">
            <a:spLocks noChangeArrowheads="1"/>
          </p:cNvSpPr>
          <p:nvPr/>
        </p:nvSpPr>
        <p:spPr bwMode="auto">
          <a:xfrm>
            <a:off x="1828800" y="53340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a:latin typeface="Arial" panose="020B0604020202020204" pitchFamily="34" charset="0"/>
              </a:rPr>
              <a:t>Object diagram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2">
            <a:extLst>
              <a:ext uri="{FF2B5EF4-FFF2-40B4-BE49-F238E27FC236}">
                <a16:creationId xmlns:a16="http://schemas.microsoft.com/office/drawing/2014/main" id="{4802F7B1-2002-BE3D-6EFC-641484D90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B0E05D0-C57E-477A-934D-1F86E1D89861}" type="slidenum">
              <a:rPr lang="en-GB" altLang="en-US" sz="1400">
                <a:solidFill>
                  <a:srgbClr val="FFFFFF"/>
                </a:solidFill>
                <a:latin typeface="Franklin Gothic Book" panose="020B0503020102020204" pitchFamily="34" charset="0"/>
              </a:rPr>
              <a:pPr/>
              <a:t>46</a:t>
            </a:fld>
            <a:endParaRPr lang="en-GB" altLang="en-US" sz="1400">
              <a:solidFill>
                <a:srgbClr val="FFFFFF"/>
              </a:solidFill>
              <a:latin typeface="Franklin Gothic Book" panose="020B0503020102020204" pitchFamily="34" charset="0"/>
            </a:endParaRPr>
          </a:p>
        </p:txBody>
      </p:sp>
      <p:grpSp>
        <p:nvGrpSpPr>
          <p:cNvPr id="80899" name="Group 2">
            <a:extLst>
              <a:ext uri="{FF2B5EF4-FFF2-40B4-BE49-F238E27FC236}">
                <a16:creationId xmlns:a16="http://schemas.microsoft.com/office/drawing/2014/main" id="{D8BACB6C-9C60-9611-CB68-7343FCD7BC50}"/>
              </a:ext>
            </a:extLst>
          </p:cNvPr>
          <p:cNvGrpSpPr>
            <a:grpSpLocks/>
          </p:cNvGrpSpPr>
          <p:nvPr/>
        </p:nvGrpSpPr>
        <p:grpSpPr bwMode="auto">
          <a:xfrm>
            <a:off x="1981200" y="1447800"/>
            <a:ext cx="8153400" cy="4008438"/>
            <a:chOff x="288" y="912"/>
            <a:chExt cx="5136" cy="2525"/>
          </a:xfrm>
        </p:grpSpPr>
        <p:sp>
          <p:nvSpPr>
            <p:cNvPr id="114691" name="Rectangle 3">
              <a:extLst>
                <a:ext uri="{FF2B5EF4-FFF2-40B4-BE49-F238E27FC236}">
                  <a16:creationId xmlns:a16="http://schemas.microsoft.com/office/drawing/2014/main" id="{1BD274B8-1DD9-7DDB-E6D3-AF4583EC440D}"/>
                </a:ext>
              </a:extLst>
            </p:cNvPr>
            <p:cNvSpPr>
              <a:spLocks noChangeArrowheads="1"/>
            </p:cNvSpPr>
            <p:nvPr/>
          </p:nvSpPr>
          <p:spPr bwMode="auto">
            <a:xfrm>
              <a:off x="288" y="1425"/>
              <a:ext cx="1920" cy="404"/>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endParaRPr lang="en-GB" sz="2000">
                <a:effectLst>
                  <a:outerShdw blurRad="38100" dist="38100" dir="2700000" algn="tl">
                    <a:srgbClr val="000000"/>
                  </a:outerShdw>
                </a:effectLst>
                <a:latin typeface="Arial" charset="0"/>
                <a:cs typeface="Arial" charset="0"/>
              </a:endParaRPr>
            </a:p>
          </p:txBody>
        </p:sp>
        <p:sp>
          <p:nvSpPr>
            <p:cNvPr id="114692" name="Rectangle 4">
              <a:extLst>
                <a:ext uri="{FF2B5EF4-FFF2-40B4-BE49-F238E27FC236}">
                  <a16:creationId xmlns:a16="http://schemas.microsoft.com/office/drawing/2014/main" id="{A4481A31-C254-6EBE-4088-E4FB56E6F7D2}"/>
                </a:ext>
              </a:extLst>
            </p:cNvPr>
            <p:cNvSpPr>
              <a:spLocks noChangeArrowheads="1"/>
            </p:cNvSpPr>
            <p:nvPr/>
          </p:nvSpPr>
          <p:spPr bwMode="auto">
            <a:xfrm>
              <a:off x="288" y="1176"/>
              <a:ext cx="1920" cy="249"/>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name : “Tim Burton”</a:t>
              </a:r>
            </a:p>
          </p:txBody>
        </p:sp>
        <p:sp>
          <p:nvSpPr>
            <p:cNvPr id="114693" name="Rectangle 5">
              <a:extLst>
                <a:ext uri="{FF2B5EF4-FFF2-40B4-BE49-F238E27FC236}">
                  <a16:creationId xmlns:a16="http://schemas.microsoft.com/office/drawing/2014/main" id="{08F94A26-2AE4-B284-5699-F6EE5C99A034}"/>
                </a:ext>
              </a:extLst>
            </p:cNvPr>
            <p:cNvSpPr>
              <a:spLocks noChangeArrowheads="1"/>
            </p:cNvSpPr>
            <p:nvPr/>
          </p:nvSpPr>
          <p:spPr bwMode="auto">
            <a:xfrm>
              <a:off x="288" y="927"/>
              <a:ext cx="1920"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u="sng">
                  <a:effectLst>
                    <a:outerShdw blurRad="38100" dist="38100" dir="2700000" algn="tl">
                      <a:srgbClr val="000000"/>
                    </a:outerShdw>
                  </a:effectLst>
                  <a:latin typeface="Arial" charset="0"/>
                  <a:cs typeface="Arial" charset="0"/>
                </a:rPr>
                <a:t>: Author</a:t>
              </a:r>
            </a:p>
          </p:txBody>
        </p:sp>
        <p:sp>
          <p:nvSpPr>
            <p:cNvPr id="80904" name="Line 6">
              <a:extLst>
                <a:ext uri="{FF2B5EF4-FFF2-40B4-BE49-F238E27FC236}">
                  <a16:creationId xmlns:a16="http://schemas.microsoft.com/office/drawing/2014/main" id="{A454557D-2F3A-9600-EC83-60E2BAF33FD4}"/>
                </a:ext>
              </a:extLst>
            </p:cNvPr>
            <p:cNvSpPr>
              <a:spLocks noChangeShapeType="1"/>
            </p:cNvSpPr>
            <p:nvPr/>
          </p:nvSpPr>
          <p:spPr bwMode="auto">
            <a:xfrm>
              <a:off x="288" y="927"/>
              <a:ext cx="19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05" name="Line 7">
              <a:extLst>
                <a:ext uri="{FF2B5EF4-FFF2-40B4-BE49-F238E27FC236}">
                  <a16:creationId xmlns:a16="http://schemas.microsoft.com/office/drawing/2014/main" id="{611F5B95-7C66-3AE5-D13D-F69B36C88BB7}"/>
                </a:ext>
              </a:extLst>
            </p:cNvPr>
            <p:cNvSpPr>
              <a:spLocks noChangeShapeType="1"/>
            </p:cNvSpPr>
            <p:nvPr/>
          </p:nvSpPr>
          <p:spPr bwMode="auto">
            <a:xfrm>
              <a:off x="288" y="1176"/>
              <a:ext cx="19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06" name="Line 8">
              <a:extLst>
                <a:ext uri="{FF2B5EF4-FFF2-40B4-BE49-F238E27FC236}">
                  <a16:creationId xmlns:a16="http://schemas.microsoft.com/office/drawing/2014/main" id="{DBE4A1FA-F239-C788-1559-739BCBD7C343}"/>
                </a:ext>
              </a:extLst>
            </p:cNvPr>
            <p:cNvSpPr>
              <a:spLocks noChangeShapeType="1"/>
            </p:cNvSpPr>
            <p:nvPr/>
          </p:nvSpPr>
          <p:spPr bwMode="auto">
            <a:xfrm>
              <a:off x="288" y="1425"/>
              <a:ext cx="19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07" name="Line 9">
              <a:extLst>
                <a:ext uri="{FF2B5EF4-FFF2-40B4-BE49-F238E27FC236}">
                  <a16:creationId xmlns:a16="http://schemas.microsoft.com/office/drawing/2014/main" id="{548B1A91-FF18-E189-1775-AB5788013CC1}"/>
                </a:ext>
              </a:extLst>
            </p:cNvPr>
            <p:cNvSpPr>
              <a:spLocks noChangeShapeType="1"/>
            </p:cNvSpPr>
            <p:nvPr/>
          </p:nvSpPr>
          <p:spPr bwMode="auto">
            <a:xfrm>
              <a:off x="288" y="1829"/>
              <a:ext cx="19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08" name="Line 10">
              <a:extLst>
                <a:ext uri="{FF2B5EF4-FFF2-40B4-BE49-F238E27FC236}">
                  <a16:creationId xmlns:a16="http://schemas.microsoft.com/office/drawing/2014/main" id="{77A86B1F-408E-19AC-7AD6-7900DC20DF78}"/>
                </a:ext>
              </a:extLst>
            </p:cNvPr>
            <p:cNvSpPr>
              <a:spLocks noChangeShapeType="1"/>
            </p:cNvSpPr>
            <p:nvPr/>
          </p:nvSpPr>
          <p:spPr bwMode="auto">
            <a:xfrm>
              <a:off x="288" y="927"/>
              <a:ext cx="0" cy="9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09" name="Line 11">
              <a:extLst>
                <a:ext uri="{FF2B5EF4-FFF2-40B4-BE49-F238E27FC236}">
                  <a16:creationId xmlns:a16="http://schemas.microsoft.com/office/drawing/2014/main" id="{1FBFA946-3674-049B-90C5-82E9F60D7D04}"/>
                </a:ext>
              </a:extLst>
            </p:cNvPr>
            <p:cNvSpPr>
              <a:spLocks noChangeShapeType="1"/>
            </p:cNvSpPr>
            <p:nvPr/>
          </p:nvSpPr>
          <p:spPr bwMode="auto">
            <a:xfrm>
              <a:off x="2208" y="927"/>
              <a:ext cx="0" cy="90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4700" name="Rectangle 12">
              <a:extLst>
                <a:ext uri="{FF2B5EF4-FFF2-40B4-BE49-F238E27FC236}">
                  <a16:creationId xmlns:a16="http://schemas.microsoft.com/office/drawing/2014/main" id="{2C51087C-8EE4-4DED-CBF3-752D65F5CCE6}"/>
                </a:ext>
              </a:extLst>
            </p:cNvPr>
            <p:cNvSpPr>
              <a:spLocks noChangeArrowheads="1"/>
            </p:cNvSpPr>
            <p:nvPr/>
          </p:nvSpPr>
          <p:spPr bwMode="auto">
            <a:xfrm>
              <a:off x="3216" y="1573"/>
              <a:ext cx="2112" cy="266"/>
            </a:xfrm>
            <a:prstGeom prst="rect">
              <a:avLst/>
            </a:prstGeom>
            <a:noFill/>
            <a:ln w="9525">
              <a:noFill/>
              <a:miter lim="800000"/>
              <a:headEnd/>
              <a:tailEnd/>
            </a:ln>
            <a:effectLst/>
          </p:spPr>
          <p:txBody>
            <a:bodyPr/>
            <a:lstStyle/>
            <a:p>
              <a:pPr eaLnBrk="1" hangingPunct="1">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a:t>
              </a:r>
            </a:p>
          </p:txBody>
        </p:sp>
        <p:sp>
          <p:nvSpPr>
            <p:cNvPr id="114701" name="Rectangle 13">
              <a:extLst>
                <a:ext uri="{FF2B5EF4-FFF2-40B4-BE49-F238E27FC236}">
                  <a16:creationId xmlns:a16="http://schemas.microsoft.com/office/drawing/2014/main" id="{5916BDB5-E8B3-3905-1F04-8E37A267B602}"/>
                </a:ext>
              </a:extLst>
            </p:cNvPr>
            <p:cNvSpPr>
              <a:spLocks noChangeArrowheads="1"/>
            </p:cNvSpPr>
            <p:nvPr/>
          </p:nvSpPr>
          <p:spPr bwMode="auto">
            <a:xfrm>
              <a:off x="3216" y="1161"/>
              <a:ext cx="2112" cy="412"/>
            </a:xfrm>
            <a:prstGeom prst="rect">
              <a:avLst/>
            </a:prstGeom>
            <a:noFill/>
            <a:ln w="9525">
              <a:noFill/>
              <a:miter lim="800000"/>
              <a:headEnd/>
              <a:tailEnd/>
            </a:ln>
            <a:effectLst/>
          </p:spPr>
          <p:txBody>
            <a:bodyPr/>
            <a:lstStyle/>
            <a:p>
              <a:pPr eaLnBrk="1" hangingPunct="1">
                <a:lnSpc>
                  <a:spcPct val="85000"/>
                </a:lnSpc>
                <a:spcBef>
                  <a:spcPct val="15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title : “Burton on Burton”</a:t>
              </a:r>
            </a:p>
            <a:p>
              <a:pPr eaLnBrk="1" hangingPunct="1">
                <a:lnSpc>
                  <a:spcPct val="85000"/>
                </a:lnSpc>
                <a:spcBef>
                  <a:spcPct val="15000"/>
                </a:spcBef>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rating: 4</a:t>
              </a:r>
              <a:endParaRPr lang="en-GB" sz="2000">
                <a:effectLst>
                  <a:outerShdw blurRad="38100" dist="38100" dir="2700000" algn="tl">
                    <a:srgbClr val="000000"/>
                  </a:outerShdw>
                </a:effectLst>
                <a:latin typeface="Arial" charset="0"/>
                <a:cs typeface="Arial" charset="0"/>
              </a:endParaRPr>
            </a:p>
          </p:txBody>
        </p:sp>
        <p:sp>
          <p:nvSpPr>
            <p:cNvPr id="114702" name="Rectangle 14">
              <a:extLst>
                <a:ext uri="{FF2B5EF4-FFF2-40B4-BE49-F238E27FC236}">
                  <a16:creationId xmlns:a16="http://schemas.microsoft.com/office/drawing/2014/main" id="{85042BA4-B23D-2A99-E637-9EFB6D178B63}"/>
                </a:ext>
              </a:extLst>
            </p:cNvPr>
            <p:cNvSpPr>
              <a:spLocks noChangeArrowheads="1"/>
            </p:cNvSpPr>
            <p:nvPr/>
          </p:nvSpPr>
          <p:spPr bwMode="auto">
            <a:xfrm>
              <a:off x="3216" y="912"/>
              <a:ext cx="2112"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u="sng">
                  <a:effectLst>
                    <a:outerShdw blurRad="38100" dist="38100" dir="2700000" algn="tl">
                      <a:srgbClr val="000000"/>
                    </a:outerShdw>
                  </a:effectLst>
                  <a:latin typeface="Arial" charset="0"/>
                  <a:cs typeface="Arial" charset="0"/>
                </a:rPr>
                <a:t>: Book</a:t>
              </a:r>
            </a:p>
          </p:txBody>
        </p:sp>
        <p:sp>
          <p:nvSpPr>
            <p:cNvPr id="80913" name="Line 15">
              <a:extLst>
                <a:ext uri="{FF2B5EF4-FFF2-40B4-BE49-F238E27FC236}">
                  <a16:creationId xmlns:a16="http://schemas.microsoft.com/office/drawing/2014/main" id="{9A2B5B43-2223-A81F-EBEB-EB18BB6EAC89}"/>
                </a:ext>
              </a:extLst>
            </p:cNvPr>
            <p:cNvSpPr>
              <a:spLocks noChangeShapeType="1"/>
            </p:cNvSpPr>
            <p:nvPr/>
          </p:nvSpPr>
          <p:spPr bwMode="auto">
            <a:xfrm>
              <a:off x="3216" y="912"/>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4" name="Line 16">
              <a:extLst>
                <a:ext uri="{FF2B5EF4-FFF2-40B4-BE49-F238E27FC236}">
                  <a16:creationId xmlns:a16="http://schemas.microsoft.com/office/drawing/2014/main" id="{C8E9A451-12DB-3B97-727A-6959D90844E9}"/>
                </a:ext>
              </a:extLst>
            </p:cNvPr>
            <p:cNvSpPr>
              <a:spLocks noChangeShapeType="1"/>
            </p:cNvSpPr>
            <p:nvPr/>
          </p:nvSpPr>
          <p:spPr bwMode="auto">
            <a:xfrm>
              <a:off x="3216" y="1161"/>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5" name="Line 17">
              <a:extLst>
                <a:ext uri="{FF2B5EF4-FFF2-40B4-BE49-F238E27FC236}">
                  <a16:creationId xmlns:a16="http://schemas.microsoft.com/office/drawing/2014/main" id="{6B24BE85-3A76-48A2-A871-1479728B1E4C}"/>
                </a:ext>
              </a:extLst>
            </p:cNvPr>
            <p:cNvSpPr>
              <a:spLocks noChangeShapeType="1"/>
            </p:cNvSpPr>
            <p:nvPr/>
          </p:nvSpPr>
          <p:spPr bwMode="auto">
            <a:xfrm>
              <a:off x="3216" y="1573"/>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6" name="Line 18">
              <a:extLst>
                <a:ext uri="{FF2B5EF4-FFF2-40B4-BE49-F238E27FC236}">
                  <a16:creationId xmlns:a16="http://schemas.microsoft.com/office/drawing/2014/main" id="{722DAA2C-1054-6C14-41C9-28F7A515B697}"/>
                </a:ext>
              </a:extLst>
            </p:cNvPr>
            <p:cNvSpPr>
              <a:spLocks noChangeShapeType="1"/>
            </p:cNvSpPr>
            <p:nvPr/>
          </p:nvSpPr>
          <p:spPr bwMode="auto">
            <a:xfrm>
              <a:off x="3216" y="1839"/>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7" name="Line 19">
              <a:extLst>
                <a:ext uri="{FF2B5EF4-FFF2-40B4-BE49-F238E27FC236}">
                  <a16:creationId xmlns:a16="http://schemas.microsoft.com/office/drawing/2014/main" id="{3284EF3D-4763-6A14-E42F-34E453D8F649}"/>
                </a:ext>
              </a:extLst>
            </p:cNvPr>
            <p:cNvSpPr>
              <a:spLocks noChangeShapeType="1"/>
            </p:cNvSpPr>
            <p:nvPr/>
          </p:nvSpPr>
          <p:spPr bwMode="auto">
            <a:xfrm>
              <a:off x="3216" y="912"/>
              <a:ext cx="0" cy="9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8" name="Line 20">
              <a:extLst>
                <a:ext uri="{FF2B5EF4-FFF2-40B4-BE49-F238E27FC236}">
                  <a16:creationId xmlns:a16="http://schemas.microsoft.com/office/drawing/2014/main" id="{4F8E83DA-EC3B-58ED-267F-F9C115E3E2B1}"/>
                </a:ext>
              </a:extLst>
            </p:cNvPr>
            <p:cNvSpPr>
              <a:spLocks noChangeShapeType="1"/>
            </p:cNvSpPr>
            <p:nvPr/>
          </p:nvSpPr>
          <p:spPr bwMode="auto">
            <a:xfrm>
              <a:off x="5328" y="912"/>
              <a:ext cx="0" cy="92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19" name="Line 21">
              <a:extLst>
                <a:ext uri="{FF2B5EF4-FFF2-40B4-BE49-F238E27FC236}">
                  <a16:creationId xmlns:a16="http://schemas.microsoft.com/office/drawing/2014/main" id="{9C3938CC-29C1-E43F-4FE1-1D2B37F43742}"/>
                </a:ext>
              </a:extLst>
            </p:cNvPr>
            <p:cNvSpPr>
              <a:spLocks noChangeShapeType="1"/>
            </p:cNvSpPr>
            <p:nvPr/>
          </p:nvSpPr>
          <p:spPr bwMode="auto">
            <a:xfrm>
              <a:off x="2208" y="1407"/>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20" name="AutoShape 22">
              <a:extLst>
                <a:ext uri="{FF2B5EF4-FFF2-40B4-BE49-F238E27FC236}">
                  <a16:creationId xmlns:a16="http://schemas.microsoft.com/office/drawing/2014/main" id="{0EC45F67-A7AB-E71D-C712-13A46329907C}"/>
                </a:ext>
              </a:extLst>
            </p:cNvPr>
            <p:cNvSpPr>
              <a:spLocks noChangeArrowheads="1"/>
            </p:cNvSpPr>
            <p:nvPr/>
          </p:nvSpPr>
          <p:spPr bwMode="auto">
            <a:xfrm rot="5400000">
              <a:off x="2928" y="1215"/>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80921" name="Text Box 23">
              <a:extLst>
                <a:ext uri="{FF2B5EF4-FFF2-40B4-BE49-F238E27FC236}">
                  <a16:creationId xmlns:a16="http://schemas.microsoft.com/office/drawing/2014/main" id="{FF9B9E39-AC8A-17DC-9530-D6FD06DBADE6}"/>
                </a:ext>
              </a:extLst>
            </p:cNvPr>
            <p:cNvSpPr txBox="1">
              <a:spLocks noChangeArrowheads="1"/>
            </p:cNvSpPr>
            <p:nvPr/>
          </p:nvSpPr>
          <p:spPr bwMode="auto">
            <a:xfrm>
              <a:off x="2448" y="1119"/>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Arial" panose="020B0604020202020204" pitchFamily="34" charset="0"/>
                </a:rPr>
                <a:t>wrote</a:t>
              </a:r>
            </a:p>
          </p:txBody>
        </p:sp>
        <p:sp>
          <p:nvSpPr>
            <p:cNvPr id="114712" name="Rectangle 24">
              <a:extLst>
                <a:ext uri="{FF2B5EF4-FFF2-40B4-BE49-F238E27FC236}">
                  <a16:creationId xmlns:a16="http://schemas.microsoft.com/office/drawing/2014/main" id="{80623530-F97B-6875-BFDC-07E94EF5EC77}"/>
                </a:ext>
              </a:extLst>
            </p:cNvPr>
            <p:cNvSpPr>
              <a:spLocks noChangeArrowheads="1"/>
            </p:cNvSpPr>
            <p:nvPr/>
          </p:nvSpPr>
          <p:spPr bwMode="auto">
            <a:xfrm>
              <a:off x="3408" y="3105"/>
              <a:ext cx="1728" cy="332"/>
            </a:xfrm>
            <a:prstGeom prst="rect">
              <a:avLst/>
            </a:prstGeom>
            <a:noFill/>
            <a:ln w="9525">
              <a:noFill/>
              <a:miter lim="800000"/>
              <a:headEnd/>
              <a:tailEnd/>
            </a:ln>
            <a:effectLst/>
          </p:spPr>
          <p:txBody>
            <a:bodyPr/>
            <a:lstStyle/>
            <a:p>
              <a:pPr eaLnBrk="1" hangingPunct="1">
                <a:spcBef>
                  <a:spcPct val="50000"/>
                </a:spcBef>
                <a:buClr>
                  <a:schemeClr val="hlink"/>
                </a:buClr>
                <a:buSzPct val="70000"/>
                <a:buFont typeface="Wingdings" pitchFamily="2" charset="2"/>
                <a:buNone/>
                <a:defRPr/>
              </a:pPr>
              <a:endParaRPr lang="en-GB" sz="2000">
                <a:effectLst>
                  <a:outerShdw blurRad="38100" dist="38100" dir="2700000" algn="tl">
                    <a:srgbClr val="000000"/>
                  </a:outerShdw>
                </a:effectLst>
                <a:latin typeface="Arial" charset="0"/>
                <a:cs typeface="Arial" charset="0"/>
              </a:endParaRPr>
            </a:p>
          </p:txBody>
        </p:sp>
        <p:sp>
          <p:nvSpPr>
            <p:cNvPr id="114713" name="Rectangle 25">
              <a:extLst>
                <a:ext uri="{FF2B5EF4-FFF2-40B4-BE49-F238E27FC236}">
                  <a16:creationId xmlns:a16="http://schemas.microsoft.com/office/drawing/2014/main" id="{D021018E-2320-059D-E558-6218B1FF1F52}"/>
                </a:ext>
              </a:extLst>
            </p:cNvPr>
            <p:cNvSpPr>
              <a:spLocks noChangeArrowheads="1"/>
            </p:cNvSpPr>
            <p:nvPr/>
          </p:nvSpPr>
          <p:spPr bwMode="auto">
            <a:xfrm>
              <a:off x="3408" y="2856"/>
              <a:ext cx="1728" cy="249"/>
            </a:xfrm>
            <a:prstGeom prst="rect">
              <a:avLst/>
            </a:prstGeom>
            <a:noFill/>
            <a:ln w="9525">
              <a:noFill/>
              <a:miter lim="800000"/>
              <a:headEnd/>
              <a:tailEnd/>
            </a:ln>
            <a:effectLst/>
          </p:spPr>
          <p:txBody>
            <a:bodyPr/>
            <a:lstStyle/>
            <a:p>
              <a:pPr eaLnBrk="1" hangingPunct="1">
                <a:buClr>
                  <a:schemeClr val="hlink"/>
                </a:buClr>
                <a:buSzPct val="70000"/>
                <a:buFont typeface="Wingdings" pitchFamily="2" charset="2"/>
                <a:buNone/>
                <a:defRPr/>
              </a:pPr>
              <a:r>
                <a:rPr lang="en-US" sz="2000">
                  <a:effectLst>
                    <a:outerShdw blurRad="38100" dist="38100" dir="2700000" algn="tl">
                      <a:srgbClr val="000000"/>
                    </a:outerShdw>
                  </a:effectLst>
                  <a:latin typeface="Arial" charset="0"/>
                  <a:cs typeface="Arial" charset="0"/>
                </a:rPr>
                <a:t> name : “Barnes”</a:t>
              </a:r>
            </a:p>
          </p:txBody>
        </p:sp>
        <p:sp>
          <p:nvSpPr>
            <p:cNvPr id="114714" name="Rectangle 26">
              <a:extLst>
                <a:ext uri="{FF2B5EF4-FFF2-40B4-BE49-F238E27FC236}">
                  <a16:creationId xmlns:a16="http://schemas.microsoft.com/office/drawing/2014/main" id="{64FE3A32-A7FA-9C2D-A557-705695AED2B5}"/>
                </a:ext>
              </a:extLst>
            </p:cNvPr>
            <p:cNvSpPr>
              <a:spLocks noChangeArrowheads="1"/>
            </p:cNvSpPr>
            <p:nvPr/>
          </p:nvSpPr>
          <p:spPr bwMode="auto">
            <a:xfrm>
              <a:off x="3408" y="2607"/>
              <a:ext cx="1728" cy="249"/>
            </a:xfrm>
            <a:prstGeom prst="rect">
              <a:avLst/>
            </a:prstGeom>
            <a:noFill/>
            <a:ln w="9525">
              <a:noFill/>
              <a:miter lim="800000"/>
              <a:headEnd/>
              <a:tailEnd/>
            </a:ln>
            <a:effectLst/>
          </p:spPr>
          <p:txBody>
            <a:bodyPr/>
            <a:lstStyle/>
            <a:p>
              <a:pPr algn="ctr" eaLnBrk="1" hangingPunct="1">
                <a:spcBef>
                  <a:spcPct val="20000"/>
                </a:spcBef>
                <a:buClr>
                  <a:schemeClr val="hlink"/>
                </a:buClr>
                <a:buSzPct val="70000"/>
                <a:buFont typeface="Wingdings" pitchFamily="2" charset="2"/>
                <a:buNone/>
                <a:defRPr/>
              </a:pPr>
              <a:r>
                <a:rPr lang="en-US" sz="2000" b="1" u="sng">
                  <a:effectLst>
                    <a:outerShdw blurRad="38100" dist="38100" dir="2700000" algn="tl">
                      <a:srgbClr val="000000"/>
                    </a:outerShdw>
                  </a:effectLst>
                  <a:latin typeface="Arial" charset="0"/>
                  <a:cs typeface="Arial" charset="0"/>
                </a:rPr>
                <a:t>AW: Publisher</a:t>
              </a:r>
            </a:p>
          </p:txBody>
        </p:sp>
        <p:sp>
          <p:nvSpPr>
            <p:cNvPr id="80925" name="Line 27">
              <a:extLst>
                <a:ext uri="{FF2B5EF4-FFF2-40B4-BE49-F238E27FC236}">
                  <a16:creationId xmlns:a16="http://schemas.microsoft.com/office/drawing/2014/main" id="{8192083E-406D-7255-F278-444CD7BF734B}"/>
                </a:ext>
              </a:extLst>
            </p:cNvPr>
            <p:cNvSpPr>
              <a:spLocks noChangeShapeType="1"/>
            </p:cNvSpPr>
            <p:nvPr/>
          </p:nvSpPr>
          <p:spPr bwMode="auto">
            <a:xfrm>
              <a:off x="3408" y="2607"/>
              <a:ext cx="17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26" name="Line 28">
              <a:extLst>
                <a:ext uri="{FF2B5EF4-FFF2-40B4-BE49-F238E27FC236}">
                  <a16:creationId xmlns:a16="http://schemas.microsoft.com/office/drawing/2014/main" id="{75D3BC96-682B-A85A-5210-2550A1DC634B}"/>
                </a:ext>
              </a:extLst>
            </p:cNvPr>
            <p:cNvSpPr>
              <a:spLocks noChangeShapeType="1"/>
            </p:cNvSpPr>
            <p:nvPr/>
          </p:nvSpPr>
          <p:spPr bwMode="auto">
            <a:xfrm>
              <a:off x="3408" y="2856"/>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27" name="Line 29">
              <a:extLst>
                <a:ext uri="{FF2B5EF4-FFF2-40B4-BE49-F238E27FC236}">
                  <a16:creationId xmlns:a16="http://schemas.microsoft.com/office/drawing/2014/main" id="{E1E74F49-8F98-5D84-3FBC-42E7323E40EF}"/>
                </a:ext>
              </a:extLst>
            </p:cNvPr>
            <p:cNvSpPr>
              <a:spLocks noChangeShapeType="1"/>
            </p:cNvSpPr>
            <p:nvPr/>
          </p:nvSpPr>
          <p:spPr bwMode="auto">
            <a:xfrm>
              <a:off x="3408" y="3105"/>
              <a:ext cx="17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28" name="Line 30">
              <a:extLst>
                <a:ext uri="{FF2B5EF4-FFF2-40B4-BE49-F238E27FC236}">
                  <a16:creationId xmlns:a16="http://schemas.microsoft.com/office/drawing/2014/main" id="{EE891AED-7A71-CBFD-4E3C-880CB4F0B482}"/>
                </a:ext>
              </a:extLst>
            </p:cNvPr>
            <p:cNvSpPr>
              <a:spLocks noChangeShapeType="1"/>
            </p:cNvSpPr>
            <p:nvPr/>
          </p:nvSpPr>
          <p:spPr bwMode="auto">
            <a:xfrm>
              <a:off x="3408" y="3437"/>
              <a:ext cx="17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29" name="Line 31">
              <a:extLst>
                <a:ext uri="{FF2B5EF4-FFF2-40B4-BE49-F238E27FC236}">
                  <a16:creationId xmlns:a16="http://schemas.microsoft.com/office/drawing/2014/main" id="{C7EF7847-D6A3-F666-3677-14D342E00883}"/>
                </a:ext>
              </a:extLst>
            </p:cNvPr>
            <p:cNvSpPr>
              <a:spLocks noChangeShapeType="1"/>
            </p:cNvSpPr>
            <p:nvPr/>
          </p:nvSpPr>
          <p:spPr bwMode="auto">
            <a:xfrm>
              <a:off x="3408" y="2607"/>
              <a:ext cx="0" cy="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30" name="Line 32">
              <a:extLst>
                <a:ext uri="{FF2B5EF4-FFF2-40B4-BE49-F238E27FC236}">
                  <a16:creationId xmlns:a16="http://schemas.microsoft.com/office/drawing/2014/main" id="{416238E4-7490-D7C3-4E82-CCF037BE7950}"/>
                </a:ext>
              </a:extLst>
            </p:cNvPr>
            <p:cNvSpPr>
              <a:spLocks noChangeShapeType="1"/>
            </p:cNvSpPr>
            <p:nvPr/>
          </p:nvSpPr>
          <p:spPr bwMode="auto">
            <a:xfrm>
              <a:off x="5136" y="2607"/>
              <a:ext cx="0" cy="8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31" name="Line 33">
              <a:extLst>
                <a:ext uri="{FF2B5EF4-FFF2-40B4-BE49-F238E27FC236}">
                  <a16:creationId xmlns:a16="http://schemas.microsoft.com/office/drawing/2014/main" id="{F5A92343-2538-BF0E-8955-4A356D5DD2D4}"/>
                </a:ext>
              </a:extLst>
            </p:cNvPr>
            <p:cNvSpPr>
              <a:spLocks noChangeShapeType="1"/>
            </p:cNvSpPr>
            <p:nvPr/>
          </p:nvSpPr>
          <p:spPr bwMode="auto">
            <a:xfrm flipV="1">
              <a:off x="4224" y="1839"/>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0932" name="AutoShape 34">
              <a:extLst>
                <a:ext uri="{FF2B5EF4-FFF2-40B4-BE49-F238E27FC236}">
                  <a16:creationId xmlns:a16="http://schemas.microsoft.com/office/drawing/2014/main" id="{DDEB77F2-3A02-79A3-CC4D-46A914FD173C}"/>
                </a:ext>
              </a:extLst>
            </p:cNvPr>
            <p:cNvSpPr>
              <a:spLocks noChangeArrowheads="1"/>
            </p:cNvSpPr>
            <p:nvPr/>
          </p:nvSpPr>
          <p:spPr bwMode="auto">
            <a:xfrm flipH="1" flipV="1">
              <a:off x="4320" y="2319"/>
              <a:ext cx="144" cy="14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80933" name="Text Box 35">
              <a:extLst>
                <a:ext uri="{FF2B5EF4-FFF2-40B4-BE49-F238E27FC236}">
                  <a16:creationId xmlns:a16="http://schemas.microsoft.com/office/drawing/2014/main" id="{EEDA7856-6E8D-048F-D6AE-51E174EE1626}"/>
                </a:ext>
              </a:extLst>
            </p:cNvPr>
            <p:cNvSpPr txBox="1">
              <a:spLocks noChangeArrowheads="1"/>
            </p:cNvSpPr>
            <p:nvPr/>
          </p:nvSpPr>
          <p:spPr bwMode="auto">
            <a:xfrm>
              <a:off x="4272" y="2031"/>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000">
                  <a:latin typeface="Arial" panose="020B0604020202020204" pitchFamily="34" charset="0"/>
                </a:rPr>
                <a:t>published by</a:t>
              </a:r>
            </a:p>
          </p:txBody>
        </p:sp>
      </p:grpSp>
      <p:sp>
        <p:nvSpPr>
          <p:cNvPr id="80900" name="Text Box 36">
            <a:extLst>
              <a:ext uri="{FF2B5EF4-FFF2-40B4-BE49-F238E27FC236}">
                <a16:creationId xmlns:a16="http://schemas.microsoft.com/office/drawing/2014/main" id="{FE3346C5-DF59-2917-0C86-D2AA2ABF909F}"/>
              </a:ext>
            </a:extLst>
          </p:cNvPr>
          <p:cNvSpPr txBox="1">
            <a:spLocks noChangeArrowheads="1"/>
          </p:cNvSpPr>
          <p:nvPr/>
        </p:nvSpPr>
        <p:spPr bwMode="auto">
          <a:xfrm>
            <a:off x="1828800" y="53340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a:latin typeface="Arial" panose="020B0604020202020204" pitchFamily="34" charset="0"/>
              </a:rPr>
              <a:t>Object diagram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383176B-F68A-60BA-BCA6-C60437FB8A65}"/>
              </a:ext>
            </a:extLst>
          </p:cNvPr>
          <p:cNvSpPr>
            <a:spLocks noGrp="1" noChangeArrowheads="1"/>
          </p:cNvSpPr>
          <p:nvPr>
            <p:ph type="ctrTitle"/>
          </p:nvPr>
        </p:nvSpPr>
        <p:spPr>
          <a:xfrm>
            <a:off x="1752600" y="3733800"/>
            <a:ext cx="8839200" cy="1447800"/>
          </a:xfrm>
        </p:spPr>
        <p:txBody>
          <a:bodyPr/>
          <a:lstStyle/>
          <a:p>
            <a:pPr eaLnBrk="1" hangingPunct="1"/>
            <a:r>
              <a:rPr lang="en-GB" altLang="en-US" sz="3600" b="1">
                <a:solidFill>
                  <a:srgbClr val="FF0000"/>
                </a:solidFill>
                <a:latin typeface="Times New Roman" panose="02020603050405020304" pitchFamily="18" charset="0"/>
                <a:cs typeface="Times New Roman" panose="02020603050405020304" pitchFamily="18" charset="0"/>
              </a:rPr>
              <a:t>Interaction Diagram: </a:t>
            </a:r>
            <a:br>
              <a:rPr lang="en-GB" altLang="en-US" sz="3600" b="1">
                <a:solidFill>
                  <a:srgbClr val="FF0000"/>
                </a:solidFill>
                <a:latin typeface="Times New Roman" panose="02020603050405020304" pitchFamily="18" charset="0"/>
                <a:cs typeface="Times New Roman" panose="02020603050405020304" pitchFamily="18" charset="0"/>
              </a:rPr>
            </a:br>
            <a:r>
              <a:rPr lang="en-GB" altLang="en-US" sz="3600" b="1">
                <a:solidFill>
                  <a:srgbClr val="FF0000"/>
                </a:solidFill>
                <a:latin typeface="Times New Roman" panose="02020603050405020304" pitchFamily="18" charset="0"/>
                <a:cs typeface="Times New Roman" panose="02020603050405020304" pitchFamily="18" charset="0"/>
              </a:rPr>
              <a:t>Expressing How Things Work Together</a:t>
            </a:r>
          </a:p>
        </p:txBody>
      </p:sp>
      <p:sp>
        <p:nvSpPr>
          <p:cNvPr id="81923" name="Rectangle 3">
            <a:extLst>
              <a:ext uri="{FF2B5EF4-FFF2-40B4-BE49-F238E27FC236}">
                <a16:creationId xmlns:a16="http://schemas.microsoft.com/office/drawing/2014/main" id="{0F4E27BE-B9E3-3486-61CC-F08687F89524}"/>
              </a:ext>
            </a:extLst>
          </p:cNvPr>
          <p:cNvSpPr>
            <a:spLocks noGrp="1" noChangeArrowheads="1"/>
          </p:cNvSpPr>
          <p:nvPr>
            <p:ph type="subTitle" idx="1"/>
          </p:nvPr>
        </p:nvSpPr>
        <p:spPr>
          <a:xfrm>
            <a:off x="1990725" y="0"/>
            <a:ext cx="7772400" cy="1371600"/>
          </a:xfrm>
        </p:spPr>
        <p:txBody>
          <a:bodyPr/>
          <a:lstStyle/>
          <a:p>
            <a:pPr eaLnBrk="1" hangingPunct="1"/>
            <a:endParaRPr lang="en-GB" altLang="en-US" sz="4000" b="1">
              <a:solidFill>
                <a:srgbClr val="1308F8"/>
              </a:solidFill>
              <a:latin typeface="Times New Roman" panose="02020603050405020304" pitchFamily="18" charset="0"/>
              <a:cs typeface="Times New Roman" panose="02020603050405020304" pitchFamily="18" charset="0"/>
            </a:endParaRPr>
          </a:p>
          <a:p>
            <a:pPr eaLnBrk="1" hangingPunct="1"/>
            <a:r>
              <a:rPr lang="en-GB" altLang="en-US" sz="4000" b="1">
                <a:solidFill>
                  <a:srgbClr val="1308F8"/>
                </a:solidFill>
                <a:latin typeface="Times New Roman" panose="02020603050405020304" pitchFamily="18" charset="0"/>
                <a:cs typeface="Times New Roman" panose="02020603050405020304" pitchFamily="18" charset="0"/>
              </a:rPr>
              <a:t>3. Sequences Diagram</a:t>
            </a:r>
          </a:p>
        </p:txBody>
      </p:sp>
      <p:sp>
        <p:nvSpPr>
          <p:cNvPr id="81924" name="Slide Number Placeholder 5">
            <a:extLst>
              <a:ext uri="{FF2B5EF4-FFF2-40B4-BE49-F238E27FC236}">
                <a16:creationId xmlns:a16="http://schemas.microsoft.com/office/drawing/2014/main" id="{173B168A-62B7-15D7-9B2C-3833B6AE9A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EF1167C6-87C8-4BAE-9234-3FF4CEA971E0}" type="slidenum">
              <a:rPr lang="en-US" altLang="en-US" sz="1200">
                <a:solidFill>
                  <a:srgbClr val="898989"/>
                </a:solidFill>
                <a:latin typeface="Arial" panose="020B0604020202020204" pitchFamily="34" charset="0"/>
              </a:rPr>
              <a:pPr>
                <a:lnSpc>
                  <a:spcPct val="100000"/>
                </a:lnSpc>
                <a:spcBef>
                  <a:spcPct val="0"/>
                </a:spcBef>
                <a:buFontTx/>
                <a:buNone/>
              </a:pPr>
              <a:t>47</a:t>
            </a:fld>
            <a:endParaRPr lang="en-US" altLang="en-US" sz="1200">
              <a:solidFill>
                <a:srgbClr val="898989"/>
              </a:solidFill>
              <a:latin typeface="Arial" panose="020B0604020202020204" pitchFamily="34" charset="0"/>
            </a:endParaRPr>
          </a:p>
        </p:txBody>
      </p:sp>
      <p:sp>
        <p:nvSpPr>
          <p:cNvPr id="81925" name="Line 4">
            <a:extLst>
              <a:ext uri="{FF2B5EF4-FFF2-40B4-BE49-F238E27FC236}">
                <a16:creationId xmlns:a16="http://schemas.microsoft.com/office/drawing/2014/main" id="{A88680C2-99C4-199C-6116-813DDA079C23}"/>
              </a:ext>
            </a:extLst>
          </p:cNvPr>
          <p:cNvSpPr>
            <a:spLocks noChangeShapeType="1"/>
          </p:cNvSpPr>
          <p:nvPr/>
        </p:nvSpPr>
        <p:spPr bwMode="auto">
          <a:xfrm>
            <a:off x="2133600" y="33528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1926" name="Picture 5" descr="uml_lg">
            <a:extLst>
              <a:ext uri="{FF2B5EF4-FFF2-40B4-BE49-F238E27FC236}">
                <a16:creationId xmlns:a16="http://schemas.microsoft.com/office/drawing/2014/main" id="{F460D6A6-775E-4B01-1E83-6558E4A32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5486400"/>
            <a:ext cx="16764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C41281F-3CE3-8A80-3176-D775E6C22243}"/>
              </a:ext>
            </a:extLst>
          </p:cNvPr>
          <p:cNvSpPr>
            <a:spLocks noGrp="1" noRot="1" noChangeArrowheads="1"/>
          </p:cNvSpPr>
          <p:nvPr>
            <p:ph type="title"/>
          </p:nvPr>
        </p:nvSpPr>
        <p:spPr>
          <a:xfrm>
            <a:off x="1524000" y="0"/>
            <a:ext cx="9144000" cy="457200"/>
          </a:xfrm>
        </p:spPr>
        <p:txBody>
          <a:bodyPr>
            <a:normAutofit fontScale="90000"/>
          </a:bodyPr>
          <a:lstStyle/>
          <a:p>
            <a:pPr algn="ctr" eaLnBrk="1" hangingPunct="1"/>
            <a:r>
              <a:rPr lang="en-GB" altLang="en-US" sz="2800" b="1">
                <a:solidFill>
                  <a:srgbClr val="1308F8"/>
                </a:solidFill>
                <a:latin typeface="Times New Roman" panose="02020603050405020304" pitchFamily="18" charset="0"/>
                <a:cs typeface="Times New Roman" panose="02020603050405020304" pitchFamily="18" charset="0"/>
              </a:rPr>
              <a:t>Modelling an Interaction</a:t>
            </a:r>
          </a:p>
        </p:txBody>
      </p:sp>
      <p:sp>
        <p:nvSpPr>
          <p:cNvPr id="104451" name="Rectangle 3">
            <a:extLst>
              <a:ext uri="{FF2B5EF4-FFF2-40B4-BE49-F238E27FC236}">
                <a16:creationId xmlns:a16="http://schemas.microsoft.com/office/drawing/2014/main" id="{A18AF6A4-6A6A-E1E8-0721-8ABD59D8F6BC}"/>
              </a:ext>
            </a:extLst>
          </p:cNvPr>
          <p:cNvSpPr>
            <a:spLocks noGrp="1" noChangeArrowheads="1"/>
          </p:cNvSpPr>
          <p:nvPr>
            <p:ph idx="1"/>
          </p:nvPr>
        </p:nvSpPr>
        <p:spPr>
          <a:xfrm>
            <a:off x="0" y="381000"/>
            <a:ext cx="12052092" cy="6477000"/>
          </a:xfrm>
        </p:spPr>
        <p:txBody>
          <a:bodyPr>
            <a:normAutofit/>
          </a:bodyPr>
          <a:lstStyle/>
          <a:p>
            <a:pPr algn="just">
              <a:lnSpc>
                <a:spcPct val="150000"/>
              </a:lnSpc>
              <a:spcBef>
                <a:spcPts val="0"/>
              </a:spcBef>
              <a:buFont typeface="Wingdings" panose="05000000000000000000" pitchFamily="2" charset="2"/>
              <a:buChar char="Ø"/>
              <a:defRPr/>
            </a:pPr>
            <a:r>
              <a:rPr lang="en-GB" altLang="en-US" sz="2600" dirty="0">
                <a:latin typeface="Times New Roman" panose="02020603050405020304" pitchFamily="18" charset="0"/>
                <a:cs typeface="Times New Roman" panose="02020603050405020304" pitchFamily="18" charset="0"/>
              </a:rPr>
              <a:t>When </a:t>
            </a:r>
            <a:r>
              <a:rPr lang="en-GB" altLang="en-US" sz="2600" b="1" dirty="0">
                <a:solidFill>
                  <a:srgbClr val="CC00CC"/>
                </a:solidFill>
                <a:latin typeface="Times New Roman" panose="02020603050405020304" pitchFamily="18" charset="0"/>
                <a:cs typeface="Times New Roman" panose="02020603050405020304" pitchFamily="18" charset="0"/>
              </a:rPr>
              <a:t>modelling </a:t>
            </a:r>
            <a:r>
              <a:rPr lang="en-GB" altLang="en-US" sz="2600" dirty="0">
                <a:latin typeface="Times New Roman" panose="02020603050405020304" pitchFamily="18" charset="0"/>
                <a:cs typeface="Times New Roman" panose="02020603050405020304" pitchFamily="18" charset="0"/>
              </a:rPr>
              <a:t>an</a:t>
            </a:r>
            <a:r>
              <a:rPr lang="en-GB" altLang="en-US" sz="2600" b="1" dirty="0">
                <a:solidFill>
                  <a:srgbClr val="CC00CC"/>
                </a:solidFill>
                <a:latin typeface="Times New Roman" panose="02020603050405020304" pitchFamily="18" charset="0"/>
                <a:cs typeface="Times New Roman" panose="02020603050405020304" pitchFamily="18" charset="0"/>
              </a:rPr>
              <a:t> interaction</a:t>
            </a:r>
            <a:r>
              <a:rPr lang="en-GB" altLang="en-US" sz="2600" dirty="0">
                <a:latin typeface="Times New Roman" panose="02020603050405020304" pitchFamily="18" charset="0"/>
                <a:cs typeface="Times New Roman" panose="02020603050405020304" pitchFamily="18" charset="0"/>
              </a:rPr>
              <a:t>, we need to include </a:t>
            </a:r>
          </a:p>
          <a:p>
            <a:pPr marL="0" indent="0" algn="just">
              <a:lnSpc>
                <a:spcPct val="150000"/>
              </a:lnSpc>
              <a:spcBef>
                <a:spcPts val="0"/>
              </a:spcBef>
              <a:buNone/>
              <a:defRPr/>
            </a:pPr>
            <a:r>
              <a:rPr lang="en-GB" altLang="en-US" sz="2600" dirty="0">
                <a:latin typeface="Times New Roman" panose="02020603050405020304" pitchFamily="18" charset="0"/>
                <a:cs typeface="Times New Roman" panose="02020603050405020304" pitchFamily="18" charset="0"/>
              </a:rPr>
              <a:t>						both </a:t>
            </a:r>
            <a:r>
              <a:rPr lang="en-GB" altLang="en-US" sz="2600" b="1" dirty="0">
                <a:solidFill>
                  <a:srgbClr val="1308F8"/>
                </a:solidFill>
                <a:latin typeface="Times New Roman" panose="02020603050405020304" pitchFamily="18" charset="0"/>
                <a:cs typeface="Times New Roman" panose="02020603050405020304" pitchFamily="18" charset="0"/>
              </a:rPr>
              <a:t>objects </a:t>
            </a:r>
            <a:r>
              <a:rPr lang="en-GB" altLang="en-US" sz="2600" dirty="0">
                <a:latin typeface="Times New Roman" panose="02020603050405020304" pitchFamily="18" charset="0"/>
                <a:cs typeface="Times New Roman" panose="02020603050405020304" pitchFamily="18" charset="0"/>
              </a:rPr>
              <a:t>and</a:t>
            </a:r>
            <a:r>
              <a:rPr lang="en-GB" altLang="en-US" sz="2600" b="1" dirty="0">
                <a:solidFill>
                  <a:srgbClr val="1308F8"/>
                </a:solidFill>
                <a:latin typeface="Times New Roman" panose="02020603050405020304" pitchFamily="18" charset="0"/>
                <a:cs typeface="Times New Roman" panose="02020603050405020304" pitchFamily="18" charset="0"/>
              </a:rPr>
              <a:t> messages</a:t>
            </a:r>
          </a:p>
          <a:p>
            <a:pPr marL="514350" indent="-514350" algn="just">
              <a:lnSpc>
                <a:spcPct val="150000"/>
              </a:lnSpc>
              <a:spcBef>
                <a:spcPts val="0"/>
              </a:spcBef>
              <a:buFont typeface="Arial" panose="020B0604020202020204" pitchFamily="34" charset="0"/>
              <a:buAutoNum type="arabicPeriod"/>
              <a:defRPr/>
            </a:pPr>
            <a:r>
              <a:rPr lang="en-GB" altLang="en-US" sz="2600" b="1" dirty="0">
                <a:solidFill>
                  <a:srgbClr val="FF0000"/>
                </a:solidFill>
                <a:latin typeface="Times New Roman" panose="02020603050405020304" pitchFamily="18" charset="0"/>
                <a:cs typeface="Times New Roman" panose="02020603050405020304" pitchFamily="18" charset="0"/>
              </a:rPr>
              <a:t>Each object plays </a:t>
            </a:r>
            <a:r>
              <a:rPr lang="en-GB" altLang="en-US" sz="2600" dirty="0">
                <a:latin typeface="Times New Roman" panose="02020603050405020304" pitchFamily="18" charset="0"/>
                <a:cs typeface="Times New Roman" panose="02020603050405020304" pitchFamily="18" charset="0"/>
              </a:rPr>
              <a:t>a</a:t>
            </a:r>
            <a:r>
              <a:rPr lang="en-GB" altLang="en-US" sz="2600" b="1" dirty="0">
                <a:solidFill>
                  <a:srgbClr val="FF0000"/>
                </a:solidFill>
                <a:latin typeface="Times New Roman" panose="02020603050405020304" pitchFamily="18" charset="0"/>
                <a:cs typeface="Times New Roman" panose="02020603050405020304" pitchFamily="18" charset="0"/>
              </a:rPr>
              <a:t> specific role</a:t>
            </a:r>
          </a:p>
          <a:p>
            <a:pPr marL="514350" indent="-514350" algn="just">
              <a:lnSpc>
                <a:spcPct val="150000"/>
              </a:lnSpc>
              <a:spcBef>
                <a:spcPts val="0"/>
              </a:spcBef>
              <a:buFont typeface="Arial" panose="020B0604020202020204" pitchFamily="34" charset="0"/>
              <a:buAutoNum type="arabicPeriod"/>
              <a:defRPr/>
            </a:pPr>
            <a:r>
              <a:rPr lang="en-GB" altLang="en-US" sz="2600" b="1" dirty="0">
                <a:solidFill>
                  <a:srgbClr val="1308F8"/>
                </a:solidFill>
                <a:latin typeface="Times New Roman" panose="02020603050405020304" pitchFamily="18" charset="0"/>
                <a:cs typeface="Times New Roman" panose="02020603050405020304" pitchFamily="18" charset="0"/>
              </a:rPr>
              <a:t>Each message represents </a:t>
            </a:r>
            <a:r>
              <a:rPr lang="en-GB" altLang="en-US" sz="2600" dirty="0">
                <a:latin typeface="Times New Roman" panose="02020603050405020304" pitchFamily="18" charset="0"/>
                <a:cs typeface="Times New Roman" panose="02020603050405020304" pitchFamily="18" charset="0"/>
              </a:rPr>
              <a:t>the</a:t>
            </a:r>
            <a:r>
              <a:rPr lang="en-GB" altLang="en-US" sz="2600" b="1" dirty="0">
                <a:solidFill>
                  <a:srgbClr val="1308F8"/>
                </a:solidFill>
                <a:latin typeface="Times New Roman" panose="02020603050405020304" pitchFamily="18" charset="0"/>
                <a:cs typeface="Times New Roman" panose="02020603050405020304" pitchFamily="18" charset="0"/>
              </a:rPr>
              <a:t> communication </a:t>
            </a:r>
            <a:r>
              <a:rPr lang="en-GB" altLang="en-US" sz="2600" dirty="0">
                <a:latin typeface="Times New Roman" panose="02020603050405020304" pitchFamily="18" charset="0"/>
                <a:cs typeface="Times New Roman" panose="02020603050405020304" pitchFamily="18" charset="0"/>
              </a:rPr>
              <a:t>between</a:t>
            </a:r>
            <a:r>
              <a:rPr lang="en-GB" altLang="en-US" sz="2600" b="1" dirty="0">
                <a:solidFill>
                  <a:srgbClr val="1308F8"/>
                </a:solidFill>
                <a:latin typeface="Times New Roman" panose="02020603050405020304" pitchFamily="18" charset="0"/>
                <a:cs typeface="Times New Roman" panose="02020603050405020304" pitchFamily="18" charset="0"/>
              </a:rPr>
              <a:t> objects, </a:t>
            </a:r>
          </a:p>
          <a:p>
            <a:pPr marL="0" indent="0" algn="just">
              <a:lnSpc>
                <a:spcPct val="150000"/>
              </a:lnSpc>
              <a:spcBef>
                <a:spcPts val="0"/>
              </a:spcBef>
              <a:buNone/>
              <a:defRPr/>
            </a:pPr>
            <a:r>
              <a:rPr lang="en-GB" altLang="en-US" sz="2600" b="1" dirty="0">
                <a:solidFill>
                  <a:srgbClr val="1308F8"/>
                </a:solidFill>
                <a:latin typeface="Times New Roman" panose="02020603050405020304" pitchFamily="18" charset="0"/>
                <a:cs typeface="Times New Roman" panose="02020603050405020304" pitchFamily="18" charset="0"/>
              </a:rPr>
              <a:t>					</a:t>
            </a:r>
            <a:r>
              <a:rPr lang="en-GB" altLang="en-US" sz="2600" dirty="0">
                <a:latin typeface="Times New Roman" panose="02020603050405020304" pitchFamily="18" charset="0"/>
                <a:cs typeface="Times New Roman" panose="02020603050405020304" pitchFamily="18" charset="0"/>
              </a:rPr>
              <a:t>with</a:t>
            </a:r>
            <a:r>
              <a:rPr lang="en-GB" altLang="en-US" sz="2600" b="1" dirty="0">
                <a:solidFill>
                  <a:srgbClr val="1308F8"/>
                </a:solidFill>
                <a:latin typeface="Times New Roman" panose="02020603050405020304" pitchFamily="18" charset="0"/>
                <a:cs typeface="Times New Roman" panose="02020603050405020304" pitchFamily="18" charset="0"/>
              </a:rPr>
              <a:t> </a:t>
            </a:r>
            <a:r>
              <a:rPr lang="en-GB" altLang="en-US" sz="2600" dirty="0">
                <a:latin typeface="Times New Roman" panose="02020603050405020304" pitchFamily="18" charset="0"/>
                <a:cs typeface="Times New Roman" panose="02020603050405020304" pitchFamily="18" charset="0"/>
              </a:rPr>
              <a:t>some</a:t>
            </a:r>
            <a:r>
              <a:rPr lang="en-GB" altLang="en-US" sz="2600" b="1" dirty="0">
                <a:solidFill>
                  <a:srgbClr val="1308F8"/>
                </a:solidFill>
                <a:latin typeface="Times New Roman" panose="02020603050405020304" pitchFamily="18" charset="0"/>
                <a:cs typeface="Times New Roman" panose="02020603050405020304" pitchFamily="18" charset="0"/>
              </a:rPr>
              <a:t> resulting action</a:t>
            </a:r>
          </a:p>
          <a:p>
            <a:pPr algn="just" eaLnBrk="1" hangingPunct="1">
              <a:lnSpc>
                <a:spcPct val="150000"/>
              </a:lnSpc>
              <a:spcBef>
                <a:spcPts val="0"/>
              </a:spcBef>
              <a:buFont typeface="Wingdings" panose="05000000000000000000" pitchFamily="2" charset="2"/>
              <a:buChar char="Ø"/>
            </a:pPr>
            <a:r>
              <a:rPr lang="en-GB" altLang="en-US" sz="2600" dirty="0">
                <a:latin typeface="Times New Roman" panose="02020603050405020304" pitchFamily="18" charset="0"/>
                <a:cs typeface="Times New Roman" panose="02020603050405020304" pitchFamily="18" charset="0"/>
              </a:rPr>
              <a:t>These </a:t>
            </a:r>
            <a:r>
              <a:rPr lang="en-GB" altLang="en-US" sz="2600" b="1" dirty="0">
                <a:solidFill>
                  <a:srgbClr val="FF0000"/>
                </a:solidFill>
                <a:latin typeface="Times New Roman" panose="02020603050405020304" pitchFamily="18" charset="0"/>
                <a:cs typeface="Times New Roman" panose="02020603050405020304" pitchFamily="18" charset="0"/>
              </a:rPr>
              <a:t>dynamic aspect may involve </a:t>
            </a:r>
            <a:r>
              <a:rPr lang="en-GB"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The </a:t>
            </a:r>
            <a:r>
              <a:rPr lang="en-GB" altLang="en-US" sz="2600" b="1" dirty="0">
                <a:solidFill>
                  <a:srgbClr val="CC00CC"/>
                </a:solidFill>
                <a:latin typeface="Times New Roman" panose="02020603050405020304" pitchFamily="18" charset="0"/>
                <a:cs typeface="Times New Roman" panose="02020603050405020304" pitchFamily="18" charset="0"/>
              </a:rPr>
              <a:t>interaction of any kind of instance</a:t>
            </a:r>
            <a:r>
              <a:rPr lang="en-GB" altLang="en-US" sz="2600" dirty="0">
                <a:latin typeface="Times New Roman" panose="02020603050405020304" pitchFamily="18" charset="0"/>
                <a:cs typeface="Times New Roman" panose="02020603050405020304" pitchFamily="18" charset="0"/>
              </a:rPr>
              <a:t> in any </a:t>
            </a:r>
            <a:r>
              <a:rPr lang="en-GB" altLang="en-US" sz="2600" b="1" dirty="0">
                <a:solidFill>
                  <a:srgbClr val="1308F8"/>
                </a:solidFill>
                <a:latin typeface="Times New Roman" panose="02020603050405020304" pitchFamily="18" charset="0"/>
                <a:cs typeface="Times New Roman" panose="02020603050405020304" pitchFamily="18" charset="0"/>
              </a:rPr>
              <a:t>view of </a:t>
            </a:r>
          </a:p>
          <a:p>
            <a:pPr marL="0" indent="0" algn="just" eaLnBrk="1" hangingPunct="1">
              <a:lnSpc>
                <a:spcPct val="150000"/>
              </a:lnSpc>
              <a:spcBef>
                <a:spcPts val="0"/>
              </a:spcBef>
              <a:buNone/>
            </a:pPr>
            <a:r>
              <a:rPr lang="en-GB" altLang="en-US" sz="2600" b="1" dirty="0">
                <a:solidFill>
                  <a:srgbClr val="1308F8"/>
                </a:solidFill>
                <a:latin typeface="Times New Roman" panose="02020603050405020304" pitchFamily="18" charset="0"/>
                <a:cs typeface="Times New Roman" panose="02020603050405020304" pitchFamily="18" charset="0"/>
              </a:rPr>
              <a:t>		a system’s architecture</a:t>
            </a:r>
            <a:r>
              <a:rPr lang="en-GB" altLang="en-US" sz="2600" dirty="0">
                <a:latin typeface="Times New Roman" panose="02020603050405020304" pitchFamily="18" charset="0"/>
                <a:cs typeface="Times New Roman" panose="02020603050405020304" pitchFamily="18" charset="0"/>
              </a:rPr>
              <a:t>, including </a:t>
            </a:r>
            <a:r>
              <a:rPr lang="en-GB" altLang="en-US" sz="2600" b="1" dirty="0">
                <a:solidFill>
                  <a:srgbClr val="FF0000"/>
                </a:solidFill>
                <a:latin typeface="Times New Roman" panose="02020603050405020304" pitchFamily="18" charset="0"/>
                <a:cs typeface="Times New Roman" panose="02020603050405020304" pitchFamily="18" charset="0"/>
              </a:rPr>
              <a:t>instances of a class, interface, components and nodes</a:t>
            </a:r>
            <a:r>
              <a:rPr lang="en-GB" altLang="en-US" sz="26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A </a:t>
            </a:r>
            <a:r>
              <a:rPr lang="en-GB" altLang="en-US" sz="2600" b="1" dirty="0">
                <a:solidFill>
                  <a:srgbClr val="CC00CC"/>
                </a:solidFill>
                <a:latin typeface="Times New Roman" panose="02020603050405020304" pitchFamily="18" charset="0"/>
                <a:cs typeface="Times New Roman" panose="02020603050405020304" pitchFamily="18" charset="0"/>
              </a:rPr>
              <a:t>system as a whole, a subsystem, an operation or a class</a:t>
            </a:r>
            <a:r>
              <a:rPr lang="en-GB" altLang="en-US" sz="2600" b="1"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defRPr/>
            </a:pPr>
            <a:endParaRPr lang="en-GB" altLang="en-US" sz="2600" b="1" dirty="0">
              <a:solidFill>
                <a:srgbClr val="1308F8"/>
              </a:solidFill>
              <a:latin typeface="Times New Roman" panose="02020603050405020304" pitchFamily="18" charset="0"/>
              <a:cs typeface="Times New Roman" panose="02020603050405020304" pitchFamily="18" charset="0"/>
            </a:endParaRPr>
          </a:p>
        </p:txBody>
      </p:sp>
      <p:sp>
        <p:nvSpPr>
          <p:cNvPr id="82948" name="Slide Number Placeholder 4">
            <a:extLst>
              <a:ext uri="{FF2B5EF4-FFF2-40B4-BE49-F238E27FC236}">
                <a16:creationId xmlns:a16="http://schemas.microsoft.com/office/drawing/2014/main" id="{3220B8A5-F13F-1927-CB8F-774C5F2EA221}"/>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78B1E0A6-765E-4EBB-ABC2-647B96F024E9}" type="slidenum">
              <a:rPr lang="en-GB" altLang="en-US" sz="1200">
                <a:solidFill>
                  <a:schemeClr val="tx2"/>
                </a:solidFill>
              </a:rPr>
              <a:pPr algn="l">
                <a:lnSpc>
                  <a:spcPct val="100000"/>
                </a:lnSpc>
                <a:spcBef>
                  <a:spcPct val="0"/>
                </a:spcBef>
                <a:buFontTx/>
                <a:buNone/>
              </a:pPr>
              <a:t>48</a:t>
            </a:fld>
            <a:endParaRPr lang="en-GB" altLang="en-US" sz="1200">
              <a:solidFill>
                <a:schemeClr val="tx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E55B6AE-35E4-57C4-105A-3AD8736A5D58}"/>
              </a:ext>
            </a:extLst>
          </p:cNvPr>
          <p:cNvSpPr>
            <a:spLocks noGrp="1" noRot="1" noChangeArrowheads="1"/>
          </p:cNvSpPr>
          <p:nvPr>
            <p:ph type="title"/>
          </p:nvPr>
        </p:nvSpPr>
        <p:spPr>
          <a:xfrm>
            <a:off x="1524000" y="0"/>
            <a:ext cx="9144000" cy="381000"/>
          </a:xfrm>
        </p:spPr>
        <p:txBody>
          <a:bodyPr>
            <a:normAutofit fontScale="90000"/>
          </a:bodyPr>
          <a:lstStyle/>
          <a:p>
            <a:pPr algn="ctr" eaLnBrk="1" hangingPunct="1"/>
            <a:r>
              <a:rPr lang="en-GB" altLang="en-US" sz="2800" b="1">
                <a:solidFill>
                  <a:srgbClr val="1308F8"/>
                </a:solidFill>
                <a:latin typeface="Times New Roman" panose="02020603050405020304" pitchFamily="18" charset="0"/>
                <a:cs typeface="Times New Roman" panose="02020603050405020304" pitchFamily="18" charset="0"/>
              </a:rPr>
              <a:t>Modelling an Interaction---------</a:t>
            </a:r>
          </a:p>
        </p:txBody>
      </p:sp>
      <p:sp>
        <p:nvSpPr>
          <p:cNvPr id="83971" name="Rectangle 3">
            <a:extLst>
              <a:ext uri="{FF2B5EF4-FFF2-40B4-BE49-F238E27FC236}">
                <a16:creationId xmlns:a16="http://schemas.microsoft.com/office/drawing/2014/main" id="{56ADE2C4-77A7-274A-2A9F-CB467E8A80D0}"/>
              </a:ext>
            </a:extLst>
          </p:cNvPr>
          <p:cNvSpPr>
            <a:spLocks noGrp="1" noChangeArrowheads="1"/>
          </p:cNvSpPr>
          <p:nvPr>
            <p:ph idx="1"/>
          </p:nvPr>
        </p:nvSpPr>
        <p:spPr>
          <a:xfrm>
            <a:off x="0" y="381000"/>
            <a:ext cx="12192000" cy="6477000"/>
          </a:xfrm>
        </p:spPr>
        <p:txBody>
          <a:bodyPr>
            <a:normAutofit/>
          </a:bodyPr>
          <a:lstStyle/>
          <a:p>
            <a:pPr algn="just">
              <a:lnSpc>
                <a:spcPct val="150000"/>
              </a:lnSpc>
              <a:spcBef>
                <a:spcPts val="0"/>
              </a:spcBef>
              <a:buFont typeface="Wingdings" panose="05000000000000000000" pitchFamily="2" charset="2"/>
              <a:buChar char="Ø"/>
              <a:defRPr/>
            </a:pPr>
            <a:r>
              <a:rPr lang="en-GB" altLang="en-US" b="1" dirty="0">
                <a:solidFill>
                  <a:srgbClr val="006600"/>
                </a:solidFill>
                <a:latin typeface="Times New Roman" panose="02020603050405020304" pitchFamily="18" charset="0"/>
                <a:cs typeface="Times New Roman" panose="02020603050405020304" pitchFamily="18" charset="0"/>
              </a:rPr>
              <a:t>An interaction diagram can be used in two ways</a:t>
            </a:r>
            <a:r>
              <a:rPr lang="en-GB"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defRPr/>
            </a:pPr>
            <a:r>
              <a:rPr lang="en-GB" altLang="en-US" b="1" dirty="0">
                <a:solidFill>
                  <a:srgbClr val="1308F8"/>
                </a:solidFill>
                <a:latin typeface="Times New Roman" panose="02020603050405020304" pitchFamily="18" charset="0"/>
                <a:cs typeface="Times New Roman" panose="02020603050405020304" pitchFamily="18" charset="0"/>
              </a:rPr>
              <a:t>To model flows of control by time ordering</a:t>
            </a:r>
          </a:p>
          <a:p>
            <a:pPr algn="just">
              <a:lnSpc>
                <a:spcPct val="150000"/>
              </a:lnSpc>
              <a:spcBef>
                <a:spcPts val="0"/>
              </a:spcBef>
              <a:buFont typeface="Wingdings" panose="05000000000000000000" pitchFamily="2" charset="2"/>
              <a:buChar char="ü"/>
              <a:defRPr/>
            </a:pPr>
            <a:r>
              <a:rPr lang="en-GB" altLang="en-US" b="1" dirty="0">
                <a:solidFill>
                  <a:srgbClr val="FF0000"/>
                </a:solidFill>
                <a:latin typeface="Times New Roman" panose="02020603050405020304" pitchFamily="18" charset="0"/>
                <a:cs typeface="Times New Roman" panose="02020603050405020304" pitchFamily="18" charset="0"/>
              </a:rPr>
              <a:t>Emphasizes the passing of messages </a:t>
            </a:r>
            <a:r>
              <a:rPr lang="en-GB" altLang="en-US" dirty="0">
                <a:latin typeface="Times New Roman" panose="02020603050405020304" pitchFamily="18" charset="0"/>
                <a:cs typeface="Times New Roman" panose="02020603050405020304" pitchFamily="18" charset="0"/>
              </a:rPr>
              <a:t>as they </a:t>
            </a:r>
            <a:r>
              <a:rPr lang="en-GB" altLang="en-US" b="1" dirty="0">
                <a:solidFill>
                  <a:srgbClr val="1308F8"/>
                </a:solidFill>
                <a:latin typeface="Times New Roman" panose="02020603050405020304" pitchFamily="18" charset="0"/>
                <a:cs typeface="Times New Roman" panose="02020603050405020304" pitchFamily="18" charset="0"/>
              </a:rPr>
              <a:t>unfold over time</a:t>
            </a:r>
            <a:r>
              <a:rPr lang="en-GB" altLang="en-US" dirty="0">
                <a:latin typeface="Times New Roman" panose="02020603050405020304" pitchFamily="18" charset="0"/>
                <a:cs typeface="Times New Roman" panose="02020603050405020304" pitchFamily="18" charset="0"/>
              </a:rPr>
              <a:t>- </a:t>
            </a:r>
            <a:r>
              <a:rPr lang="en-GB" altLang="en-US" b="1" dirty="0">
                <a:solidFill>
                  <a:srgbClr val="CC00CC"/>
                </a:solidFill>
                <a:latin typeface="Times New Roman" panose="02020603050405020304" pitchFamily="18" charset="0"/>
                <a:cs typeface="Times New Roman" panose="02020603050405020304" pitchFamily="18" charset="0"/>
              </a:rPr>
              <a:t>Sequence Diagram </a:t>
            </a:r>
            <a:r>
              <a:rPr lang="en-GB" altLang="en-US" dirty="0">
                <a:latin typeface="Times New Roman" panose="02020603050405020304" pitchFamily="18" charset="0"/>
                <a:cs typeface="Times New Roman" panose="02020603050405020304" pitchFamily="18" charset="0"/>
              </a:rPr>
              <a:t>is used to model this</a:t>
            </a:r>
          </a:p>
          <a:p>
            <a:pPr algn="just">
              <a:lnSpc>
                <a:spcPct val="150000"/>
              </a:lnSpc>
              <a:spcBef>
                <a:spcPts val="0"/>
              </a:spcBef>
              <a:buFont typeface="Wingdings" panose="05000000000000000000" pitchFamily="2" charset="2"/>
              <a:buChar char="§"/>
              <a:defRPr/>
            </a:pPr>
            <a:r>
              <a:rPr lang="en-GB" altLang="en-US" b="1" dirty="0">
                <a:solidFill>
                  <a:srgbClr val="1308F8"/>
                </a:solidFill>
                <a:latin typeface="Times New Roman" panose="02020603050405020304" pitchFamily="18" charset="0"/>
                <a:cs typeface="Times New Roman" panose="02020603050405020304" pitchFamily="18" charset="0"/>
              </a:rPr>
              <a:t>To model flows of control by organization</a:t>
            </a:r>
          </a:p>
          <a:p>
            <a:pPr algn="just">
              <a:lnSpc>
                <a:spcPct val="150000"/>
              </a:lnSpc>
              <a:spcBef>
                <a:spcPts val="0"/>
              </a:spcBef>
              <a:buFont typeface="Wingdings" panose="05000000000000000000" pitchFamily="2" charset="2"/>
              <a:buChar char="ü"/>
              <a:defRPr/>
            </a:pPr>
            <a:r>
              <a:rPr lang="en-GB" altLang="en-US" dirty="0">
                <a:latin typeface="Times New Roman" panose="02020603050405020304" pitchFamily="18" charset="0"/>
                <a:cs typeface="Times New Roman" panose="02020603050405020304" pitchFamily="18" charset="0"/>
              </a:rPr>
              <a:t>Emphasizes the </a:t>
            </a:r>
            <a:r>
              <a:rPr lang="en-GB" altLang="en-US" b="1" dirty="0">
                <a:solidFill>
                  <a:srgbClr val="FF0000"/>
                </a:solidFill>
                <a:latin typeface="Times New Roman" panose="02020603050405020304" pitchFamily="18" charset="0"/>
                <a:cs typeface="Times New Roman" panose="02020603050405020304" pitchFamily="18" charset="0"/>
              </a:rPr>
              <a:t>structural relationships among the instances </a:t>
            </a:r>
            <a:r>
              <a:rPr lang="en-GB" altLang="en-US" dirty="0">
                <a:latin typeface="Times New Roman" panose="02020603050405020304" pitchFamily="18" charset="0"/>
                <a:cs typeface="Times New Roman" panose="02020603050405020304" pitchFamily="18" charset="0"/>
              </a:rPr>
              <a:t>in the </a:t>
            </a:r>
            <a:r>
              <a:rPr lang="en-GB" altLang="en-US" b="1" dirty="0">
                <a:latin typeface="Times New Roman" panose="02020603050405020304" pitchFamily="18" charset="0"/>
                <a:cs typeface="Times New Roman" panose="02020603050405020304" pitchFamily="18" charset="0"/>
              </a:rPr>
              <a:t>interaction</a:t>
            </a:r>
            <a:r>
              <a:rPr lang="en-GB" altLang="en-US" dirty="0">
                <a:latin typeface="Times New Roman" panose="02020603050405020304" pitchFamily="18" charset="0"/>
                <a:cs typeface="Times New Roman" panose="02020603050405020304" pitchFamily="18" charset="0"/>
              </a:rPr>
              <a:t>, along which </a:t>
            </a:r>
            <a:r>
              <a:rPr lang="en-GB" altLang="en-US" b="1" dirty="0">
                <a:solidFill>
                  <a:srgbClr val="006600"/>
                </a:solidFill>
                <a:latin typeface="Times New Roman" panose="02020603050405020304" pitchFamily="18" charset="0"/>
                <a:cs typeface="Times New Roman" panose="02020603050405020304" pitchFamily="18" charset="0"/>
              </a:rPr>
              <a:t>messages may be passed</a:t>
            </a:r>
            <a:r>
              <a:rPr lang="en-GB" altLang="en-US" dirty="0">
                <a:latin typeface="Times New Roman" panose="02020603050405020304" pitchFamily="18" charset="0"/>
                <a:cs typeface="Times New Roman" panose="02020603050405020304" pitchFamily="18" charset="0"/>
              </a:rPr>
              <a:t>- </a:t>
            </a:r>
            <a:r>
              <a:rPr lang="en-GB" altLang="en-US" b="1" dirty="0">
                <a:solidFill>
                  <a:srgbClr val="1308F8"/>
                </a:solidFill>
                <a:latin typeface="Times New Roman" panose="02020603050405020304" pitchFamily="18" charset="0"/>
                <a:cs typeface="Times New Roman" panose="02020603050405020304" pitchFamily="18" charset="0"/>
              </a:rPr>
              <a:t>Collaboration Diagram</a:t>
            </a:r>
            <a:r>
              <a:rPr lang="en-GB" altLang="en-US" b="1"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is used to model this</a:t>
            </a:r>
          </a:p>
          <a:p>
            <a:pPr lvl="1" algn="just">
              <a:lnSpc>
                <a:spcPct val="150000"/>
              </a:lnSpc>
              <a:spcBef>
                <a:spcPts val="0"/>
              </a:spcBef>
              <a:defRPr/>
            </a:pPr>
            <a:endParaRPr lang="en-GB" altLang="en-US" sz="2800" dirty="0">
              <a:latin typeface="Times New Roman" panose="02020603050405020304" pitchFamily="18" charset="0"/>
              <a:cs typeface="Times New Roman" panose="02020603050405020304" pitchFamily="18" charset="0"/>
            </a:endParaRPr>
          </a:p>
          <a:p>
            <a:pPr lvl="1" algn="just">
              <a:lnSpc>
                <a:spcPct val="150000"/>
              </a:lnSpc>
              <a:spcBef>
                <a:spcPts val="0"/>
              </a:spcBef>
              <a:defRPr/>
            </a:pPr>
            <a:endParaRPr lang="en-GB" altLang="en-US" sz="2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defRPr/>
            </a:pPr>
            <a:endParaRPr lang="en-GB" altLang="en-US" b="1" dirty="0">
              <a:solidFill>
                <a:srgbClr val="FF0000"/>
              </a:solidFill>
              <a:latin typeface="Times New Roman" panose="02020603050405020304" pitchFamily="18" charset="0"/>
              <a:cs typeface="Times New Roman" panose="02020603050405020304" pitchFamily="18" charset="0"/>
            </a:endParaRPr>
          </a:p>
          <a:p>
            <a:pPr marL="0" indent="0" algn="just" eaLnBrk="1" hangingPunct="1">
              <a:lnSpc>
                <a:spcPct val="150000"/>
              </a:lnSpc>
              <a:spcBef>
                <a:spcPct val="0"/>
              </a:spcBef>
              <a:buNone/>
            </a:pPr>
            <a:endParaRPr lang="en-GB" altLang="en-US" b="1" dirty="0">
              <a:latin typeface="Times New Roman" panose="02020603050405020304" pitchFamily="18" charset="0"/>
              <a:cs typeface="Times New Roman" panose="02020603050405020304" pitchFamily="18" charset="0"/>
            </a:endParaRPr>
          </a:p>
        </p:txBody>
      </p:sp>
      <p:sp>
        <p:nvSpPr>
          <p:cNvPr id="83972" name="Slide Number Placeholder 4">
            <a:extLst>
              <a:ext uri="{FF2B5EF4-FFF2-40B4-BE49-F238E27FC236}">
                <a16:creationId xmlns:a16="http://schemas.microsoft.com/office/drawing/2014/main" id="{902D3165-11D2-686E-7631-96FCEC8FB957}"/>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6C397BE5-F104-419B-8EFF-BCDD8A1C7B07}" type="slidenum">
              <a:rPr lang="en-GB" altLang="en-US" sz="1200">
                <a:solidFill>
                  <a:schemeClr val="tx2"/>
                </a:solidFill>
              </a:rPr>
              <a:pPr algn="l">
                <a:lnSpc>
                  <a:spcPct val="100000"/>
                </a:lnSpc>
                <a:spcBef>
                  <a:spcPct val="0"/>
                </a:spcBef>
                <a:buFontTx/>
                <a:buNone/>
              </a:pPr>
              <a:t>49</a:t>
            </a:fld>
            <a:endParaRPr lang="en-GB" altLang="en-US" sz="120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5723961-8DB6-F71B-EAC8-5FD3EC230676}"/>
              </a:ext>
            </a:extLst>
          </p:cNvPr>
          <p:cNvSpPr>
            <a:spLocks noGrp="1" noRot="1" noChangeArrowheads="1"/>
          </p:cNvSpPr>
          <p:nvPr>
            <p:ph type="title"/>
          </p:nvPr>
        </p:nvSpPr>
        <p:spPr>
          <a:xfrm>
            <a:off x="1905000" y="0"/>
            <a:ext cx="7924800" cy="3048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Forward &amp; Reverse Engineering</a:t>
            </a:r>
          </a:p>
        </p:txBody>
      </p:sp>
      <p:sp>
        <p:nvSpPr>
          <p:cNvPr id="31747" name="Slide Number Placeholder 4">
            <a:extLst>
              <a:ext uri="{FF2B5EF4-FFF2-40B4-BE49-F238E27FC236}">
                <a16:creationId xmlns:a16="http://schemas.microsoft.com/office/drawing/2014/main" id="{94F5598E-A939-18E4-6F1C-0310619165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3B87B05-9FBC-4759-B4CB-9C08CEE68846}" type="slidenum">
              <a:rPr lang="en-GB" altLang="en-US" sz="1400">
                <a:solidFill>
                  <a:srgbClr val="FFFFFF"/>
                </a:solidFill>
                <a:latin typeface="Franklin Gothic Book" panose="020B0503020102020204" pitchFamily="34" charset="0"/>
              </a:rPr>
              <a:pPr/>
              <a:t>5</a:t>
            </a:fld>
            <a:endParaRPr lang="en-GB" altLang="en-US" sz="1400">
              <a:solidFill>
                <a:srgbClr val="FFFFFF"/>
              </a:solidFill>
              <a:latin typeface="Franklin Gothic Book" panose="020B0503020102020204" pitchFamily="34" charset="0"/>
            </a:endParaRPr>
          </a:p>
        </p:txBody>
      </p:sp>
      <p:sp>
        <p:nvSpPr>
          <p:cNvPr id="14340" name="Rectangle 3">
            <a:extLst>
              <a:ext uri="{FF2B5EF4-FFF2-40B4-BE49-F238E27FC236}">
                <a16:creationId xmlns:a16="http://schemas.microsoft.com/office/drawing/2014/main" id="{85A4CF57-A8E6-F315-9397-40E601CF8C87}"/>
              </a:ext>
            </a:extLst>
          </p:cNvPr>
          <p:cNvSpPr>
            <a:spLocks noGrp="1" noChangeArrowheads="1"/>
          </p:cNvSpPr>
          <p:nvPr>
            <p:ph sz="quarter" idx="1"/>
          </p:nvPr>
        </p:nvSpPr>
        <p:spPr>
          <a:xfrm>
            <a:off x="0" y="304800"/>
            <a:ext cx="12192000" cy="6553200"/>
          </a:xfrm>
        </p:spPr>
        <p:txBody>
          <a:bodyPr rtlCol="0">
            <a:noAutofit/>
          </a:bodyPr>
          <a:lstStyle/>
          <a:p>
            <a:pPr algn="just" eaLnBrk="1" hangingPunct="1">
              <a:lnSpc>
                <a:spcPct val="170000"/>
              </a:lnSpc>
              <a:spcBef>
                <a:spcPct val="0"/>
              </a:spcBef>
              <a:buFont typeface="Wingdings" panose="05000000000000000000" pitchFamily="2" charset="2"/>
              <a:buChar char="Ø"/>
              <a:defRPr/>
            </a:pPr>
            <a:r>
              <a:rPr lang="en-GB" altLang="en-US" dirty="0">
                <a:latin typeface="Times New Roman" panose="02020603050405020304" pitchFamily="18" charset="0"/>
                <a:cs typeface="Times New Roman" panose="02020603050405020304" pitchFamily="18" charset="0"/>
              </a:rPr>
              <a:t>Even though </a:t>
            </a:r>
            <a:r>
              <a:rPr lang="en-GB" altLang="en-US" b="1" dirty="0">
                <a:latin typeface="Times New Roman" panose="02020603050405020304" pitchFamily="18" charset="0"/>
                <a:cs typeface="Times New Roman" panose="02020603050405020304" pitchFamily="18" charset="0"/>
              </a:rPr>
              <a:t>modelling</a:t>
            </a:r>
            <a:r>
              <a:rPr lang="en-GB" altLang="en-US" dirty="0">
                <a:latin typeface="Times New Roman" panose="02020603050405020304" pitchFamily="18" charset="0"/>
                <a:cs typeface="Times New Roman" panose="02020603050405020304" pitchFamily="18" charset="0"/>
              </a:rPr>
              <a:t> is important, the </a:t>
            </a:r>
            <a:r>
              <a:rPr lang="en-GB" altLang="en-US" b="1" dirty="0">
                <a:solidFill>
                  <a:srgbClr val="6600CC"/>
                </a:solidFill>
                <a:latin typeface="Times New Roman" panose="02020603050405020304" pitchFamily="18" charset="0"/>
                <a:cs typeface="Times New Roman" panose="02020603050405020304" pitchFamily="18" charset="0"/>
              </a:rPr>
              <a:t>primary product </a:t>
            </a:r>
            <a:r>
              <a:rPr lang="en-GB" altLang="en-US" dirty="0">
                <a:latin typeface="Times New Roman" panose="02020603050405020304" pitchFamily="18" charset="0"/>
                <a:cs typeface="Times New Roman" panose="02020603050405020304" pitchFamily="18" charset="0"/>
              </a:rPr>
              <a:t>of a</a:t>
            </a:r>
            <a:r>
              <a:rPr lang="en-GB" altLang="en-US" b="1" dirty="0">
                <a:solidFill>
                  <a:srgbClr val="00B050"/>
                </a:solidFill>
                <a:latin typeface="Times New Roman" panose="02020603050405020304" pitchFamily="18" charset="0"/>
                <a:cs typeface="Times New Roman" panose="02020603050405020304" pitchFamily="18" charset="0"/>
              </a:rPr>
              <a:t> </a:t>
            </a:r>
            <a:r>
              <a:rPr lang="en-GB" altLang="en-US" b="1" dirty="0">
                <a:solidFill>
                  <a:srgbClr val="A50021"/>
                </a:solidFill>
                <a:latin typeface="Times New Roman" panose="02020603050405020304" pitchFamily="18" charset="0"/>
                <a:cs typeface="Times New Roman" panose="02020603050405020304" pitchFamily="18" charset="0"/>
              </a:rPr>
              <a:t>development team </a:t>
            </a:r>
            <a:r>
              <a:rPr lang="en-GB" altLang="en-US" dirty="0">
                <a:latin typeface="Times New Roman" panose="02020603050405020304" pitchFamily="18" charset="0"/>
                <a:cs typeface="Times New Roman" panose="02020603050405020304" pitchFamily="18" charset="0"/>
              </a:rPr>
              <a:t>is</a:t>
            </a:r>
            <a:r>
              <a:rPr lang="en-GB" altLang="en-US" b="1" dirty="0">
                <a:solidFill>
                  <a:srgbClr val="00B050"/>
                </a:solidFill>
                <a:latin typeface="Times New Roman" panose="02020603050405020304" pitchFamily="18" charset="0"/>
                <a:cs typeface="Times New Roman" panose="02020603050405020304" pitchFamily="18" charset="0"/>
              </a:rPr>
              <a:t> </a:t>
            </a:r>
            <a:r>
              <a:rPr lang="en-GB" altLang="en-US" b="1" dirty="0">
                <a:solidFill>
                  <a:srgbClr val="FF0000"/>
                </a:solidFill>
                <a:latin typeface="Times New Roman" panose="02020603050405020304" pitchFamily="18" charset="0"/>
                <a:cs typeface="Times New Roman" panose="02020603050405020304" pitchFamily="18" charset="0"/>
              </a:rPr>
              <a:t>software</a:t>
            </a:r>
            <a:r>
              <a:rPr lang="en-GB" altLang="en-US" dirty="0">
                <a:latin typeface="Times New Roman" panose="02020603050405020304" pitchFamily="18" charset="0"/>
                <a:cs typeface="Times New Roman" panose="02020603050405020304" pitchFamily="18" charset="0"/>
              </a:rPr>
              <a:t>, </a:t>
            </a:r>
            <a:r>
              <a:rPr lang="en-GB" altLang="en-US" b="1" dirty="0">
                <a:latin typeface="Times New Roman" panose="02020603050405020304" pitchFamily="18" charset="0"/>
                <a:cs typeface="Times New Roman" panose="02020603050405020304" pitchFamily="18" charset="0"/>
              </a:rPr>
              <a:t>not diagrams</a:t>
            </a:r>
          </a:p>
          <a:p>
            <a:pPr algn="just" eaLnBrk="1" hangingPunct="1">
              <a:lnSpc>
                <a:spcPct val="170000"/>
              </a:lnSpc>
              <a:spcBef>
                <a:spcPct val="0"/>
              </a:spcBef>
              <a:buFont typeface="Wingdings" panose="05000000000000000000" pitchFamily="2" charset="2"/>
              <a:buChar char="§"/>
              <a:defRPr/>
            </a:pPr>
            <a:r>
              <a:rPr lang="en-GB" altLang="en-US" dirty="0">
                <a:latin typeface="Times New Roman" panose="02020603050405020304" pitchFamily="18" charset="0"/>
                <a:cs typeface="Times New Roman" panose="02020603050405020304" pitchFamily="18" charset="0"/>
              </a:rPr>
              <a:t>Therefore, it is important that the </a:t>
            </a:r>
            <a:r>
              <a:rPr lang="en-GB" altLang="en-US" b="1" dirty="0">
                <a:solidFill>
                  <a:srgbClr val="3333FF"/>
                </a:solidFill>
                <a:latin typeface="Times New Roman" panose="02020603050405020304" pitchFamily="18" charset="0"/>
                <a:cs typeface="Times New Roman" panose="02020603050405020304" pitchFamily="18" charset="0"/>
              </a:rPr>
              <a:t>models </a:t>
            </a:r>
            <a:r>
              <a:rPr lang="en-GB" altLang="en-US" dirty="0">
                <a:latin typeface="Times New Roman" panose="02020603050405020304" pitchFamily="18" charset="0"/>
                <a:cs typeface="Times New Roman" panose="02020603050405020304" pitchFamily="18" charset="0"/>
              </a:rPr>
              <a:t>we</a:t>
            </a:r>
            <a:r>
              <a:rPr lang="en-GB" altLang="en-US" b="1" dirty="0">
                <a:solidFill>
                  <a:srgbClr val="3333FF"/>
                </a:solidFill>
                <a:latin typeface="Times New Roman" panose="02020603050405020304" pitchFamily="18" charset="0"/>
                <a:cs typeface="Times New Roman" panose="02020603050405020304" pitchFamily="18" charset="0"/>
              </a:rPr>
              <a:t> create </a:t>
            </a:r>
            <a:r>
              <a:rPr lang="en-GB" altLang="en-US" dirty="0">
                <a:latin typeface="Times New Roman" panose="02020603050405020304" pitchFamily="18" charset="0"/>
                <a:cs typeface="Times New Roman" panose="02020603050405020304" pitchFamily="18" charset="0"/>
              </a:rPr>
              <a:t>and the </a:t>
            </a:r>
            <a:r>
              <a:rPr lang="en-GB" altLang="en-US" b="1" dirty="0">
                <a:solidFill>
                  <a:srgbClr val="3333FF"/>
                </a:solidFill>
                <a:latin typeface="Times New Roman" panose="02020603050405020304" pitchFamily="18" charset="0"/>
                <a:cs typeface="Times New Roman" panose="02020603050405020304" pitchFamily="18" charset="0"/>
              </a:rPr>
              <a:t>implementations </a:t>
            </a:r>
            <a:r>
              <a:rPr lang="en-GB" altLang="en-US" dirty="0">
                <a:latin typeface="Times New Roman" panose="02020603050405020304" pitchFamily="18" charset="0"/>
                <a:cs typeface="Times New Roman" panose="02020603050405020304" pitchFamily="18" charset="0"/>
              </a:rPr>
              <a:t>we</a:t>
            </a:r>
            <a:r>
              <a:rPr lang="en-GB" altLang="en-US" b="1" dirty="0">
                <a:solidFill>
                  <a:srgbClr val="3333FF"/>
                </a:solidFill>
                <a:latin typeface="Times New Roman" panose="02020603050405020304" pitchFamily="18" charset="0"/>
                <a:cs typeface="Times New Roman" panose="02020603050405020304" pitchFamily="18" charset="0"/>
              </a:rPr>
              <a:t> deploy map</a:t>
            </a:r>
            <a:r>
              <a:rPr lang="en-GB" altLang="en-US" dirty="0">
                <a:latin typeface="Times New Roman" panose="02020603050405020304" pitchFamily="18" charset="0"/>
                <a:cs typeface="Times New Roman" panose="02020603050405020304" pitchFamily="18" charset="0"/>
              </a:rPr>
              <a:t> to one another</a:t>
            </a:r>
          </a:p>
          <a:p>
            <a:pPr algn="just" eaLnBrk="1" hangingPunct="1">
              <a:lnSpc>
                <a:spcPct val="170000"/>
              </a:lnSpc>
              <a:spcBef>
                <a:spcPct val="0"/>
              </a:spcBef>
              <a:buFont typeface="Wingdings" panose="05000000000000000000" pitchFamily="2" charset="2"/>
              <a:buChar char="ü"/>
              <a:defRPr/>
            </a:pPr>
            <a:r>
              <a:rPr lang="en-GB" altLang="en-US" dirty="0">
                <a:latin typeface="Times New Roman" panose="02020603050405020304" pitchFamily="18" charset="0"/>
                <a:cs typeface="Times New Roman" panose="02020603050405020304" pitchFamily="18" charset="0"/>
              </a:rPr>
              <a:t>In most cases, the </a:t>
            </a:r>
            <a:r>
              <a:rPr lang="en-GB" altLang="en-US" b="1" dirty="0">
                <a:latin typeface="Times New Roman" panose="02020603050405020304" pitchFamily="18" charset="0"/>
                <a:cs typeface="Times New Roman" panose="02020603050405020304" pitchFamily="18" charset="0"/>
              </a:rPr>
              <a:t>models </a:t>
            </a:r>
            <a:r>
              <a:rPr lang="en-GB" altLang="en-US" dirty="0">
                <a:latin typeface="Times New Roman" panose="02020603050405020304" pitchFamily="18" charset="0"/>
                <a:cs typeface="Times New Roman" panose="02020603050405020304" pitchFamily="18" charset="0"/>
              </a:rPr>
              <a:t>we </a:t>
            </a:r>
            <a:r>
              <a:rPr lang="en-GB" altLang="en-US" b="1" dirty="0">
                <a:latin typeface="Times New Roman" panose="02020603050405020304" pitchFamily="18" charset="0"/>
                <a:cs typeface="Times New Roman" panose="02020603050405020304" pitchFamily="18" charset="0"/>
              </a:rPr>
              <a:t>create </a:t>
            </a:r>
            <a:r>
              <a:rPr lang="en-GB" altLang="en-US" dirty="0">
                <a:latin typeface="Times New Roman" panose="02020603050405020304" pitchFamily="18" charset="0"/>
                <a:cs typeface="Times New Roman" panose="02020603050405020304" pitchFamily="18" charset="0"/>
              </a:rPr>
              <a:t>will be </a:t>
            </a:r>
            <a:r>
              <a:rPr lang="en-GB" altLang="en-US" b="1" dirty="0">
                <a:solidFill>
                  <a:srgbClr val="3333FF"/>
                </a:solidFill>
                <a:latin typeface="Times New Roman" panose="02020603050405020304" pitchFamily="18" charset="0"/>
                <a:cs typeface="Times New Roman" panose="02020603050405020304" pitchFamily="18" charset="0"/>
              </a:rPr>
              <a:t>mapped </a:t>
            </a:r>
            <a:r>
              <a:rPr lang="en-GB" altLang="en-US" dirty="0">
                <a:latin typeface="Times New Roman" panose="02020603050405020304" pitchFamily="18" charset="0"/>
                <a:cs typeface="Times New Roman" panose="02020603050405020304" pitchFamily="18" charset="0"/>
              </a:rPr>
              <a:t>to</a:t>
            </a:r>
            <a:r>
              <a:rPr lang="en-GB" altLang="en-US" b="1" dirty="0">
                <a:solidFill>
                  <a:srgbClr val="3333FF"/>
                </a:solidFill>
                <a:latin typeface="Times New Roman" panose="02020603050405020304" pitchFamily="18" charset="0"/>
                <a:cs typeface="Times New Roman" panose="02020603050405020304" pitchFamily="18" charset="0"/>
              </a:rPr>
              <a:t> code.</a:t>
            </a:r>
          </a:p>
          <a:p>
            <a:pPr marL="514350" indent="-514350" algn="just">
              <a:lnSpc>
                <a:spcPct val="170000"/>
              </a:lnSpc>
              <a:spcBef>
                <a:spcPct val="0"/>
              </a:spcBef>
              <a:buFont typeface="Arial" panose="020B0604020202020204" pitchFamily="34" charset="0"/>
              <a:buAutoNum type="arabicPeriod"/>
              <a:defRPr/>
            </a:pPr>
            <a:r>
              <a:rPr lang="en-GB" altLang="en-US" b="1" dirty="0">
                <a:solidFill>
                  <a:srgbClr val="FF0000"/>
                </a:solidFill>
                <a:latin typeface="Times New Roman" panose="02020603050405020304" pitchFamily="18" charset="0"/>
                <a:cs typeface="Times New Roman" panose="02020603050405020304" pitchFamily="18" charset="0"/>
              </a:rPr>
              <a:t>Forward Engineering: </a:t>
            </a:r>
          </a:p>
          <a:p>
            <a:pPr algn="just" eaLnBrk="1" hangingPunct="1">
              <a:lnSpc>
                <a:spcPct val="170000"/>
              </a:lnSpc>
              <a:spcBef>
                <a:spcPct val="0"/>
              </a:spcBef>
              <a:buFont typeface="Wingdings" panose="05000000000000000000" pitchFamily="2" charset="2"/>
              <a:buChar char="§"/>
              <a:defRPr/>
            </a:pPr>
            <a:r>
              <a:rPr lang="en-GB" altLang="en-US" dirty="0">
                <a:latin typeface="Times New Roman" panose="02020603050405020304" pitchFamily="18" charset="0"/>
                <a:cs typeface="Times New Roman" panose="02020603050405020304" pitchFamily="18" charset="0"/>
              </a:rPr>
              <a:t>It is the </a:t>
            </a:r>
            <a:r>
              <a:rPr lang="en-GB" altLang="en-US" b="1" dirty="0">
                <a:latin typeface="Times New Roman" panose="02020603050405020304" pitchFamily="18" charset="0"/>
                <a:cs typeface="Times New Roman" panose="02020603050405020304" pitchFamily="18" charset="0"/>
              </a:rPr>
              <a:t>process</a:t>
            </a:r>
            <a:r>
              <a:rPr lang="en-GB" altLang="en-US" b="1" dirty="0">
                <a:solidFill>
                  <a:srgbClr val="0066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of </a:t>
            </a:r>
            <a:r>
              <a:rPr lang="en-GB" altLang="en-US" b="1" dirty="0">
                <a:latin typeface="Times New Roman" panose="02020603050405020304" pitchFamily="18" charset="0"/>
                <a:cs typeface="Times New Roman" panose="02020603050405020304" pitchFamily="18" charset="0"/>
              </a:rPr>
              <a:t>transforming</a:t>
            </a:r>
            <a:r>
              <a:rPr lang="en-GB" altLang="en-US" b="1" dirty="0">
                <a:solidFill>
                  <a:srgbClr val="0066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a </a:t>
            </a:r>
            <a:r>
              <a:rPr lang="en-GB" altLang="en-US" b="1" dirty="0">
                <a:solidFill>
                  <a:srgbClr val="3333FF"/>
                </a:solidFill>
                <a:latin typeface="Times New Roman" panose="02020603050405020304" pitchFamily="18" charset="0"/>
                <a:cs typeface="Times New Roman" panose="02020603050405020304" pitchFamily="18" charset="0"/>
              </a:rPr>
              <a:t>model </a:t>
            </a:r>
            <a:r>
              <a:rPr lang="en-GB" altLang="en-US" dirty="0">
                <a:latin typeface="Times New Roman" panose="02020603050405020304" pitchFamily="18" charset="0"/>
                <a:cs typeface="Times New Roman" panose="02020603050405020304" pitchFamily="18" charset="0"/>
              </a:rPr>
              <a:t>into</a:t>
            </a:r>
            <a:r>
              <a:rPr lang="en-GB" altLang="en-US" b="1" dirty="0">
                <a:solidFill>
                  <a:srgbClr val="3333FF"/>
                </a:solidFill>
                <a:latin typeface="Times New Roman" panose="02020603050405020304" pitchFamily="18" charset="0"/>
                <a:cs typeface="Times New Roman" panose="02020603050405020304" pitchFamily="18" charset="0"/>
              </a:rPr>
              <a:t> code </a:t>
            </a:r>
            <a:r>
              <a:rPr lang="en-GB" altLang="en-US" dirty="0">
                <a:latin typeface="Times New Roman" panose="02020603050405020304" pitchFamily="18" charset="0"/>
                <a:cs typeface="Times New Roman" panose="02020603050405020304" pitchFamily="18" charset="0"/>
              </a:rPr>
              <a:t>through a </a:t>
            </a:r>
            <a:r>
              <a:rPr lang="en-GB" altLang="en-US" b="1" dirty="0">
                <a:solidFill>
                  <a:srgbClr val="D60093"/>
                </a:solidFill>
                <a:latin typeface="Times New Roman" panose="02020603050405020304" pitchFamily="18" charset="0"/>
                <a:cs typeface="Times New Roman" panose="02020603050405020304" pitchFamily="18" charset="0"/>
              </a:rPr>
              <a:t>mapping </a:t>
            </a:r>
            <a:r>
              <a:rPr lang="en-GB" altLang="en-US" dirty="0">
                <a:latin typeface="Times New Roman" panose="02020603050405020304" pitchFamily="18" charset="0"/>
                <a:cs typeface="Times New Roman" panose="02020603050405020304" pitchFamily="18" charset="0"/>
              </a:rPr>
              <a:t>to an </a:t>
            </a:r>
            <a:r>
              <a:rPr lang="en-GB" altLang="en-US" b="1" dirty="0">
                <a:solidFill>
                  <a:srgbClr val="6600CC"/>
                </a:solidFill>
                <a:latin typeface="Times New Roman" panose="02020603050405020304" pitchFamily="18" charset="0"/>
                <a:cs typeface="Times New Roman" panose="02020603050405020304" pitchFamily="18" charset="0"/>
              </a:rPr>
              <a:t>implementation</a:t>
            </a:r>
            <a:r>
              <a:rPr lang="en-GB" altLang="en-US" b="1" dirty="0">
                <a:solidFill>
                  <a:srgbClr val="D60093"/>
                </a:solidFill>
                <a:latin typeface="Times New Roman" panose="02020603050405020304" pitchFamily="18" charset="0"/>
                <a:cs typeface="Times New Roman" panose="02020603050405020304" pitchFamily="18" charset="0"/>
              </a:rPr>
              <a:t> </a:t>
            </a:r>
            <a:r>
              <a:rPr lang="en-GB" altLang="en-US" b="1" dirty="0">
                <a:solidFill>
                  <a:srgbClr val="6600CC"/>
                </a:solidFill>
                <a:latin typeface="Times New Roman" panose="02020603050405020304" pitchFamily="18" charset="0"/>
                <a:cs typeface="Times New Roman" panose="02020603050405020304" pitchFamily="18" charset="0"/>
              </a:rPr>
              <a:t>language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25149A3-4192-0739-0D45-0F87A98BDF04}"/>
              </a:ext>
            </a:extLst>
          </p:cNvPr>
          <p:cNvSpPr>
            <a:spLocks noGrp="1" noRot="1" noChangeArrowheads="1"/>
          </p:cNvSpPr>
          <p:nvPr>
            <p:ph type="title"/>
          </p:nvPr>
        </p:nvSpPr>
        <p:spPr>
          <a:xfrm>
            <a:off x="1981200" y="0"/>
            <a:ext cx="8229600" cy="381000"/>
          </a:xfrm>
        </p:spPr>
        <p:txBody>
          <a:bodyPr>
            <a:normAutofit fontScale="90000"/>
          </a:bodyPr>
          <a:lstStyle/>
          <a:p>
            <a:pPr algn="ctr" eaLnBrk="1" hangingPunct="1"/>
            <a:r>
              <a:rPr lang="en-GB" altLang="en-US" sz="2800" b="1">
                <a:solidFill>
                  <a:srgbClr val="1308F8"/>
                </a:solidFill>
                <a:latin typeface="Times New Roman" panose="02020603050405020304" pitchFamily="18" charset="0"/>
                <a:cs typeface="Times New Roman" panose="02020603050405020304" pitchFamily="18" charset="0"/>
              </a:rPr>
              <a:t>3. Sequences Diagram</a:t>
            </a:r>
          </a:p>
        </p:txBody>
      </p:sp>
      <p:sp>
        <p:nvSpPr>
          <p:cNvPr id="86019" name="Rectangle 3">
            <a:extLst>
              <a:ext uri="{FF2B5EF4-FFF2-40B4-BE49-F238E27FC236}">
                <a16:creationId xmlns:a16="http://schemas.microsoft.com/office/drawing/2014/main" id="{A508D7C5-204B-BBA8-59A6-D6CADFC66F87}"/>
              </a:ext>
            </a:extLst>
          </p:cNvPr>
          <p:cNvSpPr>
            <a:spLocks noGrp="1" noChangeArrowheads="1"/>
          </p:cNvSpPr>
          <p:nvPr>
            <p:ph idx="1"/>
          </p:nvPr>
        </p:nvSpPr>
        <p:spPr>
          <a:xfrm>
            <a:off x="0" y="381000"/>
            <a:ext cx="12192000" cy="6477000"/>
          </a:xfrm>
        </p:spPr>
        <p:txBody>
          <a:bodyPr/>
          <a:lstStyle/>
          <a:p>
            <a:pPr algn="just" eaLnBrk="1" hangingPunct="1">
              <a:lnSpc>
                <a:spcPct val="150000"/>
              </a:lnSpc>
              <a:spcBef>
                <a:spcPct val="0"/>
              </a:spcBef>
              <a:buFont typeface="Wingdings" panose="05000000000000000000" pitchFamily="2" charset="2"/>
              <a:buChar char="Ø"/>
            </a:pPr>
            <a:r>
              <a:rPr lang="en-GB" altLang="en-US" dirty="0">
                <a:latin typeface="Times New Roman" panose="02020603050405020304" pitchFamily="18" charset="0"/>
                <a:cs typeface="Times New Roman" panose="02020603050405020304" pitchFamily="18" charset="0"/>
              </a:rPr>
              <a:t>A </a:t>
            </a:r>
            <a:r>
              <a:rPr lang="en-GB" altLang="en-US" b="1" dirty="0">
                <a:solidFill>
                  <a:srgbClr val="D60093"/>
                </a:solidFill>
                <a:latin typeface="Times New Roman" panose="02020603050405020304" pitchFamily="18" charset="0"/>
                <a:cs typeface="Times New Roman" panose="02020603050405020304" pitchFamily="18" charset="0"/>
              </a:rPr>
              <a:t>sequence diagram </a:t>
            </a:r>
            <a:r>
              <a:rPr lang="en-GB" altLang="en-US" dirty="0">
                <a:latin typeface="Times New Roman" panose="02020603050405020304" pitchFamily="18" charset="0"/>
                <a:cs typeface="Times New Roman" panose="02020603050405020304" pitchFamily="18" charset="0"/>
              </a:rPr>
              <a:t>is an </a:t>
            </a:r>
            <a:r>
              <a:rPr lang="en-GB" altLang="en-US" b="1" dirty="0">
                <a:solidFill>
                  <a:srgbClr val="006600"/>
                </a:solidFill>
                <a:latin typeface="Times New Roman" panose="02020603050405020304" pitchFamily="18" charset="0"/>
                <a:cs typeface="Times New Roman" panose="02020603050405020304" pitchFamily="18" charset="0"/>
              </a:rPr>
              <a:t>interaction diagram </a:t>
            </a:r>
            <a:r>
              <a:rPr lang="en-GB" altLang="en-US" dirty="0">
                <a:latin typeface="Times New Roman" panose="02020603050405020304" pitchFamily="18" charset="0"/>
                <a:cs typeface="Times New Roman" panose="02020603050405020304" pitchFamily="18" charset="0"/>
              </a:rPr>
              <a:t>that</a:t>
            </a:r>
            <a:r>
              <a:rPr lang="en-GB" altLang="en-US" b="1" dirty="0">
                <a:solidFill>
                  <a:srgbClr val="006600"/>
                </a:solidFill>
                <a:latin typeface="Times New Roman" panose="02020603050405020304" pitchFamily="18" charset="0"/>
                <a:cs typeface="Times New Roman" panose="02020603050405020304" pitchFamily="18" charset="0"/>
              </a:rPr>
              <a:t> emphasizes</a:t>
            </a:r>
            <a:r>
              <a:rPr lang="en-GB" altLang="en-US" dirty="0">
                <a:latin typeface="Times New Roman" panose="02020603050405020304" pitchFamily="18" charset="0"/>
                <a:cs typeface="Times New Roman" panose="02020603050405020304" pitchFamily="18" charset="0"/>
              </a:rPr>
              <a:t> the </a:t>
            </a:r>
            <a:r>
              <a:rPr lang="en-GB" altLang="en-US" b="1" dirty="0">
                <a:solidFill>
                  <a:srgbClr val="FF0000"/>
                </a:solidFill>
                <a:latin typeface="Times New Roman" panose="02020603050405020304" pitchFamily="18" charset="0"/>
                <a:cs typeface="Times New Roman" panose="02020603050405020304" pitchFamily="18" charset="0"/>
              </a:rPr>
              <a:t>time ordering </a:t>
            </a:r>
            <a:r>
              <a:rPr lang="en-GB" altLang="en-US" dirty="0">
                <a:latin typeface="Times New Roman" panose="02020603050405020304" pitchFamily="18" charset="0"/>
                <a:cs typeface="Times New Roman" panose="02020603050405020304" pitchFamily="18" charset="0"/>
              </a:rPr>
              <a:t>of </a:t>
            </a:r>
            <a:r>
              <a:rPr lang="en-GB" altLang="en-US" b="1" dirty="0">
                <a:solidFill>
                  <a:srgbClr val="FF0000"/>
                </a:solidFill>
                <a:latin typeface="Times New Roman" panose="02020603050405020304" pitchFamily="18" charset="0"/>
                <a:cs typeface="Times New Roman" panose="02020603050405020304" pitchFamily="18" charset="0"/>
              </a:rPr>
              <a:t>messages</a:t>
            </a:r>
          </a:p>
          <a:p>
            <a:pPr algn="just" eaLnBrk="1" hangingPunct="1">
              <a:lnSpc>
                <a:spcPct val="150000"/>
              </a:lnSpc>
              <a:spcBef>
                <a:spcPct val="0"/>
              </a:spcBef>
              <a:buFont typeface="Wingdings" panose="05000000000000000000" pitchFamily="2" charset="2"/>
              <a:buChar char="§"/>
            </a:pPr>
            <a:r>
              <a:rPr lang="en-GB" altLang="en-US" b="1" dirty="0">
                <a:latin typeface="Times New Roman" panose="02020603050405020304" pitchFamily="18" charset="0"/>
                <a:cs typeface="Times New Roman" panose="02020603050405020304" pitchFamily="18" charset="0"/>
              </a:rPr>
              <a:t>Build</a:t>
            </a:r>
            <a:r>
              <a:rPr lang="en-GB" altLang="en-US" dirty="0">
                <a:latin typeface="Times New Roman" panose="02020603050405020304" pitchFamily="18" charset="0"/>
                <a:cs typeface="Times New Roman" panose="02020603050405020304" pitchFamily="18" charset="0"/>
              </a:rPr>
              <a:t> </a:t>
            </a:r>
            <a:r>
              <a:rPr lang="en-GB" altLang="en-US" b="1" dirty="0">
                <a:solidFill>
                  <a:srgbClr val="FF0000"/>
                </a:solidFill>
                <a:latin typeface="Times New Roman" panose="02020603050405020304" pitchFamily="18" charset="0"/>
                <a:cs typeface="Times New Roman" panose="02020603050405020304" pitchFamily="18" charset="0"/>
              </a:rPr>
              <a:t>sequence diagram </a:t>
            </a:r>
            <a:r>
              <a:rPr lang="en-GB" altLang="en-US" dirty="0">
                <a:latin typeface="Times New Roman" panose="02020603050405020304" pitchFamily="18" charset="0"/>
                <a:cs typeface="Times New Roman" panose="02020603050405020304" pitchFamily="18" charset="0"/>
              </a:rPr>
              <a:t>for </a:t>
            </a:r>
            <a:r>
              <a:rPr lang="en-GB" altLang="en-US" b="1" dirty="0">
                <a:solidFill>
                  <a:srgbClr val="0000FF"/>
                </a:solidFill>
                <a:latin typeface="Times New Roman" panose="02020603050405020304" pitchFamily="18" charset="0"/>
                <a:cs typeface="Times New Roman" panose="02020603050405020304" pitchFamily="18" charset="0"/>
              </a:rPr>
              <a:t>each use cases</a:t>
            </a:r>
          </a:p>
          <a:p>
            <a:pPr algn="just" eaLnBrk="1" hangingPunct="1">
              <a:lnSpc>
                <a:spcPct val="150000"/>
              </a:lnSpc>
              <a:spcBef>
                <a:spcPct val="0"/>
              </a:spcBef>
              <a:buFont typeface="Wingdings" panose="05000000000000000000" pitchFamily="2" charset="2"/>
              <a:buChar char="ü"/>
            </a:pPr>
            <a:r>
              <a:rPr lang="en-GB" altLang="en-US" dirty="0">
                <a:latin typeface="Times New Roman" panose="02020603050405020304" pitchFamily="18" charset="0"/>
                <a:cs typeface="Times New Roman" panose="02020603050405020304" pitchFamily="18" charset="0"/>
              </a:rPr>
              <a:t>But if you think that </a:t>
            </a:r>
            <a:r>
              <a:rPr lang="en-GB" altLang="en-US" b="1" dirty="0">
                <a:latin typeface="Times New Roman" panose="02020603050405020304" pitchFamily="18" charset="0"/>
                <a:cs typeface="Times New Roman" panose="02020603050405020304" pitchFamily="18" charset="0"/>
              </a:rPr>
              <a:t>some </a:t>
            </a:r>
            <a:r>
              <a:rPr lang="en-GB" altLang="en-US" b="1" dirty="0">
                <a:solidFill>
                  <a:srgbClr val="FF0000"/>
                </a:solidFill>
                <a:latin typeface="Times New Roman" panose="02020603050405020304" pitchFamily="18" charset="0"/>
                <a:cs typeface="Times New Roman" panose="02020603050405020304" pitchFamily="18" charset="0"/>
              </a:rPr>
              <a:t>use cases </a:t>
            </a:r>
            <a:r>
              <a:rPr lang="en-GB" altLang="en-US" dirty="0">
                <a:latin typeface="Times New Roman" panose="02020603050405020304" pitchFamily="18" charset="0"/>
                <a:cs typeface="Times New Roman" panose="02020603050405020304" pitchFamily="18" charset="0"/>
              </a:rPr>
              <a:t>are</a:t>
            </a:r>
            <a:r>
              <a:rPr lang="en-GB" altLang="en-US" b="1" dirty="0">
                <a:solidFill>
                  <a:srgbClr val="FF0000"/>
                </a:solidFill>
                <a:latin typeface="Times New Roman" panose="02020603050405020304" pitchFamily="18" charset="0"/>
                <a:cs typeface="Times New Roman" panose="02020603050405020304" pitchFamily="18" charset="0"/>
              </a:rPr>
              <a:t> clear </a:t>
            </a:r>
            <a:r>
              <a:rPr lang="en-GB" altLang="en-US" dirty="0">
                <a:latin typeface="Times New Roman" panose="02020603050405020304" pitchFamily="18" charset="0"/>
                <a:cs typeface="Times New Roman" panose="02020603050405020304" pitchFamily="18" charset="0"/>
              </a:rPr>
              <a:t>to</a:t>
            </a:r>
            <a:r>
              <a:rPr lang="en-GB" altLang="en-US" b="1" dirty="0">
                <a:solidFill>
                  <a:srgbClr val="FF0000"/>
                </a:solidFill>
                <a:latin typeface="Times New Roman" panose="02020603050405020304" pitchFamily="18" charset="0"/>
                <a:cs typeface="Times New Roman" panose="02020603050405020304" pitchFamily="18" charset="0"/>
              </a:rPr>
              <a:t> understand </a:t>
            </a:r>
            <a:r>
              <a:rPr lang="en-GB" altLang="en-US" dirty="0">
                <a:latin typeface="Times New Roman" panose="02020603050405020304" pitchFamily="18" charset="0"/>
                <a:cs typeface="Times New Roman" panose="02020603050405020304" pitchFamily="18" charset="0"/>
              </a:rPr>
              <a:t>you may </a:t>
            </a:r>
            <a:r>
              <a:rPr lang="en-GB" altLang="en-US" b="1" dirty="0">
                <a:solidFill>
                  <a:srgbClr val="D60093"/>
                </a:solidFill>
                <a:latin typeface="Times New Roman" panose="02020603050405020304" pitchFamily="18" charset="0"/>
                <a:cs typeface="Times New Roman" panose="02020603050405020304" pitchFamily="18" charset="0"/>
              </a:rPr>
              <a:t>not </a:t>
            </a:r>
            <a:r>
              <a:rPr lang="en-GB" altLang="en-US" dirty="0">
                <a:latin typeface="Times New Roman" panose="02020603050405020304" pitchFamily="18" charset="0"/>
                <a:cs typeface="Times New Roman" panose="02020603050405020304" pitchFamily="18" charset="0"/>
              </a:rPr>
              <a:t>need to </a:t>
            </a:r>
            <a:r>
              <a:rPr lang="en-GB" altLang="en-US" b="1" dirty="0">
                <a:solidFill>
                  <a:srgbClr val="D60093"/>
                </a:solidFill>
                <a:latin typeface="Times New Roman" panose="02020603050405020304" pitchFamily="18" charset="0"/>
                <a:cs typeface="Times New Roman" panose="02020603050405020304" pitchFamily="18" charset="0"/>
              </a:rPr>
              <a:t>develop </a:t>
            </a:r>
            <a:r>
              <a:rPr lang="en-GB" altLang="en-US" dirty="0">
                <a:latin typeface="Times New Roman" panose="02020603050405020304" pitchFamily="18" charset="0"/>
                <a:cs typeface="Times New Roman" panose="02020603050405020304" pitchFamily="18" charset="0"/>
              </a:rPr>
              <a:t>a</a:t>
            </a:r>
            <a:r>
              <a:rPr lang="en-GB" altLang="en-US" b="1" dirty="0">
                <a:solidFill>
                  <a:srgbClr val="D60093"/>
                </a:solidFill>
                <a:latin typeface="Times New Roman" panose="02020603050405020304" pitchFamily="18" charset="0"/>
                <a:cs typeface="Times New Roman" panose="02020603050405020304" pitchFamily="18" charset="0"/>
              </a:rPr>
              <a:t> sequence diagram</a:t>
            </a:r>
            <a:r>
              <a:rPr lang="en-GB" altLang="en-US" dirty="0">
                <a:latin typeface="Times New Roman" panose="02020603050405020304" pitchFamily="18" charset="0"/>
                <a:cs typeface="Times New Roman" panose="02020603050405020304" pitchFamily="18" charset="0"/>
              </a:rPr>
              <a:t>,  you need to </a:t>
            </a:r>
            <a:r>
              <a:rPr lang="en-GB" altLang="en-US" b="1" dirty="0">
                <a:solidFill>
                  <a:srgbClr val="FF0000"/>
                </a:solidFill>
                <a:latin typeface="Times New Roman" panose="02020603050405020304" pitchFamily="18" charset="0"/>
                <a:cs typeface="Times New Roman" panose="02020603050405020304" pitchFamily="18" charset="0"/>
              </a:rPr>
              <a:t>explain </a:t>
            </a:r>
            <a:r>
              <a:rPr lang="en-GB" altLang="en-US" dirty="0">
                <a:latin typeface="Times New Roman" panose="02020603050405020304" pitchFamily="18" charset="0"/>
                <a:cs typeface="Times New Roman" panose="02020603050405020304" pitchFamily="18" charset="0"/>
              </a:rPr>
              <a:t>this</a:t>
            </a:r>
            <a:r>
              <a:rPr lang="en-GB" altLang="en-US" b="1" dirty="0">
                <a:solidFill>
                  <a:srgbClr val="FF0000"/>
                </a:solidFill>
                <a:latin typeface="Times New Roman" panose="02020603050405020304" pitchFamily="18" charset="0"/>
                <a:cs typeface="Times New Roman" panose="02020603050405020304" pitchFamily="18" charset="0"/>
              </a:rPr>
              <a:t> explicitly</a:t>
            </a:r>
          </a:p>
          <a:p>
            <a:pPr algn="just" eaLnBrk="1" hangingPunct="1">
              <a:lnSpc>
                <a:spcPct val="150000"/>
              </a:lnSpc>
              <a:spcBef>
                <a:spcPct val="0"/>
              </a:spcBef>
              <a:buFont typeface="Wingdings" panose="05000000000000000000" pitchFamily="2" charset="2"/>
              <a:buChar char="§"/>
            </a:pPr>
            <a:r>
              <a:rPr lang="en-GB" altLang="en-US" b="1" dirty="0">
                <a:solidFill>
                  <a:srgbClr val="006600"/>
                </a:solidFill>
                <a:latin typeface="Times New Roman" panose="02020603050405020304" pitchFamily="18" charset="0"/>
                <a:cs typeface="Times New Roman" panose="02020603050405020304" pitchFamily="18" charset="0"/>
              </a:rPr>
              <a:t>Sequence Diagram </a:t>
            </a:r>
            <a:r>
              <a:rPr lang="en-GB" altLang="en-US" dirty="0">
                <a:latin typeface="Times New Roman" panose="02020603050405020304" pitchFamily="18" charset="0"/>
                <a:cs typeface="Times New Roman" panose="02020603050405020304" pitchFamily="18" charset="0"/>
              </a:rPr>
              <a:t>is used to </a:t>
            </a:r>
            <a:r>
              <a:rPr lang="en-GB" altLang="en-US" b="1" dirty="0">
                <a:solidFill>
                  <a:srgbClr val="0000FF"/>
                </a:solidFill>
                <a:latin typeface="Times New Roman" panose="02020603050405020304" pitchFamily="18" charset="0"/>
                <a:cs typeface="Times New Roman" panose="02020603050405020304" pitchFamily="18" charset="0"/>
              </a:rPr>
              <a:t>visualize </a:t>
            </a:r>
            <a:r>
              <a:rPr lang="en-GB" altLang="en-US" dirty="0">
                <a:latin typeface="Times New Roman" panose="02020603050405020304" pitchFamily="18" charset="0"/>
                <a:cs typeface="Times New Roman" panose="02020603050405020304" pitchFamily="18" charset="0"/>
              </a:rPr>
              <a:t>the</a:t>
            </a:r>
            <a:r>
              <a:rPr lang="en-GB" altLang="en-US" b="1" dirty="0">
                <a:solidFill>
                  <a:srgbClr val="0000FF"/>
                </a:solidFill>
                <a:latin typeface="Times New Roman" panose="02020603050405020304" pitchFamily="18" charset="0"/>
                <a:cs typeface="Times New Roman" panose="02020603050405020304" pitchFamily="18" charset="0"/>
              </a:rPr>
              <a:t> logic inside use cases</a:t>
            </a:r>
            <a:r>
              <a:rPr lang="en-GB"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Ø"/>
            </a:pPr>
            <a:r>
              <a:rPr lang="en-GB" altLang="en-US" dirty="0">
                <a:latin typeface="Times New Roman" panose="02020603050405020304" pitchFamily="18" charset="0"/>
                <a:cs typeface="Times New Roman" panose="02020603050405020304" pitchFamily="18" charset="0"/>
              </a:rPr>
              <a:t>You built </a:t>
            </a:r>
            <a:r>
              <a:rPr lang="en-GB" altLang="en-US" b="1" dirty="0">
                <a:solidFill>
                  <a:srgbClr val="0000FF"/>
                </a:solidFill>
                <a:latin typeface="Times New Roman" panose="02020603050405020304" pitchFamily="18" charset="0"/>
                <a:cs typeface="Times New Roman" panose="02020603050405020304" pitchFamily="18" charset="0"/>
              </a:rPr>
              <a:t>sequence diagrams </a:t>
            </a:r>
            <a:r>
              <a:rPr lang="en-GB" altLang="en-US" dirty="0">
                <a:latin typeface="Times New Roman" panose="02020603050405020304" pitchFamily="18" charset="0"/>
                <a:cs typeface="Times New Roman" panose="02020603050405020304" pitchFamily="18" charset="0"/>
              </a:rPr>
              <a:t>or</a:t>
            </a:r>
            <a:r>
              <a:rPr lang="en-GB" altLang="en-US" b="1" dirty="0">
                <a:solidFill>
                  <a:srgbClr val="0000FF"/>
                </a:solidFill>
                <a:latin typeface="Times New Roman" panose="02020603050405020304" pitchFamily="18" charset="0"/>
                <a:cs typeface="Times New Roman" panose="02020603050405020304" pitchFamily="18" charset="0"/>
              </a:rPr>
              <a:t> collaboration </a:t>
            </a:r>
            <a:r>
              <a:rPr lang="en-GB" altLang="en-US" b="1" dirty="0">
                <a:latin typeface="Times New Roman" panose="02020603050405020304" pitchFamily="18" charset="0"/>
                <a:cs typeface="Times New Roman" panose="02020603050405020304" pitchFamily="18" charset="0"/>
              </a:rPr>
              <a:t>diagrams</a:t>
            </a:r>
            <a:r>
              <a:rPr lang="en-GB" altLang="en-US" dirty="0">
                <a:latin typeface="Times New Roman" panose="02020603050405020304" pitchFamily="18" charset="0"/>
                <a:cs typeface="Times New Roman" panose="02020603050405020304" pitchFamily="18" charset="0"/>
              </a:rPr>
              <a:t> from the </a:t>
            </a:r>
            <a:r>
              <a:rPr lang="en-GB" altLang="en-US" b="1" dirty="0">
                <a:solidFill>
                  <a:srgbClr val="0000FF"/>
                </a:solidFill>
                <a:latin typeface="Times New Roman" panose="02020603050405020304" pitchFamily="18" charset="0"/>
                <a:cs typeface="Times New Roman" panose="02020603050405020304" pitchFamily="18" charset="0"/>
              </a:rPr>
              <a:t>use-case </a:t>
            </a:r>
            <a:r>
              <a:rPr lang="en-GB" altLang="en-US" dirty="0">
                <a:latin typeface="Times New Roman" panose="02020603050405020304" pitchFamily="18" charset="0"/>
                <a:cs typeface="Times New Roman" panose="02020603050405020304" pitchFamily="18" charset="0"/>
              </a:rPr>
              <a:t>and</a:t>
            </a:r>
            <a:r>
              <a:rPr lang="en-GB" altLang="en-US" b="1" dirty="0">
                <a:solidFill>
                  <a:srgbClr val="0000FF"/>
                </a:solidFill>
                <a:latin typeface="Times New Roman" panose="02020603050405020304" pitchFamily="18" charset="0"/>
                <a:cs typeface="Times New Roman" panose="02020603050405020304" pitchFamily="18" charset="0"/>
              </a:rPr>
              <a:t> class diagrams</a:t>
            </a:r>
            <a:r>
              <a:rPr lang="en-GB" altLang="en-US" dirty="0">
                <a:latin typeface="Times New Roman" panose="02020603050405020304" pitchFamily="18" charset="0"/>
                <a:cs typeface="Times New Roman" panose="02020603050405020304" pitchFamily="18" charset="0"/>
              </a:rPr>
              <a:t> that were built before.</a:t>
            </a:r>
          </a:p>
        </p:txBody>
      </p:sp>
      <p:sp>
        <p:nvSpPr>
          <p:cNvPr id="86020" name="Slide Number Placeholder 4">
            <a:extLst>
              <a:ext uri="{FF2B5EF4-FFF2-40B4-BE49-F238E27FC236}">
                <a16:creationId xmlns:a16="http://schemas.microsoft.com/office/drawing/2014/main" id="{2C04C491-E624-D98E-6A48-F8EB3FA34FFB}"/>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fld id="{3DDF3480-F7D4-4E08-B7E7-6800D00A7CE3}" type="slidenum">
              <a:rPr lang="en-GB" altLang="en-US" sz="1400">
                <a:solidFill>
                  <a:schemeClr val="tx2"/>
                </a:solidFill>
                <a:latin typeface="Perpetua" panose="02020502060401020303" pitchFamily="18" charset="0"/>
              </a:rPr>
              <a:pPr algn="l"/>
              <a:t>50</a:t>
            </a:fld>
            <a:endParaRPr lang="en-GB" altLang="en-US" sz="1400">
              <a:solidFill>
                <a:schemeClr val="tx2"/>
              </a:solidFill>
              <a:latin typeface="Perpetua" panose="02020502060401020303"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F955EA9-0D5A-E932-423D-D1F251137C50}"/>
              </a:ext>
            </a:extLst>
          </p:cNvPr>
          <p:cNvSpPr>
            <a:spLocks noGrp="1" noRot="1" noChangeArrowheads="1"/>
          </p:cNvSpPr>
          <p:nvPr>
            <p:ph type="title"/>
          </p:nvPr>
        </p:nvSpPr>
        <p:spPr>
          <a:xfrm>
            <a:off x="1981200" y="0"/>
            <a:ext cx="8229600" cy="381000"/>
          </a:xfrm>
        </p:spPr>
        <p:txBody>
          <a:bodyPr>
            <a:normAutofit fontScale="90000"/>
          </a:bodyPr>
          <a:lstStyle/>
          <a:p>
            <a:pPr algn="ctr" eaLnBrk="1" hangingPunct="1"/>
            <a:r>
              <a:rPr lang="en-GB" altLang="en-US" sz="2800" b="1">
                <a:solidFill>
                  <a:srgbClr val="1308F8"/>
                </a:solidFill>
                <a:latin typeface="Times New Roman" panose="02020603050405020304" pitchFamily="18" charset="0"/>
                <a:cs typeface="Times New Roman" panose="02020603050405020304" pitchFamily="18" charset="0"/>
              </a:rPr>
              <a:t>3. Sequences Diagram----------</a:t>
            </a:r>
          </a:p>
        </p:txBody>
      </p:sp>
      <p:sp>
        <p:nvSpPr>
          <p:cNvPr id="25603" name="Rectangle 3">
            <a:extLst>
              <a:ext uri="{FF2B5EF4-FFF2-40B4-BE49-F238E27FC236}">
                <a16:creationId xmlns:a16="http://schemas.microsoft.com/office/drawing/2014/main" id="{1A90DE11-7BAA-5C06-4F1F-2ADDD10389A8}"/>
              </a:ext>
            </a:extLst>
          </p:cNvPr>
          <p:cNvSpPr>
            <a:spLocks noGrp="1" noChangeArrowheads="1"/>
          </p:cNvSpPr>
          <p:nvPr>
            <p:ph idx="1"/>
          </p:nvPr>
        </p:nvSpPr>
        <p:spPr>
          <a:xfrm>
            <a:off x="0" y="381000"/>
            <a:ext cx="12192000" cy="6477000"/>
          </a:xfrm>
        </p:spPr>
        <p:txBody>
          <a:bodyPr rtlCol="0">
            <a:noAutofit/>
          </a:bodyPr>
          <a:lstStyle/>
          <a:p>
            <a:pPr algn="just">
              <a:lnSpc>
                <a:spcPct val="150000"/>
              </a:lnSpc>
              <a:spcBef>
                <a:spcPts val="0"/>
              </a:spcBef>
              <a:buFont typeface="Wingdings" pitchFamily="2" charset="2"/>
              <a:buChar char="§"/>
              <a:defRPr/>
            </a:pPr>
            <a:r>
              <a:rPr lang="en-GB" altLang="en-US" sz="2400" dirty="0">
                <a:latin typeface="Times New Roman" panose="02020603050405020304" pitchFamily="18" charset="0"/>
                <a:cs typeface="Times New Roman" panose="02020603050405020304" pitchFamily="18" charset="0"/>
              </a:rPr>
              <a:t>Each </a:t>
            </a:r>
            <a:r>
              <a:rPr lang="en-GB" altLang="en-US" sz="2400" b="1" dirty="0">
                <a:solidFill>
                  <a:srgbClr val="0000FF"/>
                </a:solidFill>
                <a:latin typeface="Times New Roman" panose="02020603050405020304" pitchFamily="18" charset="0"/>
                <a:cs typeface="Times New Roman" panose="02020603050405020304" pitchFamily="18" charset="0"/>
              </a:rPr>
              <a:t>use cases </a:t>
            </a:r>
            <a:r>
              <a:rPr lang="en-GB" altLang="en-US" sz="2400" dirty="0">
                <a:latin typeface="Times New Roman" panose="02020603050405020304" pitchFamily="18" charset="0"/>
                <a:cs typeface="Times New Roman" panose="02020603050405020304" pitchFamily="18" charset="0"/>
              </a:rPr>
              <a:t>in a </a:t>
            </a:r>
            <a:r>
              <a:rPr lang="en-GB" altLang="en-US" sz="2400" b="1" dirty="0">
                <a:solidFill>
                  <a:srgbClr val="FF0000"/>
                </a:solidFill>
                <a:latin typeface="Times New Roman" panose="02020603050405020304" pitchFamily="18" charset="0"/>
                <a:cs typeface="Times New Roman" panose="02020603050405020304" pitchFamily="18" charset="0"/>
              </a:rPr>
              <a:t>use-case diagram </a:t>
            </a:r>
            <a:r>
              <a:rPr lang="en-GB" altLang="en-US" sz="2400" dirty="0">
                <a:latin typeface="Times New Roman" panose="02020603050405020304" pitchFamily="18" charset="0"/>
                <a:cs typeface="Times New Roman" panose="02020603050405020304" pitchFamily="18" charset="0"/>
              </a:rPr>
              <a:t>has its </a:t>
            </a:r>
            <a:r>
              <a:rPr lang="en-GB" altLang="en-US" sz="2400" b="1" dirty="0">
                <a:solidFill>
                  <a:srgbClr val="FF0000"/>
                </a:solidFill>
                <a:latin typeface="Times New Roman" panose="02020603050405020304" pitchFamily="18" charset="0"/>
                <a:cs typeface="Times New Roman" panose="02020603050405020304" pitchFamily="18" charset="0"/>
              </a:rPr>
              <a:t>corresponding </a:t>
            </a:r>
            <a:r>
              <a:rPr lang="en-GB" altLang="en-US" sz="2400" b="1" dirty="0">
                <a:solidFill>
                  <a:srgbClr val="0000FF"/>
                </a:solidFill>
                <a:latin typeface="Times New Roman" panose="02020603050405020304" pitchFamily="18" charset="0"/>
                <a:cs typeface="Times New Roman" panose="02020603050405020304" pitchFamily="18" charset="0"/>
              </a:rPr>
              <a:t>sequence</a:t>
            </a:r>
            <a:r>
              <a:rPr lang="en-GB" altLang="en-US" sz="2400" dirty="0">
                <a:solidFill>
                  <a:srgbClr val="0000FF"/>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or </a:t>
            </a:r>
            <a:r>
              <a:rPr lang="en-GB" altLang="en-US" sz="2400" b="1" dirty="0">
                <a:solidFill>
                  <a:srgbClr val="0000FF"/>
                </a:solidFill>
                <a:latin typeface="Times New Roman" panose="02020603050405020304" pitchFamily="18" charset="0"/>
                <a:cs typeface="Times New Roman" panose="02020603050405020304" pitchFamily="18" charset="0"/>
              </a:rPr>
              <a:t>collaboration</a:t>
            </a:r>
            <a:r>
              <a:rPr lang="en-GB" altLang="en-US" sz="2400" b="1" dirty="0">
                <a:latin typeface="Times New Roman" panose="02020603050405020304" pitchFamily="18" charset="0"/>
                <a:cs typeface="Times New Roman" panose="02020603050405020304" pitchFamily="18" charset="0"/>
              </a:rPr>
              <a:t> diagram</a:t>
            </a:r>
          </a:p>
          <a:p>
            <a:pPr algn="just">
              <a:lnSpc>
                <a:spcPct val="150000"/>
              </a:lnSpc>
              <a:spcBef>
                <a:spcPts val="0"/>
              </a:spcBef>
              <a:buFont typeface="Wingdings" pitchFamily="2" charset="2"/>
              <a:buChar char="§"/>
              <a:defRPr/>
            </a:pPr>
            <a:r>
              <a:rPr lang="en-GB" sz="2400" dirty="0">
                <a:solidFill>
                  <a:srgbClr val="0000FF"/>
                </a:solidFill>
                <a:latin typeface="Times New Roman" pitchFamily="18" charset="0"/>
                <a:cs typeface="Times New Roman" pitchFamily="18" charset="0"/>
              </a:rPr>
              <a:t>A </a:t>
            </a:r>
            <a:r>
              <a:rPr lang="en-GB" sz="2400" b="1" dirty="0">
                <a:solidFill>
                  <a:srgbClr val="0000FF"/>
                </a:solidFill>
                <a:latin typeface="Times New Roman" pitchFamily="18" charset="0"/>
                <a:cs typeface="Times New Roman" pitchFamily="18" charset="0"/>
              </a:rPr>
              <a:t>sequence diagram has four key elements</a:t>
            </a:r>
            <a:r>
              <a:rPr lang="en-GB" sz="2400" dirty="0">
                <a:solidFill>
                  <a:srgbClr val="0000FF"/>
                </a:solidFill>
                <a:latin typeface="Times New Roman" pitchFamily="18" charset="0"/>
                <a:cs typeface="Times New Roman" pitchFamily="18" charset="0"/>
              </a:rPr>
              <a:t>: </a:t>
            </a:r>
            <a:r>
              <a:rPr lang="en-GB" sz="2400" dirty="0">
                <a:latin typeface="Times New Roman" pitchFamily="18" charset="0"/>
                <a:cs typeface="Times New Roman" pitchFamily="18" charset="0"/>
              </a:rPr>
              <a:t>-</a:t>
            </a:r>
          </a:p>
          <a:p>
            <a:pPr marL="742950" indent="-742950" algn="just">
              <a:lnSpc>
                <a:spcPct val="150000"/>
              </a:lnSpc>
              <a:spcBef>
                <a:spcPts val="0"/>
              </a:spcBef>
              <a:buFont typeface="Wingdings 2" panose="05020102010507070707" pitchFamily="18" charset="2"/>
              <a:buAutoNum type="arabicPeriod"/>
              <a:defRPr/>
            </a:pPr>
            <a:r>
              <a:rPr lang="en-GB" sz="2400" b="1" dirty="0">
                <a:solidFill>
                  <a:srgbClr val="FF0000"/>
                </a:solidFill>
                <a:latin typeface="Times New Roman" pitchFamily="18" charset="0"/>
                <a:cs typeface="Times New Roman" pitchFamily="18" charset="0"/>
              </a:rPr>
              <a:t>Objects appear along the top margin</a:t>
            </a:r>
          </a:p>
          <a:p>
            <a:pPr marL="742950" indent="-742950" algn="just">
              <a:lnSpc>
                <a:spcPct val="150000"/>
              </a:lnSpc>
              <a:spcBef>
                <a:spcPts val="0"/>
              </a:spcBef>
              <a:buFont typeface="Wingdings 2" panose="05020102010507070707" pitchFamily="18" charset="2"/>
              <a:buAutoNum type="arabicPeriod"/>
              <a:defRPr/>
            </a:pPr>
            <a:r>
              <a:rPr lang="en-GB" sz="2400" b="1" dirty="0">
                <a:solidFill>
                  <a:srgbClr val="0000FF"/>
                </a:solidFill>
                <a:latin typeface="Times New Roman" pitchFamily="18" charset="0"/>
                <a:cs typeface="Times New Roman" pitchFamily="18" charset="0"/>
              </a:rPr>
              <a:t>Lifeline</a:t>
            </a:r>
            <a:r>
              <a:rPr lang="en-GB" sz="2400" dirty="0">
                <a:latin typeface="Times New Roman" pitchFamily="18" charset="0"/>
                <a:cs typeface="Times New Roman" pitchFamily="18" charset="0"/>
              </a:rPr>
              <a:t>, which is a </a:t>
            </a:r>
            <a:r>
              <a:rPr lang="en-GB" sz="2400" b="1" dirty="0">
                <a:latin typeface="Times New Roman" pitchFamily="18" charset="0"/>
                <a:cs typeface="Times New Roman" pitchFamily="18" charset="0"/>
              </a:rPr>
              <a:t>dashed line that represent </a:t>
            </a:r>
            <a:r>
              <a:rPr lang="en-GB" sz="2400" dirty="0">
                <a:latin typeface="Times New Roman" pitchFamily="18" charset="0"/>
                <a:cs typeface="Times New Roman" pitchFamily="18" charset="0"/>
              </a:rPr>
              <a:t>the </a:t>
            </a:r>
            <a:r>
              <a:rPr lang="en-GB" sz="2400" b="1" dirty="0">
                <a:solidFill>
                  <a:srgbClr val="0000FF"/>
                </a:solidFill>
                <a:latin typeface="Times New Roman" pitchFamily="18" charset="0"/>
                <a:cs typeface="Times New Roman" pitchFamily="18" charset="0"/>
              </a:rPr>
              <a:t>life and perhaps </a:t>
            </a:r>
            <a:r>
              <a:rPr lang="en-GB" sz="2400" b="1" dirty="0">
                <a:solidFill>
                  <a:srgbClr val="FF0000"/>
                </a:solidFill>
                <a:latin typeface="Times New Roman" pitchFamily="18" charset="0"/>
                <a:cs typeface="Times New Roman" pitchFamily="18" charset="0"/>
              </a:rPr>
              <a:t>death</a:t>
            </a:r>
            <a:r>
              <a:rPr lang="en-GB" sz="2400" b="1" dirty="0">
                <a:solidFill>
                  <a:srgbClr val="0000FF"/>
                </a:solidFill>
                <a:latin typeface="Times New Roman" pitchFamily="18" charset="0"/>
                <a:cs typeface="Times New Roman" pitchFamily="18" charset="0"/>
              </a:rPr>
              <a:t> of the object</a:t>
            </a:r>
          </a:p>
          <a:p>
            <a:pPr marL="268288" lvl="1" indent="-268288" algn="just">
              <a:lnSpc>
                <a:spcPct val="150000"/>
              </a:lnSpc>
              <a:spcBef>
                <a:spcPts val="0"/>
              </a:spcBef>
              <a:buNone/>
              <a:defRPr/>
            </a:pPr>
            <a:r>
              <a:rPr lang="en-GB" b="1" dirty="0">
                <a:latin typeface="Times New Roman" pitchFamily="18" charset="0"/>
                <a:cs typeface="Times New Roman" pitchFamily="18" charset="0"/>
              </a:rPr>
              <a:t>3</a:t>
            </a:r>
            <a:r>
              <a:rPr lang="en-GB" dirty="0">
                <a:latin typeface="Times New Roman" pitchFamily="18" charset="0"/>
                <a:cs typeface="Times New Roman" pitchFamily="18" charset="0"/>
              </a:rPr>
              <a:t>. A </a:t>
            </a:r>
            <a:r>
              <a:rPr lang="en-GB" b="1" dirty="0">
                <a:solidFill>
                  <a:srgbClr val="0000FF"/>
                </a:solidFill>
                <a:latin typeface="Times New Roman" pitchFamily="18" charset="0"/>
                <a:cs typeface="Times New Roman" pitchFamily="18" charset="0"/>
              </a:rPr>
              <a:t>focus of control</a:t>
            </a:r>
            <a:r>
              <a:rPr lang="en-GB" dirty="0">
                <a:latin typeface="Times New Roman" pitchFamily="18" charset="0"/>
                <a:cs typeface="Times New Roman" pitchFamily="18" charset="0"/>
              </a:rPr>
              <a:t>, which is a </a:t>
            </a:r>
            <a:r>
              <a:rPr lang="en-GB" b="1" dirty="0">
                <a:solidFill>
                  <a:srgbClr val="D60093"/>
                </a:solidFill>
                <a:latin typeface="Times New Roman" pitchFamily="18" charset="0"/>
                <a:cs typeface="Times New Roman" pitchFamily="18" charset="0"/>
              </a:rPr>
              <a:t>tall thin rectangle that sits on top of an object’s lifeline</a:t>
            </a:r>
          </a:p>
          <a:p>
            <a:pPr marL="268288" lvl="1" indent="-268288"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It shows the </a:t>
            </a:r>
            <a:r>
              <a:rPr lang="en-GB" b="1" dirty="0">
                <a:solidFill>
                  <a:srgbClr val="0000FF"/>
                </a:solidFill>
                <a:latin typeface="Times New Roman" pitchFamily="18" charset="0"/>
                <a:cs typeface="Times New Roman" pitchFamily="18" charset="0"/>
              </a:rPr>
              <a:t>period of time during which an object is performing an action</a:t>
            </a:r>
            <a:r>
              <a:rPr lang="en-GB" dirty="0">
                <a:latin typeface="Times New Roman" pitchFamily="18" charset="0"/>
                <a:cs typeface="Times New Roman" pitchFamily="18" charset="0"/>
              </a:rPr>
              <a:t>, either directly or through subordinate procedure</a:t>
            </a:r>
          </a:p>
          <a:p>
            <a:pPr marL="173038" lvl="1" indent="-173038"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The </a:t>
            </a:r>
            <a:r>
              <a:rPr lang="en-GB" b="1" dirty="0">
                <a:solidFill>
                  <a:srgbClr val="FF0000"/>
                </a:solidFill>
                <a:latin typeface="Times New Roman" pitchFamily="18" charset="0"/>
                <a:cs typeface="Times New Roman" pitchFamily="18" charset="0"/>
              </a:rPr>
              <a:t>bottom part of a focus of control can be marked by </a:t>
            </a:r>
            <a:r>
              <a:rPr lang="en-GB" dirty="0">
                <a:latin typeface="Times New Roman" pitchFamily="18" charset="0"/>
                <a:cs typeface="Times New Roman" pitchFamily="18" charset="0"/>
              </a:rPr>
              <a:t>a </a:t>
            </a:r>
            <a:r>
              <a:rPr lang="en-GB" b="1" dirty="0">
                <a:latin typeface="Times New Roman" pitchFamily="18" charset="0"/>
                <a:cs typeface="Times New Roman" pitchFamily="18" charset="0"/>
              </a:rPr>
              <a:t>return message</a:t>
            </a:r>
          </a:p>
          <a:p>
            <a:pPr marL="268288" lvl="1" indent="-268288" algn="just">
              <a:lnSpc>
                <a:spcPct val="150000"/>
              </a:lnSpc>
              <a:spcBef>
                <a:spcPts val="0"/>
              </a:spcBef>
              <a:buNone/>
              <a:defRPr/>
            </a:pPr>
            <a:r>
              <a:rPr lang="en-GB" b="1" dirty="0">
                <a:solidFill>
                  <a:srgbClr val="0000FF"/>
                </a:solidFill>
                <a:latin typeface="Times New Roman" pitchFamily="18" charset="0"/>
                <a:cs typeface="Times New Roman" pitchFamily="18" charset="0"/>
              </a:rPr>
              <a:t>4. Messages </a:t>
            </a:r>
            <a:r>
              <a:rPr lang="en-GB" dirty="0">
                <a:latin typeface="Times New Roman" pitchFamily="18" charset="0"/>
                <a:cs typeface="Times New Roman" pitchFamily="18" charset="0"/>
              </a:rPr>
              <a:t>show the </a:t>
            </a:r>
            <a:r>
              <a:rPr lang="en-GB" b="1" dirty="0">
                <a:solidFill>
                  <a:srgbClr val="FF0000"/>
                </a:solidFill>
                <a:latin typeface="Times New Roman" pitchFamily="18" charset="0"/>
                <a:cs typeface="Times New Roman" pitchFamily="18" charset="0"/>
              </a:rPr>
              <a:t>actions that objects perform on each other and on themselves</a:t>
            </a:r>
            <a:r>
              <a:rPr lang="en-GB" dirty="0">
                <a:latin typeface="Times New Roman" pitchFamily="18" charset="0"/>
                <a:cs typeface="Times New Roman" pitchFamily="18" charset="0"/>
              </a:rPr>
              <a:t>.</a:t>
            </a:r>
          </a:p>
          <a:p>
            <a:pPr marL="457200" lvl="1" indent="-457200" algn="just">
              <a:lnSpc>
                <a:spcPct val="150000"/>
              </a:lnSpc>
              <a:spcBef>
                <a:spcPts val="0"/>
              </a:spcBef>
              <a:buFont typeface="Wingdings" panose="05000000000000000000" pitchFamily="2" charset="2"/>
              <a:buChar char="Ø"/>
              <a:defRPr/>
            </a:pPr>
            <a:r>
              <a:rPr lang="en-GB" dirty="0">
                <a:latin typeface="Times New Roman" pitchFamily="18" charset="0"/>
                <a:cs typeface="Times New Roman" pitchFamily="18" charset="0"/>
              </a:rPr>
              <a:t>You </a:t>
            </a:r>
            <a:r>
              <a:rPr lang="en-GB" b="1" dirty="0">
                <a:latin typeface="Times New Roman" pitchFamily="18" charset="0"/>
                <a:cs typeface="Times New Roman" pitchFamily="18" charset="0"/>
              </a:rPr>
              <a:t>model the diagrams </a:t>
            </a:r>
            <a:r>
              <a:rPr lang="en-GB" dirty="0">
                <a:latin typeface="Times New Roman" pitchFamily="18" charset="0"/>
                <a:cs typeface="Times New Roman" pitchFamily="18" charset="0"/>
              </a:rPr>
              <a:t>from the </a:t>
            </a:r>
            <a:r>
              <a:rPr lang="en-GB" b="1" dirty="0">
                <a:solidFill>
                  <a:srgbClr val="0000FF"/>
                </a:solidFill>
                <a:latin typeface="Times New Roman" pitchFamily="18" charset="0"/>
                <a:cs typeface="Times New Roman" pitchFamily="18" charset="0"/>
              </a:rPr>
              <a:t>main flow of events, or the alternate flow of events</a:t>
            </a:r>
            <a:r>
              <a:rPr lang="en-GB" dirty="0">
                <a:latin typeface="Times New Roman" pitchFamily="18" charset="0"/>
                <a:cs typeface="Times New Roman" pitchFamily="18" charset="0"/>
              </a:rPr>
              <a:t>, or the </a:t>
            </a:r>
            <a:r>
              <a:rPr lang="en-GB" b="1" dirty="0">
                <a:solidFill>
                  <a:srgbClr val="FF0000"/>
                </a:solidFill>
                <a:latin typeface="Times New Roman" pitchFamily="18" charset="0"/>
                <a:cs typeface="Times New Roman" pitchFamily="18" charset="0"/>
              </a:rPr>
              <a:t>scenarios, of each use case</a:t>
            </a:r>
          </a:p>
          <a:p>
            <a:pPr marL="0" lvl="1" indent="0" algn="just">
              <a:lnSpc>
                <a:spcPct val="150000"/>
              </a:lnSpc>
              <a:spcBef>
                <a:spcPts val="0"/>
              </a:spcBef>
              <a:defRPr/>
            </a:pPr>
            <a:endParaRPr lang="en-GB" dirty="0">
              <a:latin typeface="Times New Roman" pitchFamily="18" charset="0"/>
              <a:cs typeface="Times New Roman" pitchFamily="18" charset="0"/>
            </a:endParaRPr>
          </a:p>
          <a:p>
            <a:pPr marL="0" indent="0" algn="just">
              <a:lnSpc>
                <a:spcPct val="150000"/>
              </a:lnSpc>
              <a:spcBef>
                <a:spcPts val="0"/>
              </a:spcBef>
              <a:buNone/>
              <a:defRPr/>
            </a:pPr>
            <a:endParaRPr lang="en-US" sz="2400" dirty="0">
              <a:latin typeface="Times New Roman" pitchFamily="18" charset="0"/>
              <a:cs typeface="Times New Roman" pitchFamily="18" charset="0"/>
            </a:endParaRPr>
          </a:p>
          <a:p>
            <a:pPr marL="0" lvl="2" indent="0" algn="just">
              <a:lnSpc>
                <a:spcPct val="150000"/>
              </a:lnSpc>
              <a:spcBef>
                <a:spcPts val="0"/>
              </a:spcBef>
              <a:buFont typeface="Wingdings" pitchFamily="2" charset="2"/>
              <a:buChar char="§"/>
              <a:defRPr/>
            </a:pPr>
            <a:endParaRPr lang="en-GB" sz="2400" b="1" dirty="0">
              <a:solidFill>
                <a:srgbClr val="006600"/>
              </a:solidFill>
              <a:latin typeface="Times New Roman" pitchFamily="18" charset="0"/>
              <a:cs typeface="Times New Roman" pitchFamily="18" charset="0"/>
            </a:endParaRPr>
          </a:p>
        </p:txBody>
      </p:sp>
      <p:sp>
        <p:nvSpPr>
          <p:cNvPr id="87044" name="Slide Number Placeholder 4">
            <a:extLst>
              <a:ext uri="{FF2B5EF4-FFF2-40B4-BE49-F238E27FC236}">
                <a16:creationId xmlns:a16="http://schemas.microsoft.com/office/drawing/2014/main" id="{FC7CFDBE-90F0-9252-DC2B-31AB05CBFCF0}"/>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fld id="{794AD789-6E96-4E03-B9FC-A4B07208C4A7}" type="slidenum">
              <a:rPr lang="en-GB" altLang="en-US" sz="1400">
                <a:solidFill>
                  <a:schemeClr val="tx2"/>
                </a:solidFill>
                <a:latin typeface="Perpetua" panose="02020502060401020303" pitchFamily="18" charset="0"/>
              </a:rPr>
              <a:pPr algn="l"/>
              <a:t>51</a:t>
            </a:fld>
            <a:endParaRPr lang="en-GB" altLang="en-US" sz="1400">
              <a:solidFill>
                <a:schemeClr val="tx2"/>
              </a:solidFill>
              <a:latin typeface="Perpetua" panose="02020502060401020303"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A14F0F2-5AD5-BCAA-CF08-2F613FF0CD05}"/>
              </a:ext>
            </a:extLst>
          </p:cNvPr>
          <p:cNvSpPr>
            <a:spLocks noGrp="1" noRot="1" noChangeArrowheads="1"/>
          </p:cNvSpPr>
          <p:nvPr>
            <p:ph type="title"/>
          </p:nvPr>
        </p:nvSpPr>
        <p:spPr>
          <a:xfrm>
            <a:off x="1981200" y="0"/>
            <a:ext cx="8229600" cy="381000"/>
          </a:xfrm>
        </p:spPr>
        <p:txBody>
          <a:bodyPr>
            <a:normAutofit fontScale="90000"/>
          </a:bodyPr>
          <a:lstStyle/>
          <a:p>
            <a:pPr algn="ctr" eaLnBrk="1" hangingPunct="1"/>
            <a:r>
              <a:rPr lang="en-GB" altLang="en-US" sz="2800" b="1">
                <a:solidFill>
                  <a:srgbClr val="1308F8"/>
                </a:solidFill>
                <a:latin typeface="Times New Roman" panose="02020603050405020304" pitchFamily="18" charset="0"/>
                <a:cs typeface="Times New Roman" panose="02020603050405020304" pitchFamily="18" charset="0"/>
              </a:rPr>
              <a:t>3. Sequences Diagram======</a:t>
            </a:r>
          </a:p>
        </p:txBody>
      </p:sp>
      <p:sp>
        <p:nvSpPr>
          <p:cNvPr id="25603" name="Rectangle 3">
            <a:extLst>
              <a:ext uri="{FF2B5EF4-FFF2-40B4-BE49-F238E27FC236}">
                <a16:creationId xmlns:a16="http://schemas.microsoft.com/office/drawing/2014/main" id="{5D844D9F-A417-CC1F-5410-7B3849091393}"/>
              </a:ext>
            </a:extLst>
          </p:cNvPr>
          <p:cNvSpPr>
            <a:spLocks noGrp="1" noChangeArrowheads="1"/>
          </p:cNvSpPr>
          <p:nvPr>
            <p:ph idx="1"/>
          </p:nvPr>
        </p:nvSpPr>
        <p:spPr>
          <a:xfrm>
            <a:off x="0" y="381000"/>
            <a:ext cx="12192000" cy="6477000"/>
          </a:xfrm>
        </p:spPr>
        <p:txBody>
          <a:bodyPr rtlCol="0">
            <a:noAutofit/>
          </a:bodyPr>
          <a:lstStyle/>
          <a:p>
            <a:pPr marL="361950" lvl="1" indent="-361950" algn="just">
              <a:lnSpc>
                <a:spcPct val="150000"/>
              </a:lnSpc>
              <a:spcBef>
                <a:spcPct val="0"/>
              </a:spcBef>
              <a:buFont typeface="Wingdings" panose="05000000000000000000" pitchFamily="2" charset="2"/>
              <a:buChar char="Ø"/>
              <a:defRPr/>
            </a:pPr>
            <a:r>
              <a:rPr lang="en-GB" altLang="en-US" sz="2600" dirty="0">
                <a:latin typeface="Times New Roman" panose="02020603050405020304" pitchFamily="18" charset="0"/>
                <a:cs typeface="Times New Roman" panose="02020603050405020304" pitchFamily="18" charset="0"/>
              </a:rPr>
              <a:t>Every </a:t>
            </a:r>
            <a:r>
              <a:rPr lang="en-GB" altLang="en-US" sz="2600" b="1" dirty="0">
                <a:solidFill>
                  <a:srgbClr val="FF0000"/>
                </a:solidFill>
                <a:latin typeface="Times New Roman" panose="02020603050405020304" pitchFamily="18" charset="0"/>
                <a:cs typeface="Times New Roman" panose="02020603050405020304" pitchFamily="18" charset="0"/>
              </a:rPr>
              <a:t>object that you have identified in the </a:t>
            </a:r>
            <a:r>
              <a:rPr lang="en-GB" altLang="en-US" sz="2600" b="1" dirty="0">
                <a:solidFill>
                  <a:srgbClr val="0000FF"/>
                </a:solidFill>
                <a:latin typeface="Times New Roman" panose="02020603050405020304" pitchFamily="18" charset="0"/>
                <a:cs typeface="Times New Roman" panose="02020603050405020304" pitchFamily="18" charset="0"/>
              </a:rPr>
              <a:t>sequence or collaboration diagram</a:t>
            </a:r>
            <a:r>
              <a:rPr lang="en-GB" altLang="en-US" sz="2600" dirty="0">
                <a:latin typeface="Times New Roman" panose="02020603050405020304" pitchFamily="18" charset="0"/>
                <a:cs typeface="Times New Roman" panose="02020603050405020304" pitchFamily="18" charset="0"/>
              </a:rPr>
              <a:t>, </a:t>
            </a:r>
            <a:r>
              <a:rPr lang="en-GB" altLang="en-US" sz="2600" b="1" dirty="0">
                <a:latin typeface="Times New Roman" panose="02020603050405020304" pitchFamily="18" charset="0"/>
                <a:cs typeface="Times New Roman" panose="02020603050405020304" pitchFamily="18" charset="0"/>
              </a:rPr>
              <a:t>MUST</a:t>
            </a:r>
            <a:r>
              <a:rPr lang="en-GB" altLang="en-US" sz="2600" dirty="0">
                <a:latin typeface="Times New Roman" panose="02020603050405020304" pitchFamily="18" charset="0"/>
                <a:cs typeface="Times New Roman" panose="02020603050405020304" pitchFamily="18" charset="0"/>
              </a:rPr>
              <a:t> have its </a:t>
            </a:r>
            <a:r>
              <a:rPr lang="en-GB" altLang="en-US" sz="2600" b="1" dirty="0">
                <a:solidFill>
                  <a:srgbClr val="D60093"/>
                </a:solidFill>
                <a:latin typeface="Times New Roman" panose="02020603050405020304" pitchFamily="18" charset="0"/>
                <a:cs typeface="Times New Roman" panose="02020603050405020304" pitchFamily="18" charset="0"/>
              </a:rPr>
              <a:t>corresponding </a:t>
            </a:r>
            <a:r>
              <a:rPr lang="en-GB" altLang="en-US" sz="2600" b="1" dirty="0">
                <a:solidFill>
                  <a:srgbClr val="6600CC"/>
                </a:solidFill>
                <a:latin typeface="Times New Roman" panose="02020603050405020304" pitchFamily="18" charset="0"/>
                <a:cs typeface="Times New Roman" panose="02020603050405020304" pitchFamily="18" charset="0"/>
              </a:rPr>
              <a:t>class</a:t>
            </a:r>
            <a:r>
              <a:rPr lang="en-GB" altLang="en-US" sz="2600" b="1" dirty="0">
                <a:solidFill>
                  <a:srgbClr val="D60093"/>
                </a:solidFill>
                <a:latin typeface="Times New Roman" panose="02020603050405020304" pitchFamily="18" charset="0"/>
                <a:cs typeface="Times New Roman" panose="02020603050405020304" pitchFamily="18" charset="0"/>
              </a:rPr>
              <a:t> in the </a:t>
            </a:r>
            <a:r>
              <a:rPr lang="en-GB" altLang="en-US" sz="2600" b="1" dirty="0">
                <a:solidFill>
                  <a:srgbClr val="006600"/>
                </a:solidFill>
                <a:latin typeface="Times New Roman" panose="02020603050405020304" pitchFamily="18" charset="0"/>
                <a:cs typeface="Times New Roman" panose="02020603050405020304" pitchFamily="18" charset="0"/>
              </a:rPr>
              <a:t>class diagram</a:t>
            </a:r>
          </a:p>
          <a:p>
            <a:pPr marL="0" indent="0" algn="just">
              <a:lnSpc>
                <a:spcPct val="150000"/>
              </a:lnSpc>
              <a:spcBef>
                <a:spcPct val="0"/>
              </a:spcBef>
              <a:buFont typeface="Wingdings" panose="05000000000000000000" pitchFamily="2" charset="2"/>
              <a:buChar char="Ø"/>
              <a:defRPr/>
            </a:pPr>
            <a:r>
              <a:rPr lang="en-GB" altLang="en-US" sz="2600" b="1" dirty="0">
                <a:solidFill>
                  <a:srgbClr val="0000FF"/>
                </a:solidFill>
                <a:latin typeface="Times New Roman" panose="02020603050405020304" pitchFamily="18" charset="0"/>
                <a:cs typeface="Times New Roman" panose="02020603050405020304" pitchFamily="18" charset="0"/>
              </a:rPr>
              <a:t>To Model a Sequence Diagram: -</a:t>
            </a:r>
          </a:p>
          <a:p>
            <a:pPr marL="0" lvl="1" indent="0" algn="just">
              <a:lnSpc>
                <a:spcPct val="150000"/>
              </a:lnSpc>
              <a:spcBef>
                <a:spcPct val="0"/>
              </a:spcBef>
              <a:buFont typeface="Wingdings" panose="05000000000000000000" pitchFamily="2" charset="2"/>
              <a:buChar char="§"/>
              <a:defRPr/>
            </a:pPr>
            <a:r>
              <a:rPr lang="en-GB" altLang="en-US" sz="2600" b="1" dirty="0">
                <a:solidFill>
                  <a:srgbClr val="FF0000"/>
                </a:solidFill>
                <a:latin typeface="Times New Roman" panose="02020603050405020304" pitchFamily="18" charset="0"/>
                <a:cs typeface="Times New Roman" panose="02020603050405020304" pitchFamily="18" charset="0"/>
              </a:rPr>
              <a:t> Set the context for the interaction</a:t>
            </a:r>
          </a:p>
          <a:p>
            <a:pPr marL="457200" lvl="2" indent="-457200" algn="just">
              <a:lnSpc>
                <a:spcPct val="150000"/>
              </a:lnSpc>
              <a:spcBef>
                <a:spcPct val="0"/>
              </a:spcBef>
              <a:buFont typeface="Wingdings" panose="05000000000000000000" pitchFamily="2" charset="2"/>
              <a:buChar char="ü"/>
              <a:defRPr/>
            </a:pPr>
            <a:r>
              <a:rPr lang="en-GB" altLang="en-US" sz="2600" dirty="0">
                <a:latin typeface="Times New Roman" panose="02020603050405020304" pitchFamily="18" charset="0"/>
                <a:cs typeface="Times New Roman" panose="02020603050405020304" pitchFamily="18" charset="0"/>
              </a:rPr>
              <a:t>Whether it is a </a:t>
            </a:r>
            <a:r>
              <a:rPr lang="en-GB" altLang="en-US" sz="2600" b="1" dirty="0">
                <a:solidFill>
                  <a:srgbClr val="006600"/>
                </a:solidFill>
                <a:latin typeface="Times New Roman" panose="02020603050405020304" pitchFamily="18" charset="0"/>
                <a:cs typeface="Times New Roman" panose="02020603050405020304" pitchFamily="18" charset="0"/>
              </a:rPr>
              <a:t>system, subsystem, operation, class or a scenario of a use case or collaboration</a:t>
            </a:r>
          </a:p>
          <a:p>
            <a:pPr marL="0" lvl="1" indent="0" algn="just">
              <a:lnSpc>
                <a:spcPct val="150000"/>
              </a:lnSpc>
              <a:spcBef>
                <a:spcPct val="0"/>
              </a:spcBef>
              <a:buFont typeface="Wingdings" panose="05000000000000000000" pitchFamily="2" charset="2"/>
              <a:buChar char="§"/>
              <a:defRPr/>
            </a:pPr>
            <a:r>
              <a:rPr lang="en-GB" altLang="en-US" sz="2600" b="1" dirty="0">
                <a:solidFill>
                  <a:srgbClr val="FF0000"/>
                </a:solidFill>
                <a:latin typeface="Times New Roman" panose="02020603050405020304" pitchFamily="18" charset="0"/>
                <a:cs typeface="Times New Roman" panose="02020603050405020304" pitchFamily="18" charset="0"/>
              </a:rPr>
              <a:t> Identify which objects play a role in the interaction</a:t>
            </a:r>
          </a:p>
          <a:p>
            <a:pPr marL="457200" lvl="2" indent="-457200" algn="just">
              <a:lnSpc>
                <a:spcPct val="150000"/>
              </a:lnSpc>
              <a:spcBef>
                <a:spcPct val="0"/>
              </a:spcBef>
              <a:buFont typeface="Wingdings" panose="05000000000000000000" pitchFamily="2" charset="2"/>
              <a:buChar char="ü"/>
              <a:defRPr/>
            </a:pPr>
            <a:r>
              <a:rPr lang="en-GB" altLang="en-US" sz="2600" b="1" dirty="0">
                <a:solidFill>
                  <a:srgbClr val="0000FF"/>
                </a:solidFill>
                <a:latin typeface="Times New Roman" panose="02020603050405020304" pitchFamily="18" charset="0"/>
                <a:cs typeface="Times New Roman" panose="02020603050405020304" pitchFamily="18" charset="0"/>
              </a:rPr>
              <a:t>Place them from left-to-right, at the top of the diagram</a:t>
            </a:r>
          </a:p>
          <a:p>
            <a:pPr marL="0" lvl="1" indent="0" algn="just">
              <a:lnSpc>
                <a:spcPct val="150000"/>
              </a:lnSpc>
              <a:spcBef>
                <a:spcPct val="0"/>
              </a:spcBef>
              <a:buFont typeface="Wingdings" panose="05000000000000000000" pitchFamily="2" charset="2"/>
              <a:buChar char="§"/>
              <a:defRPr/>
            </a:pPr>
            <a:r>
              <a:rPr lang="en-GB" altLang="en-US" sz="2600" b="1" dirty="0">
                <a:solidFill>
                  <a:srgbClr val="FF0000"/>
                </a:solidFill>
                <a:latin typeface="Times New Roman" panose="02020603050405020304" pitchFamily="18" charset="0"/>
                <a:cs typeface="Times New Roman" panose="02020603050405020304" pitchFamily="18" charset="0"/>
              </a:rPr>
              <a:t> Set the lifeline for each object</a:t>
            </a:r>
          </a:p>
        </p:txBody>
      </p:sp>
      <p:sp>
        <p:nvSpPr>
          <p:cNvPr id="89092" name="Slide Number Placeholder 4">
            <a:extLst>
              <a:ext uri="{FF2B5EF4-FFF2-40B4-BE49-F238E27FC236}">
                <a16:creationId xmlns:a16="http://schemas.microsoft.com/office/drawing/2014/main" id="{4FAADEAD-16BF-79D0-4C20-592532FE4A01}"/>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fld id="{949BD033-E1C0-49C0-A9E9-57476D9C8D4C}" type="slidenum">
              <a:rPr lang="en-GB" altLang="en-US" sz="1400">
                <a:solidFill>
                  <a:schemeClr val="tx2"/>
                </a:solidFill>
                <a:latin typeface="Perpetua" panose="02020502060401020303" pitchFamily="18" charset="0"/>
              </a:rPr>
              <a:pPr algn="l"/>
              <a:t>52</a:t>
            </a:fld>
            <a:endParaRPr lang="en-GB" altLang="en-US" sz="1400">
              <a:solidFill>
                <a:schemeClr val="tx2"/>
              </a:solidFill>
              <a:latin typeface="Perpetua" panose="02020502060401020303"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816FC86-3B40-2F95-C238-D0E1C2B5FD50}"/>
              </a:ext>
            </a:extLst>
          </p:cNvPr>
          <p:cNvSpPr>
            <a:spLocks noGrp="1" noRot="1" noChangeArrowheads="1"/>
          </p:cNvSpPr>
          <p:nvPr>
            <p:ph type="title"/>
          </p:nvPr>
        </p:nvSpPr>
        <p:spPr>
          <a:xfrm>
            <a:off x="2057400" y="0"/>
            <a:ext cx="8077200" cy="381000"/>
          </a:xfrm>
        </p:spPr>
        <p:txBody>
          <a:bodyPr>
            <a:normAutofit fontScale="90000"/>
          </a:bodyPr>
          <a:lstStyle/>
          <a:p>
            <a:pPr algn="ctr" eaLnBrk="1" hangingPunct="1"/>
            <a:r>
              <a:rPr lang="en-GB" altLang="en-US" sz="2800" b="1">
                <a:solidFill>
                  <a:srgbClr val="1308F8"/>
                </a:solidFill>
                <a:latin typeface="Times New Roman" panose="02020603050405020304" pitchFamily="18" charset="0"/>
                <a:cs typeface="Times New Roman" panose="02020603050405020304" pitchFamily="18" charset="0"/>
              </a:rPr>
              <a:t>Messages &amp; Actions</a:t>
            </a:r>
          </a:p>
        </p:txBody>
      </p:sp>
      <p:sp>
        <p:nvSpPr>
          <p:cNvPr id="90115" name="Rectangle 3">
            <a:extLst>
              <a:ext uri="{FF2B5EF4-FFF2-40B4-BE49-F238E27FC236}">
                <a16:creationId xmlns:a16="http://schemas.microsoft.com/office/drawing/2014/main" id="{BC17A99F-39C5-5275-B2AA-6592BDB3C98B}"/>
              </a:ext>
            </a:extLst>
          </p:cNvPr>
          <p:cNvSpPr>
            <a:spLocks noGrp="1" noChangeArrowheads="1"/>
          </p:cNvSpPr>
          <p:nvPr>
            <p:ph idx="1"/>
          </p:nvPr>
        </p:nvSpPr>
        <p:spPr>
          <a:xfrm>
            <a:off x="0" y="228600"/>
            <a:ext cx="12192000" cy="6629400"/>
          </a:xfrm>
        </p:spPr>
        <p:txBody>
          <a:bodyPr/>
          <a:lstStyle/>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A </a:t>
            </a:r>
            <a:r>
              <a:rPr lang="en-GB" altLang="en-US" sz="2600" b="1" dirty="0">
                <a:solidFill>
                  <a:srgbClr val="1308F8"/>
                </a:solidFill>
                <a:latin typeface="Times New Roman" panose="02020603050405020304" pitchFamily="18" charset="0"/>
                <a:cs typeface="Times New Roman" panose="02020603050405020304" pitchFamily="18" charset="0"/>
              </a:rPr>
              <a:t>message</a:t>
            </a:r>
            <a:r>
              <a:rPr lang="en-GB" altLang="en-US" sz="2600" dirty="0">
                <a:latin typeface="Times New Roman" panose="02020603050405020304" pitchFamily="18" charset="0"/>
                <a:cs typeface="Times New Roman" panose="02020603050405020304" pitchFamily="18" charset="0"/>
              </a:rPr>
              <a:t> is a </a:t>
            </a:r>
            <a:r>
              <a:rPr lang="en-GB" altLang="en-US" sz="2600" b="1" dirty="0">
                <a:latin typeface="Times New Roman" panose="02020603050405020304" pitchFamily="18" charset="0"/>
                <a:cs typeface="Times New Roman" panose="02020603050405020304" pitchFamily="18" charset="0"/>
              </a:rPr>
              <a:t>communication between two </a:t>
            </a:r>
            <a:r>
              <a:rPr lang="en-GB" altLang="en-US" sz="2600" b="1" dirty="0">
                <a:solidFill>
                  <a:srgbClr val="FF0000"/>
                </a:solidFill>
                <a:latin typeface="Times New Roman" panose="02020603050405020304" pitchFamily="18" charset="0"/>
                <a:cs typeface="Times New Roman" panose="02020603050405020304" pitchFamily="18" charset="0"/>
              </a:rPr>
              <a:t>objects, or within an object</a:t>
            </a:r>
            <a:r>
              <a:rPr lang="en-GB" altLang="en-US" sz="2600" dirty="0">
                <a:latin typeface="Times New Roman" panose="02020603050405020304" pitchFamily="18" charset="0"/>
                <a:cs typeface="Times New Roman" panose="02020603050405020304" pitchFamily="18" charset="0"/>
              </a:rPr>
              <a:t>, that is </a:t>
            </a:r>
            <a:r>
              <a:rPr lang="en-GB" altLang="en-US" sz="2600" b="1" dirty="0">
                <a:solidFill>
                  <a:srgbClr val="006600"/>
                </a:solidFill>
                <a:latin typeface="Times New Roman" panose="02020603050405020304" pitchFamily="18" charset="0"/>
                <a:cs typeface="Times New Roman" panose="02020603050405020304" pitchFamily="18" charset="0"/>
              </a:rPr>
              <a:t>designed to result in some activity</a:t>
            </a:r>
            <a:r>
              <a:rPr lang="en-GB" altLang="en-US" sz="2600"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ü"/>
            </a:pPr>
            <a:r>
              <a:rPr lang="en-GB" altLang="en-US" sz="2600" dirty="0">
                <a:latin typeface="Times New Roman" panose="02020603050405020304" pitchFamily="18" charset="0"/>
                <a:cs typeface="Times New Roman" panose="02020603050405020304" pitchFamily="18" charset="0"/>
              </a:rPr>
              <a:t>This </a:t>
            </a:r>
            <a:r>
              <a:rPr lang="en-GB" altLang="en-US" sz="2600" b="1" dirty="0">
                <a:latin typeface="Times New Roman" panose="02020603050405020304" pitchFamily="18" charset="0"/>
                <a:cs typeface="Times New Roman" panose="02020603050405020304" pitchFamily="18" charset="0"/>
              </a:rPr>
              <a:t>activity involves </a:t>
            </a:r>
            <a:r>
              <a:rPr lang="en-GB" altLang="en-US" sz="2600" b="1" dirty="0">
                <a:solidFill>
                  <a:srgbClr val="CC00CC"/>
                </a:solidFill>
                <a:latin typeface="Times New Roman" panose="02020603050405020304" pitchFamily="18" charset="0"/>
                <a:cs typeface="Times New Roman" panose="02020603050405020304" pitchFamily="18" charset="0"/>
              </a:rPr>
              <a:t>one or more actions</a:t>
            </a:r>
            <a:r>
              <a:rPr lang="en-GB" altLang="en-US" sz="2600" dirty="0">
                <a:latin typeface="Times New Roman" panose="02020603050405020304" pitchFamily="18" charset="0"/>
                <a:cs typeface="Times New Roman" panose="02020603050405020304" pitchFamily="18" charset="0"/>
              </a:rPr>
              <a:t>, which are </a:t>
            </a:r>
            <a:r>
              <a:rPr lang="en-GB" altLang="en-US" sz="2600" b="1" dirty="0">
                <a:solidFill>
                  <a:srgbClr val="FF0000"/>
                </a:solidFill>
                <a:latin typeface="Times New Roman" panose="02020603050405020304" pitchFamily="18" charset="0"/>
                <a:cs typeface="Times New Roman" panose="02020603050405020304" pitchFamily="18" charset="0"/>
              </a:rPr>
              <a:t>executable statements that result in </a:t>
            </a:r>
          </a:p>
          <a:p>
            <a:pPr algn="just" eaLnBrk="1" hangingPunct="1">
              <a:lnSpc>
                <a:spcPct val="150000"/>
              </a:lnSpc>
              <a:spcBef>
                <a:spcPct val="0"/>
              </a:spcBef>
              <a:buFont typeface="Wingdings" panose="05000000000000000000" pitchFamily="2" charset="2"/>
              <a:buChar char="§"/>
            </a:pPr>
            <a:r>
              <a:rPr lang="en-GB" altLang="en-US" sz="2600" dirty="0">
                <a:solidFill>
                  <a:srgbClr val="1308F8"/>
                </a:solidFill>
                <a:latin typeface="Times New Roman" panose="02020603050405020304" pitchFamily="18" charset="0"/>
                <a:cs typeface="Times New Roman" panose="02020603050405020304" pitchFamily="18" charset="0"/>
              </a:rPr>
              <a:t>Changes in the values of one or more attributes of an object</a:t>
            </a:r>
            <a:r>
              <a:rPr lang="en-GB" altLang="en-US" sz="2600" dirty="0">
                <a:latin typeface="Times New Roman" panose="02020603050405020304" pitchFamily="18" charset="0"/>
                <a:cs typeface="Times New Roman" panose="02020603050405020304" pitchFamily="18" charset="0"/>
              </a:rPr>
              <a:t>,  or</a:t>
            </a:r>
          </a:p>
          <a:p>
            <a:pPr algn="just" eaLnBrk="1" hangingPunct="1">
              <a:lnSpc>
                <a:spcPct val="150000"/>
              </a:lnSpc>
              <a:spcBef>
                <a:spcPct val="0"/>
              </a:spcBef>
              <a:buFont typeface="Wingdings" panose="05000000000000000000" pitchFamily="2" charset="2"/>
              <a:buChar char="ü"/>
            </a:pPr>
            <a:r>
              <a:rPr lang="en-GB" altLang="en-US" sz="2600" dirty="0">
                <a:solidFill>
                  <a:srgbClr val="FF0000"/>
                </a:solidFill>
                <a:latin typeface="Times New Roman" panose="02020603050405020304" pitchFamily="18" charset="0"/>
                <a:cs typeface="Times New Roman" panose="02020603050405020304" pitchFamily="18" charset="0"/>
              </a:rPr>
              <a:t>The return of some value(s) to the object that sent the message, or both.</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There are </a:t>
            </a:r>
            <a:r>
              <a:rPr lang="en-GB" altLang="en-US" sz="2600" b="1" dirty="0">
                <a:solidFill>
                  <a:srgbClr val="006600"/>
                </a:solidFill>
                <a:latin typeface="Times New Roman" panose="02020603050405020304" pitchFamily="18" charset="0"/>
                <a:cs typeface="Times New Roman" panose="02020603050405020304" pitchFamily="18" charset="0"/>
              </a:rPr>
              <a:t>5 kinds of actions that the UML explicitly supports:</a:t>
            </a:r>
            <a:endParaRPr lang="en-GB"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ü"/>
            </a:pPr>
            <a:r>
              <a:rPr lang="en-GB" altLang="en-US" sz="2600" b="1" dirty="0">
                <a:solidFill>
                  <a:srgbClr val="1308F8"/>
                </a:solidFill>
                <a:latin typeface="Times New Roman" panose="02020603050405020304" pitchFamily="18" charset="0"/>
                <a:cs typeface="Times New Roman" panose="02020603050405020304" pitchFamily="18" charset="0"/>
              </a:rPr>
              <a:t>Call and Return</a:t>
            </a:r>
          </a:p>
          <a:p>
            <a:pPr algn="just" eaLnBrk="1" hangingPunct="1">
              <a:lnSpc>
                <a:spcPct val="150000"/>
              </a:lnSpc>
              <a:spcBef>
                <a:spcPct val="0"/>
              </a:spcBef>
              <a:buFont typeface="Wingdings" panose="05000000000000000000" pitchFamily="2" charset="2"/>
              <a:buChar char="ü"/>
            </a:pPr>
            <a:r>
              <a:rPr lang="en-GB" altLang="en-US" sz="2600" b="1" dirty="0">
                <a:solidFill>
                  <a:srgbClr val="1308F8"/>
                </a:solidFill>
                <a:latin typeface="Times New Roman" panose="02020603050405020304" pitchFamily="18" charset="0"/>
                <a:cs typeface="Times New Roman" panose="02020603050405020304" pitchFamily="18" charset="0"/>
              </a:rPr>
              <a:t>Create and Destroy</a:t>
            </a:r>
          </a:p>
          <a:p>
            <a:pPr algn="just" eaLnBrk="1" hangingPunct="1">
              <a:lnSpc>
                <a:spcPct val="150000"/>
              </a:lnSpc>
              <a:spcBef>
                <a:spcPct val="0"/>
              </a:spcBef>
              <a:buFont typeface="Wingdings" panose="05000000000000000000" pitchFamily="2" charset="2"/>
              <a:buChar char="ü"/>
            </a:pPr>
            <a:r>
              <a:rPr lang="en-GB" altLang="en-US" sz="2600" b="1" dirty="0">
                <a:solidFill>
                  <a:srgbClr val="1308F8"/>
                </a:solidFill>
                <a:latin typeface="Times New Roman" panose="02020603050405020304" pitchFamily="18" charset="0"/>
                <a:cs typeface="Times New Roman" panose="02020603050405020304" pitchFamily="18" charset="0"/>
              </a:rPr>
              <a:t>Send</a:t>
            </a:r>
          </a:p>
          <a:p>
            <a:pPr lvl="1" algn="just" eaLnBrk="1" hangingPunct="1">
              <a:lnSpc>
                <a:spcPct val="150000"/>
              </a:lnSpc>
              <a:spcBef>
                <a:spcPct val="0"/>
              </a:spcBef>
              <a:buFont typeface="Wingdings 2" panose="05020102010507070707" pitchFamily="18" charset="2"/>
              <a:buNone/>
            </a:pPr>
            <a:endParaRPr lang="en-GB" alt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85657FC-2411-070C-CBBC-39EE3EC4691A}"/>
              </a:ext>
            </a:extLst>
          </p:cNvPr>
          <p:cNvSpPr>
            <a:spLocks noGrp="1"/>
          </p:cNvSpPr>
          <p:nvPr>
            <p:ph type="sldNum" sz="quarter" idx="12"/>
          </p:nvPr>
        </p:nvSpPr>
        <p:spPr/>
        <p:txBody>
          <a:bodyPr/>
          <a:lstStyle/>
          <a:p>
            <a:fld id="{0F35C893-C4CD-4D87-9D65-21EA4BF19174}" type="slidenum">
              <a:rPr lang="en-GB" smtClean="0"/>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C929482B-0B01-49D9-C810-65EB9E51DABB}"/>
              </a:ext>
            </a:extLst>
          </p:cNvPr>
          <p:cNvSpPr>
            <a:spLocks noGrp="1" noChangeArrowheads="1"/>
          </p:cNvSpPr>
          <p:nvPr>
            <p:ph idx="1"/>
          </p:nvPr>
        </p:nvSpPr>
        <p:spPr>
          <a:xfrm>
            <a:off x="0" y="0"/>
            <a:ext cx="12192000" cy="3702051"/>
          </a:xfrm>
        </p:spPr>
        <p:txBody>
          <a:bodyPr rtlCol="0">
            <a:noAutofit/>
          </a:bodyPr>
          <a:lstStyle/>
          <a:p>
            <a:pPr marL="0" indent="0" algn="just">
              <a:lnSpc>
                <a:spcPct val="150000"/>
              </a:lnSpc>
              <a:spcBef>
                <a:spcPts val="0"/>
              </a:spcBef>
              <a:buNone/>
              <a:defRPr/>
            </a:pPr>
            <a:r>
              <a:rPr lang="en-GB" sz="2400" b="1" dirty="0">
                <a:solidFill>
                  <a:srgbClr val="1308F8"/>
                </a:solidFill>
                <a:latin typeface="Times New Roman" pitchFamily="18" charset="0"/>
                <a:cs typeface="Times New Roman" pitchFamily="18" charset="0"/>
              </a:rPr>
              <a:t>A. Call Action: </a:t>
            </a:r>
            <a:r>
              <a:rPr lang="en-GB" sz="2400" dirty="0">
                <a:latin typeface="Times New Roman" pitchFamily="18" charset="0"/>
                <a:cs typeface="Times New Roman" pitchFamily="18" charset="0"/>
              </a:rPr>
              <a:t>A call </a:t>
            </a:r>
            <a:r>
              <a:rPr lang="en-GB" sz="2400" b="1" dirty="0">
                <a:solidFill>
                  <a:srgbClr val="FF0000"/>
                </a:solidFill>
                <a:latin typeface="Times New Roman" pitchFamily="18" charset="0"/>
                <a:cs typeface="Times New Roman" pitchFamily="18" charset="0"/>
              </a:rPr>
              <a:t>action invokes an </a:t>
            </a:r>
            <a:r>
              <a:rPr lang="en-GB" sz="2400" b="1" dirty="0">
                <a:solidFill>
                  <a:srgbClr val="1308F8"/>
                </a:solidFill>
                <a:latin typeface="Times New Roman" pitchFamily="18" charset="0"/>
                <a:cs typeface="Times New Roman" pitchFamily="18" charset="0"/>
              </a:rPr>
              <a:t>operation</a:t>
            </a:r>
            <a:r>
              <a:rPr lang="en-GB" sz="2400" b="1" dirty="0">
                <a:solidFill>
                  <a:srgbClr val="FF0000"/>
                </a:solidFill>
                <a:latin typeface="Times New Roman" pitchFamily="18" charset="0"/>
                <a:cs typeface="Times New Roman" pitchFamily="18" charset="0"/>
              </a:rPr>
              <a:t> on an object</a:t>
            </a:r>
          </a:p>
          <a:p>
            <a:pPr algn="just">
              <a:lnSpc>
                <a:spcPct val="150000"/>
              </a:lnSpc>
              <a:spcBef>
                <a:spcPts val="0"/>
              </a:spcBef>
              <a:buFont typeface="Wingdings" pitchFamily="2" charset="2"/>
              <a:buChar char="Ø"/>
              <a:defRPr/>
            </a:pPr>
            <a:r>
              <a:rPr lang="en-GB" sz="2400" dirty="0">
                <a:latin typeface="Times New Roman" pitchFamily="18" charset="0"/>
                <a:cs typeface="Times New Roman" pitchFamily="18" charset="0"/>
              </a:rPr>
              <a:t>It is </a:t>
            </a:r>
            <a:r>
              <a:rPr lang="en-GB" sz="2400" b="1" dirty="0">
                <a:solidFill>
                  <a:srgbClr val="1308F8"/>
                </a:solidFill>
                <a:latin typeface="Times New Roman" pitchFamily="18" charset="0"/>
                <a:cs typeface="Times New Roman" pitchFamily="18" charset="0"/>
              </a:rPr>
              <a:t>synchronous</a:t>
            </a:r>
            <a:r>
              <a:rPr lang="en-GB" sz="2400" b="1" dirty="0">
                <a:latin typeface="Times New Roman" pitchFamily="18" charset="0"/>
                <a:cs typeface="Times New Roman" pitchFamily="18" charset="0"/>
              </a:rPr>
              <a:t>,</a:t>
            </a:r>
            <a:r>
              <a:rPr lang="en-GB" sz="2400" dirty="0">
                <a:latin typeface="Times New Roman" pitchFamily="18" charset="0"/>
                <a:cs typeface="Times New Roman" pitchFamily="18" charset="0"/>
              </a:rPr>
              <a:t> meaning that the </a:t>
            </a:r>
            <a:r>
              <a:rPr lang="en-GB" sz="2400" b="1" dirty="0">
                <a:solidFill>
                  <a:srgbClr val="1308F8"/>
                </a:solidFill>
                <a:latin typeface="Times New Roman" pitchFamily="18" charset="0"/>
                <a:cs typeface="Times New Roman" pitchFamily="18" charset="0"/>
              </a:rPr>
              <a:t>sender</a:t>
            </a:r>
            <a:r>
              <a:rPr lang="en-GB" sz="2400" b="1" dirty="0">
                <a:solidFill>
                  <a:srgbClr val="006600"/>
                </a:solidFill>
                <a:latin typeface="Times New Roman" pitchFamily="18" charset="0"/>
                <a:cs typeface="Times New Roman" pitchFamily="18" charset="0"/>
              </a:rPr>
              <a:t> assumes that the </a:t>
            </a:r>
            <a:r>
              <a:rPr lang="en-GB" sz="2400" b="1" dirty="0">
                <a:solidFill>
                  <a:srgbClr val="1308F8"/>
                </a:solidFill>
                <a:latin typeface="Times New Roman" pitchFamily="18" charset="0"/>
                <a:cs typeface="Times New Roman" pitchFamily="18" charset="0"/>
              </a:rPr>
              <a:t>receiver</a:t>
            </a:r>
            <a:r>
              <a:rPr lang="en-GB" sz="2400" b="1" dirty="0">
                <a:solidFill>
                  <a:srgbClr val="006600"/>
                </a:solidFill>
                <a:latin typeface="Times New Roman" pitchFamily="18" charset="0"/>
                <a:cs typeface="Times New Roman" pitchFamily="18" charset="0"/>
              </a:rPr>
              <a:t> is ready to accept the message</a:t>
            </a:r>
            <a:r>
              <a:rPr lang="en-GB"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GB" sz="2400" dirty="0">
                <a:latin typeface="Times New Roman" pitchFamily="18" charset="0"/>
                <a:cs typeface="Times New Roman" pitchFamily="18" charset="0"/>
              </a:rPr>
              <a:t>And the </a:t>
            </a:r>
            <a:r>
              <a:rPr lang="en-GB" sz="2400" b="1" dirty="0">
                <a:solidFill>
                  <a:srgbClr val="FF0000"/>
                </a:solidFill>
                <a:latin typeface="Times New Roman" pitchFamily="18" charset="0"/>
                <a:cs typeface="Times New Roman" pitchFamily="18" charset="0"/>
              </a:rPr>
              <a:t>sender waits for a response from the receiver before proceeding</a:t>
            </a:r>
          </a:p>
          <a:p>
            <a:pPr algn="just">
              <a:lnSpc>
                <a:spcPct val="150000"/>
              </a:lnSpc>
              <a:spcBef>
                <a:spcPts val="0"/>
              </a:spcBef>
              <a:buFont typeface="Wingdings" pitchFamily="2" charset="2"/>
              <a:buChar char="Ø"/>
              <a:defRPr/>
            </a:pPr>
            <a:r>
              <a:rPr lang="en-GB" sz="2400" dirty="0">
                <a:latin typeface="Times New Roman" pitchFamily="18" charset="0"/>
                <a:cs typeface="Times New Roman" pitchFamily="18" charset="0"/>
              </a:rPr>
              <a:t>The </a:t>
            </a:r>
            <a:r>
              <a:rPr lang="en-GB" sz="2400" b="1" dirty="0">
                <a:solidFill>
                  <a:srgbClr val="CC00CC"/>
                </a:solidFill>
                <a:latin typeface="Times New Roman" pitchFamily="18" charset="0"/>
                <a:cs typeface="Times New Roman" pitchFamily="18" charset="0"/>
              </a:rPr>
              <a:t>UML represents a </a:t>
            </a:r>
            <a:r>
              <a:rPr lang="en-GB" sz="2400" b="1" dirty="0">
                <a:solidFill>
                  <a:srgbClr val="FF0000"/>
                </a:solidFill>
                <a:latin typeface="Times New Roman" pitchFamily="18" charset="0"/>
                <a:cs typeface="Times New Roman" pitchFamily="18" charset="0"/>
              </a:rPr>
              <a:t>call action </a:t>
            </a:r>
            <a:r>
              <a:rPr lang="en-GB" sz="2400" b="1" dirty="0">
                <a:solidFill>
                  <a:srgbClr val="CC00CC"/>
                </a:solidFill>
                <a:latin typeface="Times New Roman" pitchFamily="18" charset="0"/>
                <a:cs typeface="Times New Roman" pitchFamily="18" charset="0"/>
              </a:rPr>
              <a:t>as an arrow from </a:t>
            </a:r>
            <a:r>
              <a:rPr lang="en-GB" sz="2400" dirty="0">
                <a:latin typeface="Times New Roman" pitchFamily="18" charset="0"/>
                <a:cs typeface="Times New Roman" pitchFamily="18" charset="0"/>
              </a:rPr>
              <a:t>the </a:t>
            </a:r>
            <a:r>
              <a:rPr lang="en-GB" sz="2400" b="1" dirty="0">
                <a:solidFill>
                  <a:srgbClr val="1308F8"/>
                </a:solidFill>
                <a:latin typeface="Times New Roman" pitchFamily="18" charset="0"/>
                <a:cs typeface="Times New Roman" pitchFamily="18" charset="0"/>
              </a:rPr>
              <a:t>calling object to the receiving object</a:t>
            </a:r>
          </a:p>
        </p:txBody>
      </p:sp>
      <p:sp>
        <p:nvSpPr>
          <p:cNvPr id="91139" name="Slide Number Placeholder 4">
            <a:extLst>
              <a:ext uri="{FF2B5EF4-FFF2-40B4-BE49-F238E27FC236}">
                <a16:creationId xmlns:a16="http://schemas.microsoft.com/office/drawing/2014/main" id="{1E4DFE61-82A5-0CDC-BE39-BFBB8FED5BF3}"/>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CADD8BB6-9A78-4D81-8438-4FC94624FBBA}" type="slidenum">
              <a:rPr lang="en-GB" altLang="en-US" sz="1200">
                <a:solidFill>
                  <a:schemeClr val="tx2"/>
                </a:solidFill>
              </a:rPr>
              <a:pPr algn="l">
                <a:lnSpc>
                  <a:spcPct val="100000"/>
                </a:lnSpc>
                <a:spcBef>
                  <a:spcPct val="0"/>
                </a:spcBef>
                <a:buFontTx/>
                <a:buNone/>
              </a:pPr>
              <a:t>54</a:t>
            </a:fld>
            <a:endParaRPr lang="en-GB" altLang="en-US" sz="1200">
              <a:solidFill>
                <a:schemeClr val="tx2"/>
              </a:solidFill>
            </a:endParaRPr>
          </a:p>
        </p:txBody>
      </p:sp>
      <p:grpSp>
        <p:nvGrpSpPr>
          <p:cNvPr id="91140" name="Group 14">
            <a:extLst>
              <a:ext uri="{FF2B5EF4-FFF2-40B4-BE49-F238E27FC236}">
                <a16:creationId xmlns:a16="http://schemas.microsoft.com/office/drawing/2014/main" id="{6CCF3333-165F-746A-A50A-C8EAC117C2C9}"/>
              </a:ext>
            </a:extLst>
          </p:cNvPr>
          <p:cNvGrpSpPr>
            <a:grpSpLocks/>
          </p:cNvGrpSpPr>
          <p:nvPr/>
        </p:nvGrpSpPr>
        <p:grpSpPr bwMode="auto">
          <a:xfrm>
            <a:off x="2667000" y="4038600"/>
            <a:ext cx="5562600" cy="2209800"/>
            <a:chOff x="960" y="2256"/>
            <a:chExt cx="3504" cy="1392"/>
          </a:xfrm>
        </p:grpSpPr>
        <p:sp>
          <p:nvSpPr>
            <p:cNvPr id="91147" name="Text Box 4">
              <a:extLst>
                <a:ext uri="{FF2B5EF4-FFF2-40B4-BE49-F238E27FC236}">
                  <a16:creationId xmlns:a16="http://schemas.microsoft.com/office/drawing/2014/main" id="{B3F4EB02-560B-A168-29F9-42F29D3FAA44}"/>
                </a:ext>
              </a:extLst>
            </p:cNvPr>
            <p:cNvSpPr txBox="1">
              <a:spLocks noChangeArrowheads="1"/>
            </p:cNvSpPr>
            <p:nvPr/>
          </p:nvSpPr>
          <p:spPr bwMode="auto">
            <a:xfrm>
              <a:off x="960" y="2256"/>
              <a:ext cx="86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Class</a:t>
              </a:r>
            </a:p>
          </p:txBody>
        </p:sp>
        <p:sp>
          <p:nvSpPr>
            <p:cNvPr id="91148" name="Text Box 5">
              <a:extLst>
                <a:ext uri="{FF2B5EF4-FFF2-40B4-BE49-F238E27FC236}">
                  <a16:creationId xmlns:a16="http://schemas.microsoft.com/office/drawing/2014/main" id="{0364AA70-12F7-53C6-DF9B-539EE3E27230}"/>
                </a:ext>
              </a:extLst>
            </p:cNvPr>
            <p:cNvSpPr txBox="1">
              <a:spLocks noChangeArrowheads="1"/>
            </p:cNvSpPr>
            <p:nvPr/>
          </p:nvSpPr>
          <p:spPr bwMode="auto">
            <a:xfrm>
              <a:off x="2544" y="2256"/>
              <a:ext cx="115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Object: Class</a:t>
              </a:r>
            </a:p>
          </p:txBody>
        </p:sp>
        <p:sp>
          <p:nvSpPr>
            <p:cNvPr id="91149" name="Line 6">
              <a:extLst>
                <a:ext uri="{FF2B5EF4-FFF2-40B4-BE49-F238E27FC236}">
                  <a16:creationId xmlns:a16="http://schemas.microsoft.com/office/drawing/2014/main" id="{40E5830D-5D03-4C62-8932-0E7D33326F4E}"/>
                </a:ext>
              </a:extLst>
            </p:cNvPr>
            <p:cNvSpPr>
              <a:spLocks noChangeShapeType="1"/>
            </p:cNvSpPr>
            <p:nvPr/>
          </p:nvSpPr>
          <p:spPr bwMode="auto">
            <a:xfrm>
              <a:off x="1440" y="2544"/>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1150" name="Line 7">
              <a:extLst>
                <a:ext uri="{FF2B5EF4-FFF2-40B4-BE49-F238E27FC236}">
                  <a16:creationId xmlns:a16="http://schemas.microsoft.com/office/drawing/2014/main" id="{247D92B6-CF69-5B39-6D2D-BDF9F7B26AF3}"/>
                </a:ext>
              </a:extLst>
            </p:cNvPr>
            <p:cNvSpPr>
              <a:spLocks noChangeShapeType="1"/>
            </p:cNvSpPr>
            <p:nvPr/>
          </p:nvSpPr>
          <p:spPr bwMode="auto">
            <a:xfrm>
              <a:off x="3120" y="2544"/>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1151" name="Line 8">
              <a:extLst>
                <a:ext uri="{FF2B5EF4-FFF2-40B4-BE49-F238E27FC236}">
                  <a16:creationId xmlns:a16="http://schemas.microsoft.com/office/drawing/2014/main" id="{754A898D-81B2-ABEF-1455-D3E0980FC5AA}"/>
                </a:ext>
              </a:extLst>
            </p:cNvPr>
            <p:cNvSpPr>
              <a:spLocks noChangeShapeType="1"/>
            </p:cNvSpPr>
            <p:nvPr/>
          </p:nvSpPr>
          <p:spPr bwMode="auto">
            <a:xfrm>
              <a:off x="1440" y="2880"/>
              <a:ext cx="168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1152" name="Text Box 9">
              <a:extLst>
                <a:ext uri="{FF2B5EF4-FFF2-40B4-BE49-F238E27FC236}">
                  <a16:creationId xmlns:a16="http://schemas.microsoft.com/office/drawing/2014/main" id="{AC2DC783-DE33-7904-3597-DAFC14457326}"/>
                </a:ext>
              </a:extLst>
            </p:cNvPr>
            <p:cNvSpPr txBox="1">
              <a:spLocks noChangeArrowheads="1"/>
            </p:cNvSpPr>
            <p:nvPr/>
          </p:nvSpPr>
          <p:spPr bwMode="auto">
            <a:xfrm>
              <a:off x="1632" y="2640"/>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action name</a:t>
              </a:r>
            </a:p>
          </p:txBody>
        </p:sp>
        <p:sp>
          <p:nvSpPr>
            <p:cNvPr id="91153" name="Line 10">
              <a:extLst>
                <a:ext uri="{FF2B5EF4-FFF2-40B4-BE49-F238E27FC236}">
                  <a16:creationId xmlns:a16="http://schemas.microsoft.com/office/drawing/2014/main" id="{5EBD5F33-B2C0-07B1-9542-E05B1B29CF8D}"/>
                </a:ext>
              </a:extLst>
            </p:cNvPr>
            <p:cNvSpPr>
              <a:spLocks noChangeShapeType="1"/>
            </p:cNvSpPr>
            <p:nvPr/>
          </p:nvSpPr>
          <p:spPr bwMode="auto">
            <a:xfrm>
              <a:off x="3120" y="312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1154" name="Line 11">
              <a:extLst>
                <a:ext uri="{FF2B5EF4-FFF2-40B4-BE49-F238E27FC236}">
                  <a16:creationId xmlns:a16="http://schemas.microsoft.com/office/drawing/2014/main" id="{44A6B11E-1CFC-817B-233A-3D38B835AB79}"/>
                </a:ext>
              </a:extLst>
            </p:cNvPr>
            <p:cNvSpPr>
              <a:spLocks noChangeShapeType="1"/>
            </p:cNvSpPr>
            <p:nvPr/>
          </p:nvSpPr>
          <p:spPr bwMode="auto">
            <a:xfrm>
              <a:off x="3360" y="31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1155" name="Line 12">
              <a:extLst>
                <a:ext uri="{FF2B5EF4-FFF2-40B4-BE49-F238E27FC236}">
                  <a16:creationId xmlns:a16="http://schemas.microsoft.com/office/drawing/2014/main" id="{0415CA6F-08CF-DA53-9977-3DE650AECEE2}"/>
                </a:ext>
              </a:extLst>
            </p:cNvPr>
            <p:cNvSpPr>
              <a:spLocks noChangeShapeType="1"/>
            </p:cNvSpPr>
            <p:nvPr/>
          </p:nvSpPr>
          <p:spPr bwMode="auto">
            <a:xfrm flipH="1">
              <a:off x="3120" y="3456"/>
              <a:ext cx="24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1156" name="Text Box 13">
              <a:extLst>
                <a:ext uri="{FF2B5EF4-FFF2-40B4-BE49-F238E27FC236}">
                  <a16:creationId xmlns:a16="http://schemas.microsoft.com/office/drawing/2014/main" id="{286E1F9D-D312-F5BB-2C61-4BD31DC1FAA0}"/>
                </a:ext>
              </a:extLst>
            </p:cNvPr>
            <p:cNvSpPr txBox="1">
              <a:spLocks noChangeArrowheads="1"/>
            </p:cNvSpPr>
            <p:nvPr/>
          </p:nvSpPr>
          <p:spPr bwMode="auto">
            <a:xfrm>
              <a:off x="3168" y="3158"/>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action name</a:t>
              </a:r>
            </a:p>
          </p:txBody>
        </p:sp>
      </p:grpSp>
      <p:sp>
        <p:nvSpPr>
          <p:cNvPr id="91141" name="Text Box 15">
            <a:extLst>
              <a:ext uri="{FF2B5EF4-FFF2-40B4-BE49-F238E27FC236}">
                <a16:creationId xmlns:a16="http://schemas.microsoft.com/office/drawing/2014/main" id="{9EF4592C-895A-497A-F440-71F58B47445C}"/>
              </a:ext>
            </a:extLst>
          </p:cNvPr>
          <p:cNvSpPr txBox="1">
            <a:spLocks noChangeArrowheads="1"/>
          </p:cNvSpPr>
          <p:nvPr/>
        </p:nvSpPr>
        <p:spPr bwMode="auto">
          <a:xfrm>
            <a:off x="7543800" y="4083051"/>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b="1" i="1">
                <a:solidFill>
                  <a:srgbClr val="1308F8"/>
                </a:solidFill>
                <a:latin typeface="Times New Roman" panose="02020603050405020304" pitchFamily="18" charset="0"/>
              </a:rPr>
              <a:t>A call action that involves two objects</a:t>
            </a:r>
          </a:p>
        </p:txBody>
      </p:sp>
      <p:sp>
        <p:nvSpPr>
          <p:cNvPr id="91142" name="Text Box 16">
            <a:extLst>
              <a:ext uri="{FF2B5EF4-FFF2-40B4-BE49-F238E27FC236}">
                <a16:creationId xmlns:a16="http://schemas.microsoft.com/office/drawing/2014/main" id="{66082DD9-4D1E-0041-4ACE-F83ECB801AE4}"/>
              </a:ext>
            </a:extLst>
          </p:cNvPr>
          <p:cNvSpPr txBox="1">
            <a:spLocks noChangeArrowheads="1"/>
          </p:cNvSpPr>
          <p:nvPr/>
        </p:nvSpPr>
        <p:spPr bwMode="auto">
          <a:xfrm>
            <a:off x="7772400" y="5867401"/>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eaLnBrk="1" hangingPunct="1">
              <a:lnSpc>
                <a:spcPct val="100000"/>
              </a:lnSpc>
              <a:spcBef>
                <a:spcPct val="50000"/>
              </a:spcBef>
              <a:buFontTx/>
              <a:buNone/>
            </a:pPr>
            <a:r>
              <a:rPr lang="en-US" altLang="en-US" sz="2000" b="1" i="1">
                <a:solidFill>
                  <a:srgbClr val="1308F8"/>
                </a:solidFill>
                <a:latin typeface="Times New Roman" panose="02020603050405020304" pitchFamily="18" charset="0"/>
              </a:rPr>
              <a:t>A call action from an object to itself</a:t>
            </a:r>
          </a:p>
        </p:txBody>
      </p:sp>
      <p:sp>
        <p:nvSpPr>
          <p:cNvPr id="10247" name="Line 17">
            <a:extLst>
              <a:ext uri="{FF2B5EF4-FFF2-40B4-BE49-F238E27FC236}">
                <a16:creationId xmlns:a16="http://schemas.microsoft.com/office/drawing/2014/main" id="{DDFFD636-19EE-B9B3-CE88-F3C6DD1E2527}"/>
              </a:ext>
            </a:extLst>
          </p:cNvPr>
          <p:cNvSpPr>
            <a:spLocks noChangeShapeType="1"/>
          </p:cNvSpPr>
          <p:nvPr/>
        </p:nvSpPr>
        <p:spPr bwMode="auto">
          <a:xfrm flipH="1">
            <a:off x="5410200" y="4419600"/>
            <a:ext cx="2133600" cy="457200"/>
          </a:xfrm>
          <a:prstGeom prst="line">
            <a:avLst/>
          </a:prstGeom>
          <a:ln>
            <a:headEnd/>
            <a:tailEnd type="oval" w="med" len="med"/>
          </a:ln>
        </p:spPr>
        <p:style>
          <a:lnRef idx="3">
            <a:schemeClr val="accent6"/>
          </a:lnRef>
          <a:fillRef idx="0">
            <a:schemeClr val="accent6"/>
          </a:fillRef>
          <a:effectRef idx="2">
            <a:schemeClr val="accent6"/>
          </a:effectRef>
          <a:fontRef idx="minor">
            <a:schemeClr val="tx1"/>
          </a:fontRef>
        </p:style>
        <p:txBody>
          <a:bodyPr/>
          <a:lstStyle/>
          <a:p>
            <a:pPr>
              <a:defRPr/>
            </a:pPr>
            <a:endParaRPr lang="en-GB">
              <a:ln>
                <a:solidFill>
                  <a:srgbClr val="CC00CC"/>
                </a:solidFill>
              </a:ln>
            </a:endParaRPr>
          </a:p>
        </p:txBody>
      </p:sp>
      <p:sp>
        <p:nvSpPr>
          <p:cNvPr id="10248" name="Line 18">
            <a:extLst>
              <a:ext uri="{FF2B5EF4-FFF2-40B4-BE49-F238E27FC236}">
                <a16:creationId xmlns:a16="http://schemas.microsoft.com/office/drawing/2014/main" id="{36ADF5D0-F6CC-4BEE-977D-A4DC49ECD06A}"/>
              </a:ext>
            </a:extLst>
          </p:cNvPr>
          <p:cNvSpPr>
            <a:spLocks noChangeShapeType="1"/>
          </p:cNvSpPr>
          <p:nvPr/>
        </p:nvSpPr>
        <p:spPr bwMode="auto">
          <a:xfrm flipH="1" flipV="1">
            <a:off x="6781800" y="5791200"/>
            <a:ext cx="1143000" cy="381000"/>
          </a:xfrm>
          <a:prstGeom prst="line">
            <a:avLst/>
          </a:prstGeom>
          <a:ln>
            <a:headEnd/>
            <a:tailEnd type="oval" w="med" len="med"/>
          </a:ln>
        </p:spPr>
        <p:style>
          <a:lnRef idx="3">
            <a:schemeClr val="accent5"/>
          </a:lnRef>
          <a:fillRef idx="0">
            <a:schemeClr val="accent5"/>
          </a:fillRef>
          <a:effectRef idx="2">
            <a:schemeClr val="accent5"/>
          </a:effectRef>
          <a:fontRef idx="minor">
            <a:schemeClr val="tx1"/>
          </a:fontRef>
        </p:style>
        <p:txBody>
          <a:bodyPr/>
          <a:lstStyle/>
          <a:p>
            <a:pPr>
              <a:defRPr/>
            </a:pPr>
            <a:endParaRPr lang="en-GB"/>
          </a:p>
        </p:txBody>
      </p:sp>
      <p:sp>
        <p:nvSpPr>
          <p:cNvPr id="91145" name="Text Box 19">
            <a:extLst>
              <a:ext uri="{FF2B5EF4-FFF2-40B4-BE49-F238E27FC236}">
                <a16:creationId xmlns:a16="http://schemas.microsoft.com/office/drawing/2014/main" id="{0B1A3B37-4633-F232-9808-790148DC9E8E}"/>
              </a:ext>
            </a:extLst>
          </p:cNvPr>
          <p:cNvSpPr txBox="1">
            <a:spLocks noChangeArrowheads="1"/>
          </p:cNvSpPr>
          <p:nvPr/>
        </p:nvSpPr>
        <p:spPr bwMode="auto">
          <a:xfrm>
            <a:off x="8610600" y="48768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i="1">
                <a:solidFill>
                  <a:srgbClr val="FF0000"/>
                </a:solidFill>
                <a:latin typeface="Times New Roman" panose="02020603050405020304" pitchFamily="18" charset="0"/>
              </a:rPr>
              <a:t>A lifeline</a:t>
            </a:r>
          </a:p>
        </p:txBody>
      </p:sp>
      <p:sp>
        <p:nvSpPr>
          <p:cNvPr id="10250" name="Line 20">
            <a:extLst>
              <a:ext uri="{FF2B5EF4-FFF2-40B4-BE49-F238E27FC236}">
                <a16:creationId xmlns:a16="http://schemas.microsoft.com/office/drawing/2014/main" id="{60E2909E-200F-D73F-F87E-0EC7D332AA75}"/>
              </a:ext>
            </a:extLst>
          </p:cNvPr>
          <p:cNvSpPr>
            <a:spLocks noChangeShapeType="1"/>
          </p:cNvSpPr>
          <p:nvPr/>
        </p:nvSpPr>
        <p:spPr bwMode="auto">
          <a:xfrm flipH="1" flipV="1">
            <a:off x="6154738" y="5141914"/>
            <a:ext cx="2438400" cy="46037"/>
          </a:xfrm>
          <a:prstGeom prst="line">
            <a:avLst/>
          </a:prstGeom>
          <a:ln>
            <a:headEnd/>
            <a:tailEnd type="oval" w="med" len="med"/>
          </a:ln>
        </p:spPr>
        <p:style>
          <a:lnRef idx="3">
            <a:schemeClr val="accent2"/>
          </a:lnRef>
          <a:fillRef idx="0">
            <a:schemeClr val="accent2"/>
          </a:fillRef>
          <a:effectRef idx="2">
            <a:schemeClr val="accent2"/>
          </a:effectRef>
          <a:fontRef idx="minor">
            <a:schemeClr val="tx1"/>
          </a:fontRef>
        </p:style>
        <p:txBody>
          <a:bodyPr/>
          <a:lstStyle/>
          <a:p>
            <a:pPr>
              <a:defRPr/>
            </a:pPr>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A7A70CC5-BA48-B7D6-D921-1DE0FE8C95D7}"/>
              </a:ext>
            </a:extLst>
          </p:cNvPr>
          <p:cNvSpPr>
            <a:spLocks noGrp="1" noChangeArrowheads="1"/>
          </p:cNvSpPr>
          <p:nvPr>
            <p:ph idx="1"/>
          </p:nvPr>
        </p:nvSpPr>
        <p:spPr>
          <a:xfrm>
            <a:off x="0" y="0"/>
            <a:ext cx="12082072" cy="2667001"/>
          </a:xfrm>
        </p:spPr>
        <p:txBody>
          <a:bodyPr/>
          <a:lstStyle/>
          <a:p>
            <a:pPr algn="just" eaLnBrk="1" hangingPunct="1">
              <a:lnSpc>
                <a:spcPct val="150000"/>
              </a:lnSpc>
              <a:spcBef>
                <a:spcPct val="0"/>
              </a:spcBef>
              <a:buFont typeface="Wingdings 2" panose="05020102010507070707" pitchFamily="18" charset="2"/>
              <a:buNone/>
            </a:pPr>
            <a:r>
              <a:rPr lang="en-GB" altLang="en-US" sz="2400" b="1" dirty="0">
                <a:solidFill>
                  <a:srgbClr val="1308F8"/>
                </a:solidFill>
                <a:latin typeface="Times New Roman" panose="02020603050405020304" pitchFamily="18" charset="0"/>
                <a:cs typeface="Times New Roman" panose="02020603050405020304" pitchFamily="18" charset="0"/>
              </a:rPr>
              <a:t>B. Return Action</a:t>
            </a:r>
          </a:p>
          <a:p>
            <a:pPr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A </a:t>
            </a:r>
            <a:r>
              <a:rPr lang="en-GB" altLang="en-US" sz="2400" b="1" dirty="0">
                <a:solidFill>
                  <a:srgbClr val="FF0000"/>
                </a:solidFill>
                <a:latin typeface="Times New Roman" panose="02020603050405020304" pitchFamily="18" charset="0"/>
                <a:cs typeface="Times New Roman" panose="02020603050405020304" pitchFamily="18" charset="0"/>
              </a:rPr>
              <a:t>return action </a:t>
            </a:r>
            <a:r>
              <a:rPr lang="en-GB" altLang="en-US" sz="2400" dirty="0">
                <a:latin typeface="Times New Roman" panose="02020603050405020304" pitchFamily="18" charset="0"/>
                <a:cs typeface="Times New Roman" panose="02020603050405020304" pitchFamily="18" charset="0"/>
              </a:rPr>
              <a:t>is the </a:t>
            </a:r>
            <a:r>
              <a:rPr lang="en-GB" altLang="en-US" sz="2400" b="1" dirty="0">
                <a:solidFill>
                  <a:srgbClr val="1308F8"/>
                </a:solidFill>
                <a:latin typeface="Times New Roman" panose="02020603050405020304" pitchFamily="18" charset="0"/>
                <a:cs typeface="Times New Roman" panose="02020603050405020304" pitchFamily="18" charset="0"/>
              </a:rPr>
              <a:t>return of a value  to the caller, in response to a </a:t>
            </a:r>
            <a:r>
              <a:rPr lang="en-GB" altLang="en-US" sz="2400" b="1" dirty="0">
                <a:solidFill>
                  <a:srgbClr val="FF0000"/>
                </a:solidFill>
                <a:latin typeface="Times New Roman" panose="02020603050405020304" pitchFamily="18" charset="0"/>
                <a:cs typeface="Times New Roman" panose="02020603050405020304" pitchFamily="18" charset="0"/>
              </a:rPr>
              <a:t>call action</a:t>
            </a:r>
          </a:p>
          <a:p>
            <a:pPr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The </a:t>
            </a:r>
            <a:r>
              <a:rPr lang="en-GB" altLang="en-US" sz="2400" b="1" dirty="0">
                <a:solidFill>
                  <a:srgbClr val="CC00CC"/>
                </a:solidFill>
                <a:latin typeface="Times New Roman" panose="02020603050405020304" pitchFamily="18" charset="0"/>
                <a:cs typeface="Times New Roman" panose="02020603050405020304" pitchFamily="18" charset="0"/>
              </a:rPr>
              <a:t>UML represents a return action</a:t>
            </a:r>
            <a:r>
              <a:rPr lang="en-GB" altLang="en-US" sz="2400" dirty="0">
                <a:latin typeface="Times New Roman" panose="02020603050405020304" pitchFamily="18" charset="0"/>
                <a:cs typeface="Times New Roman" panose="02020603050405020304" pitchFamily="18" charset="0"/>
              </a:rPr>
              <a:t> as a </a:t>
            </a:r>
            <a:r>
              <a:rPr lang="en-GB" altLang="en-US" sz="2400" b="1" dirty="0">
                <a:solidFill>
                  <a:srgbClr val="FF0000"/>
                </a:solidFill>
                <a:latin typeface="Times New Roman" panose="02020603050405020304" pitchFamily="18" charset="0"/>
                <a:cs typeface="Times New Roman" panose="02020603050405020304" pitchFamily="18" charset="0"/>
              </a:rPr>
              <a:t>dashed arrow from the object returning</a:t>
            </a:r>
            <a:r>
              <a:rPr lang="en-GB" altLang="en-US" sz="2400" dirty="0">
                <a:latin typeface="Times New Roman" panose="02020603050405020304" pitchFamily="18" charset="0"/>
                <a:cs typeface="Times New Roman" panose="02020603050405020304" pitchFamily="18" charset="0"/>
              </a:rPr>
              <a:t> the </a:t>
            </a:r>
            <a:r>
              <a:rPr lang="en-GB" altLang="en-US" sz="2400" b="1" dirty="0">
                <a:solidFill>
                  <a:srgbClr val="006600"/>
                </a:solidFill>
                <a:latin typeface="Times New Roman" panose="02020603050405020304" pitchFamily="18" charset="0"/>
                <a:cs typeface="Times New Roman" panose="02020603050405020304" pitchFamily="18" charset="0"/>
              </a:rPr>
              <a:t>value to the object receiving the value</a:t>
            </a:r>
          </a:p>
        </p:txBody>
      </p:sp>
      <p:sp>
        <p:nvSpPr>
          <p:cNvPr id="92163" name="Slide Number Placeholder 4">
            <a:extLst>
              <a:ext uri="{FF2B5EF4-FFF2-40B4-BE49-F238E27FC236}">
                <a16:creationId xmlns:a16="http://schemas.microsoft.com/office/drawing/2014/main" id="{4996C0B8-4C89-16FC-73C1-2A10D2501711}"/>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3C18BBAD-418C-4EDA-BE60-F7690EE90863}" type="slidenum">
              <a:rPr lang="en-GB" altLang="en-US" sz="1200">
                <a:solidFill>
                  <a:schemeClr val="tx2"/>
                </a:solidFill>
              </a:rPr>
              <a:pPr algn="l">
                <a:lnSpc>
                  <a:spcPct val="100000"/>
                </a:lnSpc>
                <a:spcBef>
                  <a:spcPct val="0"/>
                </a:spcBef>
                <a:buFontTx/>
                <a:buNone/>
              </a:pPr>
              <a:t>55</a:t>
            </a:fld>
            <a:endParaRPr lang="en-GB" altLang="en-US" sz="1200">
              <a:solidFill>
                <a:schemeClr val="tx2"/>
              </a:solidFill>
            </a:endParaRPr>
          </a:p>
        </p:txBody>
      </p:sp>
      <p:grpSp>
        <p:nvGrpSpPr>
          <p:cNvPr id="92164" name="Group 15">
            <a:extLst>
              <a:ext uri="{FF2B5EF4-FFF2-40B4-BE49-F238E27FC236}">
                <a16:creationId xmlns:a16="http://schemas.microsoft.com/office/drawing/2014/main" id="{6C451B0C-03A4-88AA-7D87-EC53B2E5B622}"/>
              </a:ext>
            </a:extLst>
          </p:cNvPr>
          <p:cNvGrpSpPr>
            <a:grpSpLocks/>
          </p:cNvGrpSpPr>
          <p:nvPr/>
        </p:nvGrpSpPr>
        <p:grpSpPr bwMode="auto">
          <a:xfrm>
            <a:off x="3429000" y="3200400"/>
            <a:ext cx="5565098" cy="2971800"/>
            <a:chOff x="960" y="2016"/>
            <a:chExt cx="2736" cy="1392"/>
          </a:xfrm>
        </p:grpSpPr>
        <p:sp>
          <p:nvSpPr>
            <p:cNvPr id="92165" name="Text Box 5">
              <a:extLst>
                <a:ext uri="{FF2B5EF4-FFF2-40B4-BE49-F238E27FC236}">
                  <a16:creationId xmlns:a16="http://schemas.microsoft.com/office/drawing/2014/main" id="{A6601257-0D40-BE2E-D05B-807DA6E6F707}"/>
                </a:ext>
              </a:extLst>
            </p:cNvPr>
            <p:cNvSpPr txBox="1">
              <a:spLocks noChangeArrowheads="1"/>
            </p:cNvSpPr>
            <p:nvPr/>
          </p:nvSpPr>
          <p:spPr bwMode="auto">
            <a:xfrm>
              <a:off x="960" y="2016"/>
              <a:ext cx="86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Class</a:t>
              </a:r>
            </a:p>
          </p:txBody>
        </p:sp>
        <p:sp>
          <p:nvSpPr>
            <p:cNvPr id="92166" name="Text Box 6">
              <a:extLst>
                <a:ext uri="{FF2B5EF4-FFF2-40B4-BE49-F238E27FC236}">
                  <a16:creationId xmlns:a16="http://schemas.microsoft.com/office/drawing/2014/main" id="{8CD909B9-11CE-50C9-CF80-DB94735A4825}"/>
                </a:ext>
              </a:extLst>
            </p:cNvPr>
            <p:cNvSpPr txBox="1">
              <a:spLocks noChangeArrowheads="1"/>
            </p:cNvSpPr>
            <p:nvPr/>
          </p:nvSpPr>
          <p:spPr bwMode="auto">
            <a:xfrm>
              <a:off x="2544" y="2016"/>
              <a:ext cx="115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Object: Class</a:t>
              </a:r>
            </a:p>
          </p:txBody>
        </p:sp>
        <p:sp>
          <p:nvSpPr>
            <p:cNvPr id="92167" name="Line 7">
              <a:extLst>
                <a:ext uri="{FF2B5EF4-FFF2-40B4-BE49-F238E27FC236}">
                  <a16:creationId xmlns:a16="http://schemas.microsoft.com/office/drawing/2014/main" id="{4CFF45E1-94CB-DB45-86EF-59D34BE7B039}"/>
                </a:ext>
              </a:extLst>
            </p:cNvPr>
            <p:cNvSpPr>
              <a:spLocks noChangeShapeType="1"/>
            </p:cNvSpPr>
            <p:nvPr/>
          </p:nvSpPr>
          <p:spPr bwMode="auto">
            <a:xfrm>
              <a:off x="1440" y="2304"/>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2168" name="Line 8">
              <a:extLst>
                <a:ext uri="{FF2B5EF4-FFF2-40B4-BE49-F238E27FC236}">
                  <a16:creationId xmlns:a16="http://schemas.microsoft.com/office/drawing/2014/main" id="{EED47BF0-9EF0-ACFE-1765-7E6FD6379B97}"/>
                </a:ext>
              </a:extLst>
            </p:cNvPr>
            <p:cNvSpPr>
              <a:spLocks noChangeShapeType="1"/>
            </p:cNvSpPr>
            <p:nvPr/>
          </p:nvSpPr>
          <p:spPr bwMode="auto">
            <a:xfrm>
              <a:off x="3120" y="2304"/>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2169" name="Line 9">
              <a:extLst>
                <a:ext uri="{FF2B5EF4-FFF2-40B4-BE49-F238E27FC236}">
                  <a16:creationId xmlns:a16="http://schemas.microsoft.com/office/drawing/2014/main" id="{8F0A68F2-47B8-912B-151A-303F4EF8C285}"/>
                </a:ext>
              </a:extLst>
            </p:cNvPr>
            <p:cNvSpPr>
              <a:spLocks noChangeShapeType="1"/>
            </p:cNvSpPr>
            <p:nvPr/>
          </p:nvSpPr>
          <p:spPr bwMode="auto">
            <a:xfrm>
              <a:off x="1440" y="2784"/>
              <a:ext cx="1680" cy="0"/>
            </a:xfrm>
            <a:prstGeom prst="line">
              <a:avLst/>
            </a:prstGeom>
            <a:noFill/>
            <a:ln w="9525">
              <a:solidFill>
                <a:schemeClr val="tx1"/>
              </a:solidFill>
              <a:prstDash val="dash"/>
              <a:round/>
              <a:headEnd type="triangle" w="lg" len="lg"/>
              <a:tailEnd type="none" w="lg" len="lg"/>
            </a:ln>
            <a:extLst>
              <a:ext uri="{909E8E84-426E-40DD-AFC4-6F175D3DCCD1}">
                <a14:hiddenFill xmlns:a14="http://schemas.microsoft.com/office/drawing/2010/main">
                  <a:noFill/>
                </a14:hiddenFill>
              </a:ext>
            </a:extLst>
          </p:spPr>
          <p:txBody>
            <a:bodyPr/>
            <a:lstStyle/>
            <a:p>
              <a:endParaRPr lang="en-GB"/>
            </a:p>
          </p:txBody>
        </p:sp>
        <p:sp>
          <p:nvSpPr>
            <p:cNvPr id="92170" name="Text Box 10">
              <a:extLst>
                <a:ext uri="{FF2B5EF4-FFF2-40B4-BE49-F238E27FC236}">
                  <a16:creationId xmlns:a16="http://schemas.microsoft.com/office/drawing/2014/main" id="{D03E4654-23D9-9567-3A14-31B2018C4FD9}"/>
                </a:ext>
              </a:extLst>
            </p:cNvPr>
            <p:cNvSpPr txBox="1">
              <a:spLocks noChangeArrowheads="1"/>
            </p:cNvSpPr>
            <p:nvPr/>
          </p:nvSpPr>
          <p:spPr bwMode="auto">
            <a:xfrm>
              <a:off x="1632" y="2544"/>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return value</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2">
            <a:extLst>
              <a:ext uri="{FF2B5EF4-FFF2-40B4-BE49-F238E27FC236}">
                <a16:creationId xmlns:a16="http://schemas.microsoft.com/office/drawing/2014/main" id="{44F0F525-D634-C5D6-2A7E-4333DD41CAA1}"/>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86E40C49-FF78-4A6B-A663-9B818D2E2CE3}" type="slidenum">
              <a:rPr lang="en-GB" altLang="en-US" sz="1200">
                <a:solidFill>
                  <a:schemeClr val="tx2"/>
                </a:solidFill>
              </a:rPr>
              <a:pPr algn="l">
                <a:lnSpc>
                  <a:spcPct val="100000"/>
                </a:lnSpc>
                <a:spcBef>
                  <a:spcPct val="0"/>
                </a:spcBef>
                <a:buFontTx/>
                <a:buNone/>
              </a:pPr>
              <a:t>56</a:t>
            </a:fld>
            <a:endParaRPr lang="en-GB" altLang="en-US" sz="1200">
              <a:solidFill>
                <a:schemeClr val="tx2"/>
              </a:solidFill>
            </a:endParaRPr>
          </a:p>
        </p:txBody>
      </p:sp>
      <p:sp>
        <p:nvSpPr>
          <p:cNvPr id="93187" name="Text Box 3">
            <a:extLst>
              <a:ext uri="{FF2B5EF4-FFF2-40B4-BE49-F238E27FC236}">
                <a16:creationId xmlns:a16="http://schemas.microsoft.com/office/drawing/2014/main" id="{B9C327C9-2F05-BC4D-7FD1-D6C99F38F09D}"/>
              </a:ext>
            </a:extLst>
          </p:cNvPr>
          <p:cNvSpPr txBox="1">
            <a:spLocks noChangeArrowheads="1"/>
          </p:cNvSpPr>
          <p:nvPr/>
        </p:nvSpPr>
        <p:spPr bwMode="auto">
          <a:xfrm>
            <a:off x="3048000" y="1676400"/>
            <a:ext cx="19050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Customer</a:t>
            </a:r>
          </a:p>
        </p:txBody>
      </p:sp>
      <p:sp>
        <p:nvSpPr>
          <p:cNvPr id="93188" name="Text Box 4">
            <a:extLst>
              <a:ext uri="{FF2B5EF4-FFF2-40B4-BE49-F238E27FC236}">
                <a16:creationId xmlns:a16="http://schemas.microsoft.com/office/drawing/2014/main" id="{4CBB3ADB-B53A-5BAC-FBCF-31E10CEAA43A}"/>
              </a:ext>
            </a:extLst>
          </p:cNvPr>
          <p:cNvSpPr txBox="1">
            <a:spLocks noChangeArrowheads="1"/>
          </p:cNvSpPr>
          <p:nvPr/>
        </p:nvSpPr>
        <p:spPr bwMode="auto">
          <a:xfrm>
            <a:off x="6553200" y="1676401"/>
            <a:ext cx="2438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400" u="sng">
                <a:latin typeface="Times New Roman" panose="02020603050405020304" pitchFamily="18" charset="0"/>
              </a:rPr>
              <a:t>: </a:t>
            </a:r>
            <a:r>
              <a:rPr lang="en-US" altLang="en-US" sz="2000" u="sng">
                <a:latin typeface="Times New Roman" panose="02020603050405020304" pitchFamily="18" charset="0"/>
              </a:rPr>
              <a:t>CustomerReview</a:t>
            </a:r>
          </a:p>
        </p:txBody>
      </p:sp>
      <p:sp>
        <p:nvSpPr>
          <p:cNvPr id="93189" name="Line 5">
            <a:extLst>
              <a:ext uri="{FF2B5EF4-FFF2-40B4-BE49-F238E27FC236}">
                <a16:creationId xmlns:a16="http://schemas.microsoft.com/office/drawing/2014/main" id="{540CC5AA-B04E-347F-785E-AF11FBCD0EE2}"/>
              </a:ext>
            </a:extLst>
          </p:cNvPr>
          <p:cNvSpPr>
            <a:spLocks noChangeShapeType="1"/>
          </p:cNvSpPr>
          <p:nvPr/>
        </p:nvSpPr>
        <p:spPr bwMode="auto">
          <a:xfrm>
            <a:off x="4038600" y="2133600"/>
            <a:ext cx="0" cy="2743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3190" name="Line 6">
            <a:extLst>
              <a:ext uri="{FF2B5EF4-FFF2-40B4-BE49-F238E27FC236}">
                <a16:creationId xmlns:a16="http://schemas.microsoft.com/office/drawing/2014/main" id="{F8329779-FA65-A6C9-0D43-4502FD888E89}"/>
              </a:ext>
            </a:extLst>
          </p:cNvPr>
          <p:cNvSpPr>
            <a:spLocks noChangeShapeType="1"/>
          </p:cNvSpPr>
          <p:nvPr/>
        </p:nvSpPr>
        <p:spPr bwMode="auto">
          <a:xfrm>
            <a:off x="7467600" y="2133600"/>
            <a:ext cx="0" cy="2819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3191" name="Line 7">
            <a:extLst>
              <a:ext uri="{FF2B5EF4-FFF2-40B4-BE49-F238E27FC236}">
                <a16:creationId xmlns:a16="http://schemas.microsoft.com/office/drawing/2014/main" id="{BE3B99C8-1E1D-6788-DCB2-EF17FCD7EE49}"/>
              </a:ext>
            </a:extLst>
          </p:cNvPr>
          <p:cNvSpPr>
            <a:spLocks noChangeShapeType="1"/>
          </p:cNvSpPr>
          <p:nvPr/>
        </p:nvSpPr>
        <p:spPr bwMode="auto">
          <a:xfrm>
            <a:off x="4038600" y="2667000"/>
            <a:ext cx="3429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3192" name="Text Box 8">
            <a:extLst>
              <a:ext uri="{FF2B5EF4-FFF2-40B4-BE49-F238E27FC236}">
                <a16:creationId xmlns:a16="http://schemas.microsoft.com/office/drawing/2014/main" id="{D92980B0-033A-FFF3-B39E-FE54EE33B695}"/>
              </a:ext>
            </a:extLst>
          </p:cNvPr>
          <p:cNvSpPr txBox="1">
            <a:spLocks noChangeArrowheads="1"/>
          </p:cNvSpPr>
          <p:nvPr/>
        </p:nvSpPr>
        <p:spPr bwMode="auto">
          <a:xfrm>
            <a:off x="4343400" y="2286001"/>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assignRating()</a:t>
            </a:r>
          </a:p>
        </p:txBody>
      </p:sp>
      <p:sp>
        <p:nvSpPr>
          <p:cNvPr id="93193" name="Line 9">
            <a:extLst>
              <a:ext uri="{FF2B5EF4-FFF2-40B4-BE49-F238E27FC236}">
                <a16:creationId xmlns:a16="http://schemas.microsoft.com/office/drawing/2014/main" id="{E2A8593A-F306-36F3-08B0-DA5980D701CA}"/>
              </a:ext>
            </a:extLst>
          </p:cNvPr>
          <p:cNvSpPr>
            <a:spLocks noChangeShapeType="1"/>
          </p:cNvSpPr>
          <p:nvPr/>
        </p:nvSpPr>
        <p:spPr bwMode="auto">
          <a:xfrm>
            <a:off x="7467600" y="3048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3194" name="Line 10">
            <a:extLst>
              <a:ext uri="{FF2B5EF4-FFF2-40B4-BE49-F238E27FC236}">
                <a16:creationId xmlns:a16="http://schemas.microsoft.com/office/drawing/2014/main" id="{862F7F7B-D430-696D-8C50-D41FD1DD4F17}"/>
              </a:ext>
            </a:extLst>
          </p:cNvPr>
          <p:cNvSpPr>
            <a:spLocks noChangeShapeType="1"/>
          </p:cNvSpPr>
          <p:nvPr/>
        </p:nvSpPr>
        <p:spPr bwMode="auto">
          <a:xfrm>
            <a:off x="7848600" y="3048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3195" name="Line 11">
            <a:extLst>
              <a:ext uri="{FF2B5EF4-FFF2-40B4-BE49-F238E27FC236}">
                <a16:creationId xmlns:a16="http://schemas.microsoft.com/office/drawing/2014/main" id="{2AECCE96-D8EF-AE02-4078-0892CEE25821}"/>
              </a:ext>
            </a:extLst>
          </p:cNvPr>
          <p:cNvSpPr>
            <a:spLocks noChangeShapeType="1"/>
          </p:cNvSpPr>
          <p:nvPr/>
        </p:nvSpPr>
        <p:spPr bwMode="auto">
          <a:xfrm flipH="1">
            <a:off x="7467600" y="3581400"/>
            <a:ext cx="381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3196" name="Text Box 12">
            <a:extLst>
              <a:ext uri="{FF2B5EF4-FFF2-40B4-BE49-F238E27FC236}">
                <a16:creationId xmlns:a16="http://schemas.microsoft.com/office/drawing/2014/main" id="{7F95904E-53E6-2387-1FC6-F62E83EF0885}"/>
              </a:ext>
            </a:extLst>
          </p:cNvPr>
          <p:cNvSpPr txBox="1">
            <a:spLocks noChangeArrowheads="1"/>
          </p:cNvSpPr>
          <p:nvPr/>
        </p:nvSpPr>
        <p:spPr bwMode="auto">
          <a:xfrm>
            <a:off x="7848600" y="3108326"/>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computeAvgRating()</a:t>
            </a:r>
          </a:p>
        </p:txBody>
      </p:sp>
      <p:sp>
        <p:nvSpPr>
          <p:cNvPr id="93197" name="Line 13">
            <a:extLst>
              <a:ext uri="{FF2B5EF4-FFF2-40B4-BE49-F238E27FC236}">
                <a16:creationId xmlns:a16="http://schemas.microsoft.com/office/drawing/2014/main" id="{DF181FA4-CD32-E66B-8CFB-9CB47E33E727}"/>
              </a:ext>
            </a:extLst>
          </p:cNvPr>
          <p:cNvSpPr>
            <a:spLocks noChangeShapeType="1"/>
          </p:cNvSpPr>
          <p:nvPr/>
        </p:nvSpPr>
        <p:spPr bwMode="auto">
          <a:xfrm flipH="1">
            <a:off x="4038600" y="4267200"/>
            <a:ext cx="3429000" cy="0"/>
          </a:xfrm>
          <a:prstGeom prst="line">
            <a:avLst/>
          </a:prstGeom>
          <a:noFill/>
          <a:ln w="9525">
            <a:solidFill>
              <a:schemeClr val="tx1"/>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3198" name="Text Box 14">
            <a:extLst>
              <a:ext uri="{FF2B5EF4-FFF2-40B4-BE49-F238E27FC236}">
                <a16:creationId xmlns:a16="http://schemas.microsoft.com/office/drawing/2014/main" id="{493225B5-BE55-D98C-AE1F-B30B74CB3688}"/>
              </a:ext>
            </a:extLst>
          </p:cNvPr>
          <p:cNvSpPr txBox="1">
            <a:spLocks noChangeArrowheads="1"/>
          </p:cNvSpPr>
          <p:nvPr/>
        </p:nvSpPr>
        <p:spPr bwMode="auto">
          <a:xfrm>
            <a:off x="4419600" y="3870326"/>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average rating</a:t>
            </a:r>
          </a:p>
        </p:txBody>
      </p:sp>
      <p:sp>
        <p:nvSpPr>
          <p:cNvPr id="93199" name="Text Box 15">
            <a:extLst>
              <a:ext uri="{FF2B5EF4-FFF2-40B4-BE49-F238E27FC236}">
                <a16:creationId xmlns:a16="http://schemas.microsoft.com/office/drawing/2014/main" id="{733EC368-13B3-9212-3DF7-2338A9178CA3}"/>
              </a:ext>
            </a:extLst>
          </p:cNvPr>
          <p:cNvSpPr txBox="1">
            <a:spLocks noChangeArrowheads="1"/>
          </p:cNvSpPr>
          <p:nvPr/>
        </p:nvSpPr>
        <p:spPr bwMode="auto">
          <a:xfrm>
            <a:off x="2057400" y="304801"/>
            <a:ext cx="693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800" b="1" i="1">
                <a:solidFill>
                  <a:srgbClr val="FF0000"/>
                </a:solidFill>
                <a:latin typeface="Times New Roman" panose="02020603050405020304" pitchFamily="18" charset="0"/>
              </a:rPr>
              <a:t>Example :- Call and Return action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7DF70C02-AF3C-B063-BFC3-7CCF4FE6A617}"/>
              </a:ext>
            </a:extLst>
          </p:cNvPr>
          <p:cNvSpPr>
            <a:spLocks noGrp="1" noChangeArrowheads="1"/>
          </p:cNvSpPr>
          <p:nvPr>
            <p:ph idx="1"/>
          </p:nvPr>
        </p:nvSpPr>
        <p:spPr>
          <a:xfrm>
            <a:off x="0" y="0"/>
            <a:ext cx="12192000" cy="2606674"/>
          </a:xfrm>
        </p:spPr>
        <p:txBody>
          <a:bodyPr>
            <a:normAutofit lnSpcReduction="10000"/>
          </a:bodyPr>
          <a:lstStyle/>
          <a:p>
            <a:pPr algn="just" eaLnBrk="1" hangingPunct="1">
              <a:lnSpc>
                <a:spcPct val="150000"/>
              </a:lnSpc>
              <a:spcBef>
                <a:spcPct val="0"/>
              </a:spcBef>
              <a:buFont typeface="Wingdings 2" panose="05020102010507070707" pitchFamily="18" charset="2"/>
              <a:buNone/>
            </a:pPr>
            <a:r>
              <a:rPr lang="en-GB" altLang="en-US" sz="2400" b="1" dirty="0">
                <a:solidFill>
                  <a:srgbClr val="1308F8"/>
                </a:solidFill>
                <a:latin typeface="Times New Roman" panose="02020603050405020304" pitchFamily="18" charset="0"/>
                <a:cs typeface="Times New Roman" panose="02020603050405020304" pitchFamily="18" charset="0"/>
              </a:rPr>
              <a:t>C. Create Action</a:t>
            </a:r>
          </a:p>
          <a:p>
            <a:pPr algn="just" eaLnBrk="1" hangingPunct="1">
              <a:lnSpc>
                <a:spcPct val="150000"/>
              </a:lnSpc>
              <a:spcBef>
                <a:spcPct val="0"/>
              </a:spcBef>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A </a:t>
            </a:r>
            <a:r>
              <a:rPr lang="en-GB" altLang="en-US" sz="2400" b="1" dirty="0">
                <a:solidFill>
                  <a:srgbClr val="1308F8"/>
                </a:solidFill>
                <a:latin typeface="Times New Roman" panose="02020603050405020304" pitchFamily="18" charset="0"/>
                <a:cs typeface="Times New Roman" panose="02020603050405020304" pitchFamily="18" charset="0"/>
              </a:rPr>
              <a:t>create action </a:t>
            </a:r>
            <a:r>
              <a:rPr lang="en-GB" altLang="en-US" sz="2400" b="1" dirty="0">
                <a:solidFill>
                  <a:srgbClr val="FF0000"/>
                </a:solidFill>
                <a:latin typeface="Times New Roman" panose="02020603050405020304" pitchFamily="18" charset="0"/>
                <a:cs typeface="Times New Roman" panose="02020603050405020304" pitchFamily="18" charset="0"/>
              </a:rPr>
              <a:t>creates an object</a:t>
            </a:r>
          </a:p>
          <a:p>
            <a:pPr algn="just" eaLnBrk="1" hangingPunct="1">
              <a:lnSpc>
                <a:spcPct val="150000"/>
              </a:lnSpc>
              <a:spcBef>
                <a:spcPct val="0"/>
              </a:spcBef>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It </a:t>
            </a:r>
            <a:r>
              <a:rPr lang="en-GB" altLang="en-US" sz="2400" b="1" dirty="0">
                <a:solidFill>
                  <a:srgbClr val="1308F8"/>
                </a:solidFill>
                <a:latin typeface="Times New Roman" panose="02020603050405020304" pitchFamily="18" charset="0"/>
                <a:cs typeface="Times New Roman" panose="02020603050405020304" pitchFamily="18" charset="0"/>
              </a:rPr>
              <a:t>tells a </a:t>
            </a:r>
            <a:r>
              <a:rPr lang="en-GB" altLang="en-US" sz="2400" b="1" dirty="0">
                <a:solidFill>
                  <a:srgbClr val="CC00CC"/>
                </a:solidFill>
                <a:latin typeface="Times New Roman" panose="02020603050405020304" pitchFamily="18" charset="0"/>
                <a:cs typeface="Times New Roman" panose="02020603050405020304" pitchFamily="18" charset="0"/>
              </a:rPr>
              <a:t>class</a:t>
            </a:r>
            <a:r>
              <a:rPr lang="en-GB" altLang="en-US" sz="2400" b="1" dirty="0">
                <a:solidFill>
                  <a:srgbClr val="1308F8"/>
                </a:solidFill>
                <a:latin typeface="Times New Roman" panose="02020603050405020304" pitchFamily="18" charset="0"/>
                <a:cs typeface="Times New Roman" panose="02020603050405020304" pitchFamily="18" charset="0"/>
              </a:rPr>
              <a:t> to create an </a:t>
            </a:r>
            <a:r>
              <a:rPr lang="en-GB" altLang="en-US" sz="2400" b="1" dirty="0">
                <a:solidFill>
                  <a:srgbClr val="FF0000"/>
                </a:solidFill>
                <a:latin typeface="Times New Roman" panose="02020603050405020304" pitchFamily="18" charset="0"/>
                <a:cs typeface="Times New Roman" panose="02020603050405020304" pitchFamily="18" charset="0"/>
              </a:rPr>
              <a:t>instance</a:t>
            </a:r>
            <a:r>
              <a:rPr lang="en-GB" altLang="en-US" sz="2400" b="1" dirty="0">
                <a:solidFill>
                  <a:srgbClr val="1308F8"/>
                </a:solidFill>
                <a:latin typeface="Times New Roman" panose="02020603050405020304" pitchFamily="18" charset="0"/>
                <a:cs typeface="Times New Roman" panose="02020603050405020304" pitchFamily="18" charset="0"/>
              </a:rPr>
              <a:t> of itself</a:t>
            </a:r>
          </a:p>
          <a:p>
            <a:pPr algn="just" eaLnBrk="1" hangingPunct="1">
              <a:lnSpc>
                <a:spcPct val="150000"/>
              </a:lnSpc>
              <a:spcBef>
                <a:spcPct val="0"/>
              </a:spcBef>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In the </a:t>
            </a:r>
            <a:r>
              <a:rPr lang="en-GB" altLang="en-US" sz="2400" b="1" dirty="0">
                <a:solidFill>
                  <a:srgbClr val="CC00CC"/>
                </a:solidFill>
                <a:latin typeface="Times New Roman" panose="02020603050405020304" pitchFamily="18" charset="0"/>
                <a:cs typeface="Times New Roman" panose="02020603050405020304" pitchFamily="18" charset="0"/>
              </a:rPr>
              <a:t>UML</a:t>
            </a:r>
            <a:r>
              <a:rPr lang="en-GB" altLang="en-US" sz="2400" dirty="0">
                <a:latin typeface="Times New Roman" panose="02020603050405020304" pitchFamily="18" charset="0"/>
                <a:cs typeface="Times New Roman" panose="02020603050405020304" pitchFamily="18" charset="0"/>
              </a:rPr>
              <a:t>, </a:t>
            </a:r>
            <a:r>
              <a:rPr lang="en-GB" altLang="en-US" sz="2400" b="1" dirty="0">
                <a:solidFill>
                  <a:srgbClr val="FF0000"/>
                </a:solidFill>
                <a:latin typeface="Times New Roman" panose="02020603050405020304" pitchFamily="18" charset="0"/>
                <a:cs typeface="Times New Roman" panose="02020603050405020304" pitchFamily="18" charset="0"/>
              </a:rPr>
              <a:t>create action is represented as an arrow with the stereotype </a:t>
            </a:r>
            <a:r>
              <a:rPr lang="en-GB" altLang="en-US" sz="2400" b="1" dirty="0">
                <a:solidFill>
                  <a:srgbClr val="1308F8"/>
                </a:solidFill>
                <a:latin typeface="Times New Roman" panose="02020603050405020304" pitchFamily="18" charset="0"/>
                <a:cs typeface="Times New Roman" panose="02020603050405020304" pitchFamily="18" charset="0"/>
              </a:rPr>
              <a:t>&lt;&lt;create&gt;&gt; from the object</a:t>
            </a:r>
            <a:r>
              <a:rPr lang="en-GB" altLang="en-US" sz="2400" dirty="0">
                <a:latin typeface="Times New Roman" panose="02020603050405020304" pitchFamily="18" charset="0"/>
                <a:cs typeface="Times New Roman" panose="02020603050405020304" pitchFamily="18" charset="0"/>
              </a:rPr>
              <a:t> that </a:t>
            </a:r>
            <a:r>
              <a:rPr lang="en-GB" altLang="en-US" sz="2400" b="1" dirty="0">
                <a:solidFill>
                  <a:srgbClr val="006600"/>
                </a:solidFill>
                <a:latin typeface="Times New Roman" panose="02020603050405020304" pitchFamily="18" charset="0"/>
                <a:cs typeface="Times New Roman" panose="02020603050405020304" pitchFamily="18" charset="0"/>
              </a:rPr>
              <a:t>invokes the </a:t>
            </a:r>
            <a:r>
              <a:rPr lang="en-GB" altLang="en-US" sz="2400" b="1" dirty="0">
                <a:solidFill>
                  <a:srgbClr val="CC00CC"/>
                </a:solidFill>
                <a:latin typeface="Times New Roman" panose="02020603050405020304" pitchFamily="18" charset="0"/>
                <a:cs typeface="Times New Roman" panose="02020603050405020304" pitchFamily="18" charset="0"/>
              </a:rPr>
              <a:t>create action </a:t>
            </a:r>
            <a:r>
              <a:rPr lang="en-GB" altLang="en-US" sz="2400" b="1" dirty="0">
                <a:solidFill>
                  <a:srgbClr val="006600"/>
                </a:solidFill>
                <a:latin typeface="Times New Roman" panose="02020603050405020304" pitchFamily="18" charset="0"/>
                <a:cs typeface="Times New Roman" panose="02020603050405020304" pitchFamily="18" charset="0"/>
              </a:rPr>
              <a:t>to the </a:t>
            </a:r>
            <a:r>
              <a:rPr lang="en-GB" altLang="en-US" sz="2400" b="1" dirty="0">
                <a:solidFill>
                  <a:srgbClr val="FF0000"/>
                </a:solidFill>
                <a:latin typeface="Times New Roman" panose="02020603050405020304" pitchFamily="18" charset="0"/>
                <a:cs typeface="Times New Roman" panose="02020603050405020304" pitchFamily="18" charset="0"/>
              </a:rPr>
              <a:t>created object</a:t>
            </a:r>
          </a:p>
        </p:txBody>
      </p:sp>
      <p:sp>
        <p:nvSpPr>
          <p:cNvPr id="94211" name="Slide Number Placeholder 4">
            <a:extLst>
              <a:ext uri="{FF2B5EF4-FFF2-40B4-BE49-F238E27FC236}">
                <a16:creationId xmlns:a16="http://schemas.microsoft.com/office/drawing/2014/main" id="{DA47E847-ED74-1259-07BD-6234A44387BE}"/>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AFD2D5FD-42B6-4154-945D-EEA06FC82982}" type="slidenum">
              <a:rPr lang="en-GB" altLang="en-US" sz="1200">
                <a:solidFill>
                  <a:schemeClr val="tx2"/>
                </a:solidFill>
              </a:rPr>
              <a:pPr algn="l">
                <a:lnSpc>
                  <a:spcPct val="100000"/>
                </a:lnSpc>
                <a:spcBef>
                  <a:spcPct val="0"/>
                </a:spcBef>
                <a:buFontTx/>
                <a:buNone/>
              </a:pPr>
              <a:t>57</a:t>
            </a:fld>
            <a:endParaRPr lang="en-GB" altLang="en-US" sz="1200">
              <a:solidFill>
                <a:schemeClr val="tx2"/>
              </a:solidFill>
            </a:endParaRPr>
          </a:p>
        </p:txBody>
      </p:sp>
      <p:grpSp>
        <p:nvGrpSpPr>
          <p:cNvPr id="94212" name="Group 11">
            <a:extLst>
              <a:ext uri="{FF2B5EF4-FFF2-40B4-BE49-F238E27FC236}">
                <a16:creationId xmlns:a16="http://schemas.microsoft.com/office/drawing/2014/main" id="{5D7FBCF1-9C34-D028-45EA-9F754C67D0EB}"/>
              </a:ext>
            </a:extLst>
          </p:cNvPr>
          <p:cNvGrpSpPr>
            <a:grpSpLocks/>
          </p:cNvGrpSpPr>
          <p:nvPr/>
        </p:nvGrpSpPr>
        <p:grpSpPr bwMode="auto">
          <a:xfrm>
            <a:off x="1752600" y="3276600"/>
            <a:ext cx="4267200" cy="2209800"/>
            <a:chOff x="1056" y="1968"/>
            <a:chExt cx="2688" cy="1392"/>
          </a:xfrm>
        </p:grpSpPr>
        <p:sp>
          <p:nvSpPr>
            <p:cNvPr id="94221" name="Text Box 5">
              <a:extLst>
                <a:ext uri="{FF2B5EF4-FFF2-40B4-BE49-F238E27FC236}">
                  <a16:creationId xmlns:a16="http://schemas.microsoft.com/office/drawing/2014/main" id="{0F111811-C811-6B89-9316-DAE1E4FBCFF5}"/>
                </a:ext>
              </a:extLst>
            </p:cNvPr>
            <p:cNvSpPr txBox="1">
              <a:spLocks noChangeArrowheads="1"/>
            </p:cNvSpPr>
            <p:nvPr/>
          </p:nvSpPr>
          <p:spPr bwMode="auto">
            <a:xfrm>
              <a:off x="1056" y="1968"/>
              <a:ext cx="115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Object: Class</a:t>
              </a:r>
            </a:p>
          </p:txBody>
        </p:sp>
        <p:sp>
          <p:nvSpPr>
            <p:cNvPr id="94222" name="Text Box 6">
              <a:extLst>
                <a:ext uri="{FF2B5EF4-FFF2-40B4-BE49-F238E27FC236}">
                  <a16:creationId xmlns:a16="http://schemas.microsoft.com/office/drawing/2014/main" id="{313F80F5-2A3C-3AEB-EA63-3C2722006B98}"/>
                </a:ext>
              </a:extLst>
            </p:cNvPr>
            <p:cNvSpPr txBox="1">
              <a:spLocks noChangeArrowheads="1"/>
            </p:cNvSpPr>
            <p:nvPr/>
          </p:nvSpPr>
          <p:spPr bwMode="auto">
            <a:xfrm>
              <a:off x="2784" y="1968"/>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Class</a:t>
              </a:r>
            </a:p>
          </p:txBody>
        </p:sp>
        <p:sp>
          <p:nvSpPr>
            <p:cNvPr id="94223" name="Line 7">
              <a:extLst>
                <a:ext uri="{FF2B5EF4-FFF2-40B4-BE49-F238E27FC236}">
                  <a16:creationId xmlns:a16="http://schemas.microsoft.com/office/drawing/2014/main" id="{82A9A6A6-FF7C-A5DC-B72B-9D2479BBDEAD}"/>
                </a:ext>
              </a:extLst>
            </p:cNvPr>
            <p:cNvSpPr>
              <a:spLocks noChangeShapeType="1"/>
            </p:cNvSpPr>
            <p:nvPr/>
          </p:nvSpPr>
          <p:spPr bwMode="auto">
            <a:xfrm>
              <a:off x="1584" y="2256"/>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4224" name="Line 8">
              <a:extLst>
                <a:ext uri="{FF2B5EF4-FFF2-40B4-BE49-F238E27FC236}">
                  <a16:creationId xmlns:a16="http://schemas.microsoft.com/office/drawing/2014/main" id="{043447F5-AF65-1225-81A7-03AE2148988D}"/>
                </a:ext>
              </a:extLst>
            </p:cNvPr>
            <p:cNvSpPr>
              <a:spLocks noChangeShapeType="1"/>
            </p:cNvSpPr>
            <p:nvPr/>
          </p:nvSpPr>
          <p:spPr bwMode="auto">
            <a:xfrm>
              <a:off x="3264" y="2256"/>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4225" name="Line 9">
              <a:extLst>
                <a:ext uri="{FF2B5EF4-FFF2-40B4-BE49-F238E27FC236}">
                  <a16:creationId xmlns:a16="http://schemas.microsoft.com/office/drawing/2014/main" id="{DD3D9905-ADE0-382B-CFBF-7EE5E5070E76}"/>
                </a:ext>
              </a:extLst>
            </p:cNvPr>
            <p:cNvSpPr>
              <a:spLocks noChangeShapeType="1"/>
            </p:cNvSpPr>
            <p:nvPr/>
          </p:nvSpPr>
          <p:spPr bwMode="auto">
            <a:xfrm>
              <a:off x="1584" y="2736"/>
              <a:ext cx="1680" cy="0"/>
            </a:xfrm>
            <a:prstGeom prst="line">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226" name="Text Box 10">
              <a:extLst>
                <a:ext uri="{FF2B5EF4-FFF2-40B4-BE49-F238E27FC236}">
                  <a16:creationId xmlns:a16="http://schemas.microsoft.com/office/drawing/2014/main" id="{27B85305-2C36-C443-6001-9A7EA4291F87}"/>
                </a:ext>
              </a:extLst>
            </p:cNvPr>
            <p:cNvSpPr txBox="1">
              <a:spLocks noChangeArrowheads="1"/>
            </p:cNvSpPr>
            <p:nvPr/>
          </p:nvSpPr>
          <p:spPr bwMode="auto">
            <a:xfrm>
              <a:off x="1776" y="2496"/>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a:latin typeface="Times New Roman" panose="02020603050405020304" pitchFamily="18" charset="0"/>
                </a:rPr>
                <a:t>&lt;&lt;</a:t>
              </a:r>
              <a:r>
                <a:rPr lang="en-US" altLang="en-US" sz="2000">
                  <a:latin typeface="Times New Roman" panose="02020603050405020304" pitchFamily="18" charset="0"/>
                </a:rPr>
                <a:t>create</a:t>
              </a:r>
              <a:r>
                <a:rPr lang="en-US" altLang="en-US" sz="1400">
                  <a:latin typeface="Times New Roman" panose="02020603050405020304" pitchFamily="18" charset="0"/>
                </a:rPr>
                <a:t>&gt;&gt;</a:t>
              </a:r>
            </a:p>
          </p:txBody>
        </p:sp>
      </p:grpSp>
      <p:grpSp>
        <p:nvGrpSpPr>
          <p:cNvPr id="94213" name="Group 18">
            <a:extLst>
              <a:ext uri="{FF2B5EF4-FFF2-40B4-BE49-F238E27FC236}">
                <a16:creationId xmlns:a16="http://schemas.microsoft.com/office/drawing/2014/main" id="{37D711B3-CFE1-0125-6830-FA49D1158CDA}"/>
              </a:ext>
            </a:extLst>
          </p:cNvPr>
          <p:cNvGrpSpPr>
            <a:grpSpLocks/>
          </p:cNvGrpSpPr>
          <p:nvPr/>
        </p:nvGrpSpPr>
        <p:grpSpPr bwMode="auto">
          <a:xfrm>
            <a:off x="6553200" y="3276600"/>
            <a:ext cx="3962400" cy="2209800"/>
            <a:chOff x="3024" y="2064"/>
            <a:chExt cx="2496" cy="1392"/>
          </a:xfrm>
        </p:grpSpPr>
        <p:sp>
          <p:nvSpPr>
            <p:cNvPr id="94215" name="Text Box 12">
              <a:extLst>
                <a:ext uri="{FF2B5EF4-FFF2-40B4-BE49-F238E27FC236}">
                  <a16:creationId xmlns:a16="http://schemas.microsoft.com/office/drawing/2014/main" id="{A984579B-8CEF-95E1-6F09-5EA60174FA6B}"/>
                </a:ext>
              </a:extLst>
            </p:cNvPr>
            <p:cNvSpPr txBox="1">
              <a:spLocks noChangeArrowheads="1"/>
            </p:cNvSpPr>
            <p:nvPr/>
          </p:nvSpPr>
          <p:spPr bwMode="auto">
            <a:xfrm>
              <a:off x="3024" y="2064"/>
              <a:ext cx="115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dirty="0">
                  <a:latin typeface="Times New Roman" panose="02020603050405020304" pitchFamily="18" charset="0"/>
                </a:rPr>
                <a:t>Object: Class</a:t>
              </a:r>
            </a:p>
          </p:txBody>
        </p:sp>
        <p:sp>
          <p:nvSpPr>
            <p:cNvPr id="94216" name="Text Box 13">
              <a:extLst>
                <a:ext uri="{FF2B5EF4-FFF2-40B4-BE49-F238E27FC236}">
                  <a16:creationId xmlns:a16="http://schemas.microsoft.com/office/drawing/2014/main" id="{AFDEE30D-89CC-A262-F79E-AF0D93A452CC}"/>
                </a:ext>
              </a:extLst>
            </p:cNvPr>
            <p:cNvSpPr txBox="1">
              <a:spLocks noChangeArrowheads="1"/>
            </p:cNvSpPr>
            <p:nvPr/>
          </p:nvSpPr>
          <p:spPr bwMode="auto">
            <a:xfrm>
              <a:off x="4560" y="2720"/>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Class</a:t>
              </a:r>
            </a:p>
          </p:txBody>
        </p:sp>
        <p:sp>
          <p:nvSpPr>
            <p:cNvPr id="94217" name="Line 14">
              <a:extLst>
                <a:ext uri="{FF2B5EF4-FFF2-40B4-BE49-F238E27FC236}">
                  <a16:creationId xmlns:a16="http://schemas.microsoft.com/office/drawing/2014/main" id="{A422CEF5-A56D-B65D-9AA8-36E47A674854}"/>
                </a:ext>
              </a:extLst>
            </p:cNvPr>
            <p:cNvSpPr>
              <a:spLocks noChangeShapeType="1"/>
            </p:cNvSpPr>
            <p:nvPr/>
          </p:nvSpPr>
          <p:spPr bwMode="auto">
            <a:xfrm>
              <a:off x="3552" y="2352"/>
              <a:ext cx="0" cy="110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4218" name="Line 15">
              <a:extLst>
                <a:ext uri="{FF2B5EF4-FFF2-40B4-BE49-F238E27FC236}">
                  <a16:creationId xmlns:a16="http://schemas.microsoft.com/office/drawing/2014/main" id="{FC3C462D-B336-E2AE-BE2E-D01667B10A86}"/>
                </a:ext>
              </a:extLst>
            </p:cNvPr>
            <p:cNvSpPr>
              <a:spLocks noChangeShapeType="1"/>
            </p:cNvSpPr>
            <p:nvPr/>
          </p:nvSpPr>
          <p:spPr bwMode="auto">
            <a:xfrm>
              <a:off x="4992" y="2976"/>
              <a:ext cx="0" cy="48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4219" name="Line 16">
              <a:extLst>
                <a:ext uri="{FF2B5EF4-FFF2-40B4-BE49-F238E27FC236}">
                  <a16:creationId xmlns:a16="http://schemas.microsoft.com/office/drawing/2014/main" id="{B79AE613-B5AA-0F97-81D7-9472BF841F28}"/>
                </a:ext>
              </a:extLst>
            </p:cNvPr>
            <p:cNvSpPr>
              <a:spLocks noChangeShapeType="1"/>
            </p:cNvSpPr>
            <p:nvPr/>
          </p:nvSpPr>
          <p:spPr bwMode="auto">
            <a:xfrm>
              <a:off x="3552" y="2832"/>
              <a:ext cx="1008" cy="0"/>
            </a:xfrm>
            <a:prstGeom prst="line">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220" name="Text Box 17">
              <a:extLst>
                <a:ext uri="{FF2B5EF4-FFF2-40B4-BE49-F238E27FC236}">
                  <a16:creationId xmlns:a16="http://schemas.microsoft.com/office/drawing/2014/main" id="{D72B2569-2B3A-8ACC-D99E-F102C486BF3F}"/>
                </a:ext>
              </a:extLst>
            </p:cNvPr>
            <p:cNvSpPr txBox="1">
              <a:spLocks noChangeArrowheads="1"/>
            </p:cNvSpPr>
            <p:nvPr/>
          </p:nvSpPr>
          <p:spPr bwMode="auto">
            <a:xfrm>
              <a:off x="3408" y="2592"/>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a:latin typeface="Times New Roman" panose="02020603050405020304" pitchFamily="18" charset="0"/>
                </a:rPr>
                <a:t>&lt;&lt;</a:t>
              </a:r>
              <a:r>
                <a:rPr lang="en-US" altLang="en-US" sz="2000">
                  <a:latin typeface="Times New Roman" panose="02020603050405020304" pitchFamily="18" charset="0"/>
                </a:rPr>
                <a:t>create</a:t>
              </a:r>
              <a:r>
                <a:rPr lang="en-US" altLang="en-US" sz="1400">
                  <a:latin typeface="Times New Roman" panose="02020603050405020304" pitchFamily="18" charset="0"/>
                </a:rPr>
                <a:t>&gt;&gt;</a:t>
              </a:r>
            </a:p>
          </p:txBody>
        </p:sp>
      </p:grpSp>
      <p:sp>
        <p:nvSpPr>
          <p:cNvPr id="94214" name="Text Box 19">
            <a:extLst>
              <a:ext uri="{FF2B5EF4-FFF2-40B4-BE49-F238E27FC236}">
                <a16:creationId xmlns:a16="http://schemas.microsoft.com/office/drawing/2014/main" id="{DF712433-C6AB-611D-3833-D81AACF80960}"/>
              </a:ext>
            </a:extLst>
          </p:cNvPr>
          <p:cNvSpPr txBox="1">
            <a:spLocks noChangeArrowheads="1"/>
          </p:cNvSpPr>
          <p:nvPr/>
        </p:nvSpPr>
        <p:spPr bwMode="auto">
          <a:xfrm>
            <a:off x="6781800" y="5638801"/>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b="1" i="1">
                <a:solidFill>
                  <a:srgbClr val="1308F8"/>
                </a:solidFill>
                <a:latin typeface="Times New Roman" panose="02020603050405020304" pitchFamily="18" charset="0"/>
              </a:rPr>
              <a:t>Alternate Create Action notation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E91EC9DE-5E0D-3FE1-730D-F043C16EB10F}"/>
              </a:ext>
            </a:extLst>
          </p:cNvPr>
          <p:cNvSpPr>
            <a:spLocks noGrp="1" noChangeArrowheads="1"/>
          </p:cNvSpPr>
          <p:nvPr>
            <p:ph idx="1"/>
          </p:nvPr>
        </p:nvSpPr>
        <p:spPr>
          <a:xfrm>
            <a:off x="0" y="0"/>
            <a:ext cx="12192000" cy="3429000"/>
          </a:xfrm>
        </p:spPr>
        <p:txBody>
          <a:bodyPr>
            <a:normAutofit fontScale="92500"/>
          </a:bodyPr>
          <a:lstStyle/>
          <a:p>
            <a:pPr algn="just" eaLnBrk="1" hangingPunct="1">
              <a:lnSpc>
                <a:spcPct val="160000"/>
              </a:lnSpc>
              <a:spcBef>
                <a:spcPct val="0"/>
              </a:spcBef>
              <a:buFont typeface="Wingdings 2" panose="05020102010507070707" pitchFamily="18" charset="2"/>
              <a:buNone/>
            </a:pPr>
            <a:r>
              <a:rPr lang="en-GB" altLang="en-US" sz="2200" b="1" dirty="0">
                <a:solidFill>
                  <a:srgbClr val="1308F8"/>
                </a:solidFill>
                <a:latin typeface="Times New Roman" panose="02020603050405020304" pitchFamily="18" charset="0"/>
                <a:cs typeface="Times New Roman" panose="02020603050405020304" pitchFamily="18" charset="0"/>
              </a:rPr>
              <a:t>D. Destroy Action :</a:t>
            </a:r>
            <a:r>
              <a:rPr lang="en-GB" altLang="en-US" sz="2200" dirty="0">
                <a:latin typeface="Times New Roman" panose="02020603050405020304" pitchFamily="18" charset="0"/>
                <a:cs typeface="Times New Roman" panose="02020603050405020304" pitchFamily="18" charset="0"/>
              </a:rPr>
              <a:t>A </a:t>
            </a:r>
            <a:r>
              <a:rPr lang="en-GB" altLang="en-US" sz="2200" b="1" dirty="0">
                <a:solidFill>
                  <a:srgbClr val="FF0000"/>
                </a:solidFill>
                <a:latin typeface="Times New Roman" panose="02020603050405020304" pitchFamily="18" charset="0"/>
                <a:cs typeface="Times New Roman" panose="02020603050405020304" pitchFamily="18" charset="0"/>
              </a:rPr>
              <a:t>destroy action destroys an object</a:t>
            </a:r>
          </a:p>
          <a:p>
            <a:pPr algn="just" eaLnBrk="1" hangingPunct="1">
              <a:lnSpc>
                <a:spcPct val="160000"/>
              </a:lnSpc>
              <a:spcBef>
                <a:spcPct val="0"/>
              </a:spcBef>
              <a:buFont typeface="Wingdings" panose="05000000000000000000" pitchFamily="2" charset="2"/>
              <a:buChar char="§"/>
            </a:pPr>
            <a:r>
              <a:rPr lang="en-GB" altLang="en-US" sz="2200" b="1" dirty="0">
                <a:solidFill>
                  <a:srgbClr val="CC00CC"/>
                </a:solidFill>
                <a:latin typeface="Times New Roman" panose="02020603050405020304" pitchFamily="18" charset="0"/>
                <a:cs typeface="Times New Roman" panose="02020603050405020304" pitchFamily="18" charset="0"/>
              </a:rPr>
              <a:t>It tells an object to destroy itself</a:t>
            </a:r>
          </a:p>
          <a:p>
            <a:pPr algn="just" eaLnBrk="1" hangingPunct="1">
              <a:lnSpc>
                <a:spcPct val="160000"/>
              </a:lnSpc>
              <a:spcBef>
                <a:spcPct val="0"/>
              </a:spcBef>
              <a:buFont typeface="Wingdings" panose="05000000000000000000" pitchFamily="2" charset="2"/>
              <a:buChar char="§"/>
            </a:pPr>
            <a:r>
              <a:rPr lang="en-GB" altLang="en-US" sz="2200" dirty="0">
                <a:latin typeface="Times New Roman" panose="02020603050405020304" pitchFamily="18" charset="0"/>
                <a:cs typeface="Times New Roman" panose="02020603050405020304" pitchFamily="18" charset="0"/>
              </a:rPr>
              <a:t>An </a:t>
            </a:r>
            <a:r>
              <a:rPr lang="en-GB" altLang="en-US" sz="2200" b="1" dirty="0">
                <a:solidFill>
                  <a:srgbClr val="006600"/>
                </a:solidFill>
                <a:latin typeface="Times New Roman" panose="02020603050405020304" pitchFamily="18" charset="0"/>
                <a:cs typeface="Times New Roman" panose="02020603050405020304" pitchFamily="18" charset="0"/>
              </a:rPr>
              <a:t>object can perform a destroy action on another object, or on itself</a:t>
            </a:r>
          </a:p>
          <a:p>
            <a:pPr algn="just" eaLnBrk="1" hangingPunct="1">
              <a:lnSpc>
                <a:spcPct val="160000"/>
              </a:lnSpc>
              <a:spcBef>
                <a:spcPct val="0"/>
              </a:spcBef>
              <a:buFont typeface="Wingdings" panose="05000000000000000000" pitchFamily="2" charset="2"/>
              <a:buChar char="Ø"/>
            </a:pPr>
            <a:r>
              <a:rPr lang="en-GB" altLang="en-US" sz="2200" dirty="0">
                <a:latin typeface="Times New Roman" panose="02020603050405020304" pitchFamily="18" charset="0"/>
                <a:cs typeface="Times New Roman" panose="02020603050405020304" pitchFamily="18" charset="0"/>
              </a:rPr>
              <a:t>In the </a:t>
            </a:r>
            <a:r>
              <a:rPr lang="en-GB" altLang="en-US" sz="2200" b="1" dirty="0">
                <a:solidFill>
                  <a:srgbClr val="1308F8"/>
                </a:solidFill>
                <a:latin typeface="Times New Roman" panose="02020603050405020304" pitchFamily="18" charset="0"/>
                <a:cs typeface="Times New Roman" panose="02020603050405020304" pitchFamily="18" charset="0"/>
              </a:rPr>
              <a:t>UML, a </a:t>
            </a:r>
            <a:r>
              <a:rPr lang="en-GB" altLang="en-US" sz="2200" b="1" dirty="0">
                <a:solidFill>
                  <a:srgbClr val="CC00CC"/>
                </a:solidFill>
                <a:latin typeface="Times New Roman" panose="02020603050405020304" pitchFamily="18" charset="0"/>
                <a:cs typeface="Times New Roman" panose="02020603050405020304" pitchFamily="18" charset="0"/>
              </a:rPr>
              <a:t>destroy action </a:t>
            </a:r>
            <a:r>
              <a:rPr lang="en-GB" altLang="en-US" sz="2200" b="1" dirty="0">
                <a:solidFill>
                  <a:srgbClr val="1308F8"/>
                </a:solidFill>
                <a:latin typeface="Times New Roman" panose="02020603050405020304" pitchFamily="18" charset="0"/>
                <a:cs typeface="Times New Roman" panose="02020603050405020304" pitchFamily="18" charset="0"/>
              </a:rPr>
              <a:t>is represented as an arrow with the stereotype &lt;&lt;destroy&gt;&gt;</a:t>
            </a:r>
            <a:r>
              <a:rPr lang="en-GB" altLang="en-US" sz="2200" b="1" dirty="0">
                <a:latin typeface="Times New Roman" panose="02020603050405020304" pitchFamily="18" charset="0"/>
                <a:cs typeface="Times New Roman" panose="02020603050405020304" pitchFamily="18" charset="0"/>
              </a:rPr>
              <a:t> </a:t>
            </a:r>
            <a:r>
              <a:rPr lang="en-GB" altLang="en-US" sz="2200" dirty="0">
                <a:latin typeface="Times New Roman" panose="02020603050405020304" pitchFamily="18" charset="0"/>
                <a:cs typeface="Times New Roman" panose="02020603050405020304" pitchFamily="18" charset="0"/>
              </a:rPr>
              <a:t>from the </a:t>
            </a:r>
            <a:r>
              <a:rPr lang="en-GB" altLang="en-US" sz="2200" b="1" dirty="0">
                <a:solidFill>
                  <a:srgbClr val="FF0000"/>
                </a:solidFill>
                <a:latin typeface="Times New Roman" panose="02020603050405020304" pitchFamily="18" charset="0"/>
                <a:cs typeface="Times New Roman" panose="02020603050405020304" pitchFamily="18" charset="0"/>
              </a:rPr>
              <a:t>object that invokes the action to the destroyed object.</a:t>
            </a:r>
            <a:r>
              <a:rPr lang="en-GB" altLang="en-US" sz="2200" dirty="0">
                <a:latin typeface="Times New Roman" panose="02020603050405020304" pitchFamily="18" charset="0"/>
                <a:cs typeface="Times New Roman" panose="02020603050405020304" pitchFamily="18" charset="0"/>
              </a:rPr>
              <a:t> </a:t>
            </a:r>
          </a:p>
          <a:p>
            <a:pPr algn="just" eaLnBrk="1" hangingPunct="1">
              <a:lnSpc>
                <a:spcPct val="160000"/>
              </a:lnSpc>
              <a:spcBef>
                <a:spcPct val="0"/>
              </a:spcBef>
              <a:buFont typeface="Wingdings" panose="05000000000000000000" pitchFamily="2" charset="2"/>
              <a:buChar char="§"/>
            </a:pPr>
            <a:r>
              <a:rPr lang="en-GB" altLang="en-US" sz="2200" dirty="0">
                <a:latin typeface="Times New Roman" panose="02020603050405020304" pitchFamily="18" charset="0"/>
                <a:cs typeface="Times New Roman" panose="02020603050405020304" pitchFamily="18" charset="0"/>
              </a:rPr>
              <a:t>A </a:t>
            </a:r>
            <a:r>
              <a:rPr lang="en-GB" altLang="en-US" sz="2200" b="1" dirty="0">
                <a:solidFill>
                  <a:srgbClr val="006600"/>
                </a:solidFill>
                <a:latin typeface="Times New Roman" panose="02020603050405020304" pitchFamily="18" charset="0"/>
                <a:cs typeface="Times New Roman" panose="02020603050405020304" pitchFamily="18" charset="0"/>
              </a:rPr>
              <a:t>large </a:t>
            </a:r>
            <a:r>
              <a:rPr lang="en-GB" altLang="en-US" sz="2200" b="1" dirty="0">
                <a:solidFill>
                  <a:srgbClr val="CC00CC"/>
                </a:solidFill>
                <a:latin typeface="Times New Roman" panose="02020603050405020304" pitchFamily="18" charset="0"/>
                <a:cs typeface="Times New Roman" panose="02020603050405020304" pitchFamily="18" charset="0"/>
              </a:rPr>
              <a:t>X</a:t>
            </a:r>
            <a:r>
              <a:rPr lang="en-GB" altLang="en-US" sz="2200" b="1" dirty="0">
                <a:solidFill>
                  <a:srgbClr val="006600"/>
                </a:solidFill>
                <a:latin typeface="Times New Roman" panose="02020603050405020304" pitchFamily="18" charset="0"/>
                <a:cs typeface="Times New Roman" panose="02020603050405020304" pitchFamily="18" charset="0"/>
              </a:rPr>
              <a:t> is also added at the end of the destroy arrow </a:t>
            </a:r>
            <a:r>
              <a:rPr lang="en-GB" altLang="en-US" sz="2200" dirty="0">
                <a:latin typeface="Times New Roman" panose="02020603050405020304" pitchFamily="18" charset="0"/>
                <a:cs typeface="Times New Roman" panose="02020603050405020304" pitchFamily="18" charset="0"/>
              </a:rPr>
              <a:t>to </a:t>
            </a:r>
            <a:r>
              <a:rPr lang="en-GB" altLang="en-US" sz="2200" b="1" dirty="0">
                <a:solidFill>
                  <a:srgbClr val="1308F8"/>
                </a:solidFill>
                <a:latin typeface="Times New Roman" panose="02020603050405020304" pitchFamily="18" charset="0"/>
                <a:cs typeface="Times New Roman" panose="02020603050405020304" pitchFamily="18" charset="0"/>
              </a:rPr>
              <a:t>denote that the </a:t>
            </a:r>
            <a:r>
              <a:rPr lang="en-GB" altLang="en-US" sz="2200" b="1" dirty="0">
                <a:solidFill>
                  <a:srgbClr val="FF0000"/>
                </a:solidFill>
                <a:latin typeface="Times New Roman" panose="02020603050405020304" pitchFamily="18" charset="0"/>
                <a:cs typeface="Times New Roman" panose="02020603050405020304" pitchFamily="18" charset="0"/>
              </a:rPr>
              <a:t>object’s lifeline has been terminated</a:t>
            </a:r>
          </a:p>
        </p:txBody>
      </p:sp>
      <p:sp>
        <p:nvSpPr>
          <p:cNvPr id="95235" name="Slide Number Placeholder 4">
            <a:extLst>
              <a:ext uri="{FF2B5EF4-FFF2-40B4-BE49-F238E27FC236}">
                <a16:creationId xmlns:a16="http://schemas.microsoft.com/office/drawing/2014/main" id="{34E18C9A-3056-CCCD-2CF8-3C2C6A3C8628}"/>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46594333-4C1A-41EE-9B68-86EDD5D2691F}" type="slidenum">
              <a:rPr lang="en-GB" altLang="en-US" sz="1200">
                <a:solidFill>
                  <a:schemeClr val="tx2"/>
                </a:solidFill>
              </a:rPr>
              <a:pPr algn="l">
                <a:lnSpc>
                  <a:spcPct val="100000"/>
                </a:lnSpc>
                <a:spcBef>
                  <a:spcPct val="0"/>
                </a:spcBef>
                <a:buFontTx/>
                <a:buNone/>
              </a:pPr>
              <a:t>58</a:t>
            </a:fld>
            <a:endParaRPr lang="en-GB" altLang="en-US" sz="1200">
              <a:solidFill>
                <a:schemeClr val="tx2"/>
              </a:solidFill>
            </a:endParaRPr>
          </a:p>
        </p:txBody>
      </p:sp>
      <p:grpSp>
        <p:nvGrpSpPr>
          <p:cNvPr id="95236" name="Group 12">
            <a:extLst>
              <a:ext uri="{FF2B5EF4-FFF2-40B4-BE49-F238E27FC236}">
                <a16:creationId xmlns:a16="http://schemas.microsoft.com/office/drawing/2014/main" id="{3B1F3226-6F05-875E-661D-9A5E31352A49}"/>
              </a:ext>
            </a:extLst>
          </p:cNvPr>
          <p:cNvGrpSpPr>
            <a:grpSpLocks/>
          </p:cNvGrpSpPr>
          <p:nvPr/>
        </p:nvGrpSpPr>
        <p:grpSpPr bwMode="auto">
          <a:xfrm>
            <a:off x="3429000" y="4267200"/>
            <a:ext cx="5334000" cy="2057400"/>
            <a:chOff x="1680" y="2496"/>
            <a:chExt cx="2784" cy="1200"/>
          </a:xfrm>
        </p:grpSpPr>
        <p:sp>
          <p:nvSpPr>
            <p:cNvPr id="95237" name="Text Box 5">
              <a:extLst>
                <a:ext uri="{FF2B5EF4-FFF2-40B4-BE49-F238E27FC236}">
                  <a16:creationId xmlns:a16="http://schemas.microsoft.com/office/drawing/2014/main" id="{136E3E43-C345-59FC-BE94-1DA76A293678}"/>
                </a:ext>
              </a:extLst>
            </p:cNvPr>
            <p:cNvSpPr txBox="1">
              <a:spLocks noChangeArrowheads="1"/>
            </p:cNvSpPr>
            <p:nvPr/>
          </p:nvSpPr>
          <p:spPr bwMode="auto">
            <a:xfrm>
              <a:off x="1680" y="2496"/>
              <a:ext cx="1152"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Object: Class</a:t>
              </a:r>
            </a:p>
          </p:txBody>
        </p:sp>
        <p:sp>
          <p:nvSpPr>
            <p:cNvPr id="95238" name="Text Box 6">
              <a:extLst>
                <a:ext uri="{FF2B5EF4-FFF2-40B4-BE49-F238E27FC236}">
                  <a16:creationId xmlns:a16="http://schemas.microsoft.com/office/drawing/2014/main" id="{58DBB4D9-3512-6239-7BD5-FF5FA0032BDF}"/>
                </a:ext>
              </a:extLst>
            </p:cNvPr>
            <p:cNvSpPr txBox="1">
              <a:spLocks noChangeArrowheads="1"/>
            </p:cNvSpPr>
            <p:nvPr/>
          </p:nvSpPr>
          <p:spPr bwMode="auto">
            <a:xfrm>
              <a:off x="3504" y="2496"/>
              <a:ext cx="960"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Class</a:t>
              </a:r>
            </a:p>
          </p:txBody>
        </p:sp>
        <p:sp>
          <p:nvSpPr>
            <p:cNvPr id="95239" name="Line 7">
              <a:extLst>
                <a:ext uri="{FF2B5EF4-FFF2-40B4-BE49-F238E27FC236}">
                  <a16:creationId xmlns:a16="http://schemas.microsoft.com/office/drawing/2014/main" id="{8AF2AFE6-362F-0F01-E388-C566DD1A5111}"/>
                </a:ext>
              </a:extLst>
            </p:cNvPr>
            <p:cNvSpPr>
              <a:spLocks noChangeShapeType="1"/>
            </p:cNvSpPr>
            <p:nvPr/>
          </p:nvSpPr>
          <p:spPr bwMode="auto">
            <a:xfrm>
              <a:off x="2208" y="2784"/>
              <a:ext cx="0" cy="91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5240" name="Line 8">
              <a:extLst>
                <a:ext uri="{FF2B5EF4-FFF2-40B4-BE49-F238E27FC236}">
                  <a16:creationId xmlns:a16="http://schemas.microsoft.com/office/drawing/2014/main" id="{BDB089E2-67F6-6BC4-6310-86C8CE42517D}"/>
                </a:ext>
              </a:extLst>
            </p:cNvPr>
            <p:cNvSpPr>
              <a:spLocks noChangeShapeType="1"/>
            </p:cNvSpPr>
            <p:nvPr/>
          </p:nvSpPr>
          <p:spPr bwMode="auto">
            <a:xfrm>
              <a:off x="3984" y="2784"/>
              <a:ext cx="0" cy="38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5241" name="Line 9">
              <a:extLst>
                <a:ext uri="{FF2B5EF4-FFF2-40B4-BE49-F238E27FC236}">
                  <a16:creationId xmlns:a16="http://schemas.microsoft.com/office/drawing/2014/main" id="{A838C5D4-DE3A-527A-FE3D-207903D73483}"/>
                </a:ext>
              </a:extLst>
            </p:cNvPr>
            <p:cNvSpPr>
              <a:spLocks noChangeShapeType="1"/>
            </p:cNvSpPr>
            <p:nvPr/>
          </p:nvSpPr>
          <p:spPr bwMode="auto">
            <a:xfrm>
              <a:off x="2208" y="3264"/>
              <a:ext cx="1728" cy="0"/>
            </a:xfrm>
            <a:prstGeom prst="line">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5242" name="Text Box 10">
              <a:extLst>
                <a:ext uri="{FF2B5EF4-FFF2-40B4-BE49-F238E27FC236}">
                  <a16:creationId xmlns:a16="http://schemas.microsoft.com/office/drawing/2014/main" id="{30B2BAF5-DE0E-2067-7CAC-BAF71495F78D}"/>
                </a:ext>
              </a:extLst>
            </p:cNvPr>
            <p:cNvSpPr txBox="1">
              <a:spLocks noChangeArrowheads="1"/>
            </p:cNvSpPr>
            <p:nvPr/>
          </p:nvSpPr>
          <p:spPr bwMode="auto">
            <a:xfrm>
              <a:off x="2400" y="3024"/>
              <a:ext cx="12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400">
                  <a:latin typeface="Times New Roman" panose="02020603050405020304" pitchFamily="18" charset="0"/>
                </a:rPr>
                <a:t>&lt;&lt;</a:t>
              </a:r>
              <a:r>
                <a:rPr lang="en-US" altLang="en-US" sz="2000">
                  <a:latin typeface="Times New Roman" panose="02020603050405020304" pitchFamily="18" charset="0"/>
                </a:rPr>
                <a:t>destroy</a:t>
              </a:r>
              <a:r>
                <a:rPr lang="en-US" altLang="en-US" sz="1400">
                  <a:latin typeface="Times New Roman" panose="02020603050405020304" pitchFamily="18" charset="0"/>
                </a:rPr>
                <a:t>&gt;&gt;</a:t>
              </a:r>
            </a:p>
          </p:txBody>
        </p:sp>
        <p:sp>
          <p:nvSpPr>
            <p:cNvPr id="95243" name="Text Box 11">
              <a:extLst>
                <a:ext uri="{FF2B5EF4-FFF2-40B4-BE49-F238E27FC236}">
                  <a16:creationId xmlns:a16="http://schemas.microsoft.com/office/drawing/2014/main" id="{372FFAF9-0269-9D87-B908-DE73B118E065}"/>
                </a:ext>
              </a:extLst>
            </p:cNvPr>
            <p:cNvSpPr txBox="1">
              <a:spLocks noChangeArrowheads="1"/>
            </p:cNvSpPr>
            <p:nvPr/>
          </p:nvSpPr>
          <p:spPr bwMode="auto">
            <a:xfrm>
              <a:off x="3888" y="3120"/>
              <a:ext cx="4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400" b="1">
                  <a:latin typeface="Times New Roman" panose="02020603050405020304" pitchFamily="18" charset="0"/>
                </a:rPr>
                <a:t>X</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EBBDF19B-9F80-8A6C-07A5-08EA470D3722}"/>
              </a:ext>
            </a:extLst>
          </p:cNvPr>
          <p:cNvSpPr>
            <a:spLocks noGrp="1" noChangeArrowheads="1"/>
          </p:cNvSpPr>
          <p:nvPr>
            <p:ph idx="1"/>
          </p:nvPr>
        </p:nvSpPr>
        <p:spPr>
          <a:xfrm>
            <a:off x="0" y="0"/>
            <a:ext cx="12192000" cy="3911600"/>
          </a:xfrm>
        </p:spPr>
        <p:txBody>
          <a:bodyPr>
            <a:normAutofit fontScale="92500"/>
          </a:bodyPr>
          <a:lstStyle/>
          <a:p>
            <a:pPr algn="just" eaLnBrk="1" hangingPunct="1">
              <a:lnSpc>
                <a:spcPct val="150000"/>
              </a:lnSpc>
              <a:spcBef>
                <a:spcPct val="0"/>
              </a:spcBef>
              <a:buFont typeface="Wingdings 2" panose="05020102010507070707" pitchFamily="18" charset="2"/>
              <a:buNone/>
            </a:pPr>
            <a:r>
              <a:rPr lang="en-GB" altLang="en-US" sz="2200" b="1" dirty="0">
                <a:solidFill>
                  <a:srgbClr val="1308F8"/>
                </a:solidFill>
                <a:latin typeface="Times New Roman" panose="02020603050405020304" pitchFamily="18" charset="0"/>
                <a:cs typeface="Times New Roman" panose="02020603050405020304" pitchFamily="18" charset="0"/>
              </a:rPr>
              <a:t>E. Send Action</a:t>
            </a:r>
          </a:p>
          <a:p>
            <a:pPr algn="just" eaLnBrk="1" hangingPunct="1">
              <a:lnSpc>
                <a:spcPct val="150000"/>
              </a:lnSpc>
              <a:spcBef>
                <a:spcPct val="0"/>
              </a:spcBef>
              <a:buFont typeface="Wingdings" panose="05000000000000000000" pitchFamily="2" charset="2"/>
              <a:buChar char="§"/>
            </a:pPr>
            <a:r>
              <a:rPr lang="en-GB" altLang="en-US" sz="2200" dirty="0">
                <a:latin typeface="Times New Roman" panose="02020603050405020304" pitchFamily="18" charset="0"/>
                <a:cs typeface="Times New Roman" panose="02020603050405020304" pitchFamily="18" charset="0"/>
              </a:rPr>
              <a:t>A </a:t>
            </a:r>
            <a:r>
              <a:rPr lang="en-GB" altLang="en-US" sz="2200" b="1" dirty="0">
                <a:solidFill>
                  <a:srgbClr val="FF0000"/>
                </a:solidFill>
                <a:latin typeface="Times New Roman" panose="02020603050405020304" pitchFamily="18" charset="0"/>
                <a:cs typeface="Times New Roman" panose="02020603050405020304" pitchFamily="18" charset="0"/>
              </a:rPr>
              <a:t>send action sends a signal to an object</a:t>
            </a:r>
          </a:p>
          <a:p>
            <a:pPr algn="just" eaLnBrk="1" hangingPunct="1">
              <a:lnSpc>
                <a:spcPct val="150000"/>
              </a:lnSpc>
              <a:spcBef>
                <a:spcPct val="0"/>
              </a:spcBef>
              <a:buFont typeface="Wingdings" panose="05000000000000000000" pitchFamily="2" charset="2"/>
              <a:buChar char="Ø"/>
            </a:pPr>
            <a:r>
              <a:rPr lang="en-GB" altLang="en-US" sz="2200" dirty="0">
                <a:latin typeface="Times New Roman" panose="02020603050405020304" pitchFamily="18" charset="0"/>
                <a:cs typeface="Times New Roman" panose="02020603050405020304" pitchFamily="18" charset="0"/>
              </a:rPr>
              <a:t>A </a:t>
            </a:r>
            <a:r>
              <a:rPr lang="en-GB" altLang="en-US" sz="2200" b="1" dirty="0">
                <a:solidFill>
                  <a:srgbClr val="006600"/>
                </a:solidFill>
                <a:latin typeface="Times New Roman" panose="02020603050405020304" pitchFamily="18" charset="0"/>
                <a:cs typeface="Times New Roman" panose="02020603050405020304" pitchFamily="18" charset="0"/>
              </a:rPr>
              <a:t>signal is an </a:t>
            </a:r>
            <a:r>
              <a:rPr lang="en-GB" altLang="en-US" sz="2200" b="1" dirty="0">
                <a:solidFill>
                  <a:srgbClr val="1308F8"/>
                </a:solidFill>
                <a:latin typeface="Times New Roman" panose="02020603050405020304" pitchFamily="18" charset="0"/>
                <a:cs typeface="Times New Roman" panose="02020603050405020304" pitchFamily="18" charset="0"/>
              </a:rPr>
              <a:t>asynchronous </a:t>
            </a:r>
            <a:r>
              <a:rPr lang="en-GB" altLang="en-US" sz="2200" b="1" dirty="0">
                <a:solidFill>
                  <a:srgbClr val="CC00CC"/>
                </a:solidFill>
                <a:latin typeface="Times New Roman" panose="02020603050405020304" pitchFamily="18" charset="0"/>
                <a:cs typeface="Times New Roman" panose="02020603050405020304" pitchFamily="18" charset="0"/>
              </a:rPr>
              <a:t>communication between objects</a:t>
            </a:r>
          </a:p>
          <a:p>
            <a:pPr algn="just" eaLnBrk="1" hangingPunct="1">
              <a:lnSpc>
                <a:spcPct val="150000"/>
              </a:lnSpc>
              <a:spcBef>
                <a:spcPct val="0"/>
              </a:spcBef>
              <a:buFont typeface="Wingdings" panose="05000000000000000000" pitchFamily="2" charset="2"/>
              <a:buChar char="§"/>
            </a:pPr>
            <a:r>
              <a:rPr lang="en-GB" altLang="en-US" sz="2200" b="1" dirty="0">
                <a:latin typeface="Times New Roman" panose="02020603050405020304" pitchFamily="18" charset="0"/>
                <a:cs typeface="Times New Roman" panose="02020603050405020304" pitchFamily="18" charset="0"/>
              </a:rPr>
              <a:t>One objec</a:t>
            </a:r>
            <a:r>
              <a:rPr lang="en-GB" altLang="en-US" sz="2200" dirty="0">
                <a:latin typeface="Times New Roman" panose="02020603050405020304" pitchFamily="18" charset="0"/>
                <a:cs typeface="Times New Roman" panose="02020603050405020304" pitchFamily="18" charset="0"/>
              </a:rPr>
              <a:t>t </a:t>
            </a:r>
            <a:r>
              <a:rPr lang="en-GB" altLang="en-US" sz="2200" b="1" dirty="0">
                <a:solidFill>
                  <a:srgbClr val="FF0000"/>
                </a:solidFill>
                <a:latin typeface="Times New Roman" panose="02020603050405020304" pitchFamily="18" charset="0"/>
                <a:cs typeface="Times New Roman" panose="02020603050405020304" pitchFamily="18" charset="0"/>
              </a:rPr>
              <a:t>“</a:t>
            </a:r>
            <a:r>
              <a:rPr lang="en-GB" altLang="en-US" sz="2200" b="1" dirty="0">
                <a:solidFill>
                  <a:srgbClr val="CC00CC"/>
                </a:solidFill>
                <a:latin typeface="Times New Roman" panose="02020603050405020304" pitchFamily="18" charset="0"/>
                <a:cs typeface="Times New Roman" panose="02020603050405020304" pitchFamily="18" charset="0"/>
              </a:rPr>
              <a:t>throws</a:t>
            </a:r>
            <a:r>
              <a:rPr lang="en-GB" altLang="en-US" sz="2200" b="1" dirty="0">
                <a:solidFill>
                  <a:srgbClr val="FF0000"/>
                </a:solidFill>
                <a:latin typeface="Times New Roman" panose="02020603050405020304" pitchFamily="18" charset="0"/>
                <a:cs typeface="Times New Roman" panose="02020603050405020304" pitchFamily="18" charset="0"/>
              </a:rPr>
              <a:t>” a signal to another object </a:t>
            </a:r>
            <a:r>
              <a:rPr lang="en-GB" altLang="en-US" sz="2200" b="1" dirty="0">
                <a:latin typeface="Times New Roman" panose="02020603050405020304" pitchFamily="18" charset="0"/>
                <a:cs typeface="Times New Roman" panose="02020603050405020304" pitchFamily="18" charset="0"/>
              </a:rPr>
              <a:t>that “</a:t>
            </a:r>
            <a:r>
              <a:rPr lang="en-GB" altLang="en-US" sz="2200" b="1" dirty="0">
                <a:solidFill>
                  <a:srgbClr val="CC00CC"/>
                </a:solidFill>
                <a:latin typeface="Times New Roman" panose="02020603050405020304" pitchFamily="18" charset="0"/>
                <a:cs typeface="Times New Roman" panose="02020603050405020304" pitchFamily="18" charset="0"/>
              </a:rPr>
              <a:t>catches</a:t>
            </a:r>
            <a:r>
              <a:rPr lang="en-GB" altLang="en-US" sz="2200" b="1" dirty="0">
                <a:latin typeface="Times New Roman" panose="02020603050405020304" pitchFamily="18" charset="0"/>
                <a:cs typeface="Times New Roman" panose="02020603050405020304" pitchFamily="18" charset="0"/>
              </a:rPr>
              <a:t>” the signal</a:t>
            </a:r>
          </a:p>
          <a:p>
            <a:pPr algn="just" eaLnBrk="1" hangingPunct="1">
              <a:lnSpc>
                <a:spcPct val="150000"/>
              </a:lnSpc>
              <a:spcBef>
                <a:spcPct val="0"/>
              </a:spcBef>
              <a:buFont typeface="Wingdings" panose="05000000000000000000" pitchFamily="2" charset="2"/>
              <a:buChar char="§"/>
            </a:pPr>
            <a:r>
              <a:rPr lang="en-GB" altLang="en-US" sz="2200" dirty="0">
                <a:latin typeface="Times New Roman" panose="02020603050405020304" pitchFamily="18" charset="0"/>
                <a:cs typeface="Times New Roman" panose="02020603050405020304" pitchFamily="18" charset="0"/>
              </a:rPr>
              <a:t>The </a:t>
            </a:r>
            <a:r>
              <a:rPr lang="en-GB" altLang="en-US" sz="2200" b="1" dirty="0">
                <a:solidFill>
                  <a:srgbClr val="1308F8"/>
                </a:solidFill>
                <a:latin typeface="Times New Roman" panose="02020603050405020304" pitchFamily="18" charset="0"/>
                <a:cs typeface="Times New Roman" panose="02020603050405020304" pitchFamily="18" charset="0"/>
              </a:rPr>
              <a:t>sender of the signal does not expect a response from the receiver </a:t>
            </a:r>
            <a:r>
              <a:rPr lang="en-GB" altLang="en-US" sz="2200" dirty="0">
                <a:latin typeface="Times New Roman" panose="02020603050405020304" pitchFamily="18" charset="0"/>
                <a:cs typeface="Times New Roman" panose="02020603050405020304" pitchFamily="18" charset="0"/>
              </a:rPr>
              <a:t>(</a:t>
            </a:r>
            <a:r>
              <a:rPr lang="en-GB" altLang="en-US" sz="2200" b="1" dirty="0">
                <a:solidFill>
                  <a:srgbClr val="FF0000"/>
                </a:solidFill>
                <a:latin typeface="Times New Roman" panose="02020603050405020304" pitchFamily="18" charset="0"/>
                <a:cs typeface="Times New Roman" panose="02020603050405020304" pitchFamily="18" charset="0"/>
              </a:rPr>
              <a:t>unlike the sender of a call action</a:t>
            </a:r>
            <a:r>
              <a:rPr lang="en-GB" altLang="en-US" sz="2200"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GB" altLang="en-US" sz="2200" b="1" dirty="0">
                <a:solidFill>
                  <a:srgbClr val="006600"/>
                </a:solidFill>
                <a:latin typeface="Times New Roman" panose="02020603050405020304" pitchFamily="18" charset="0"/>
                <a:cs typeface="Times New Roman" panose="02020603050405020304" pitchFamily="18" charset="0"/>
              </a:rPr>
              <a:t>Exceptions are the most common type of signals</a:t>
            </a:r>
          </a:p>
          <a:p>
            <a:pPr algn="just" eaLnBrk="1" hangingPunct="1">
              <a:lnSpc>
                <a:spcPct val="150000"/>
              </a:lnSpc>
              <a:spcBef>
                <a:spcPct val="0"/>
              </a:spcBef>
              <a:buFont typeface="Wingdings" panose="05000000000000000000" pitchFamily="2" charset="2"/>
              <a:buChar char="Ø"/>
            </a:pPr>
            <a:r>
              <a:rPr lang="en-GB" altLang="en-US" sz="2200" dirty="0">
                <a:latin typeface="Times New Roman" panose="02020603050405020304" pitchFamily="18" charset="0"/>
                <a:cs typeface="Times New Roman" panose="02020603050405020304" pitchFamily="18" charset="0"/>
              </a:rPr>
              <a:t>In the </a:t>
            </a:r>
            <a:r>
              <a:rPr lang="en-GB" altLang="en-US" sz="2200" b="1" dirty="0">
                <a:solidFill>
                  <a:srgbClr val="FF0000"/>
                </a:solidFill>
                <a:latin typeface="Times New Roman" panose="02020603050405020304" pitchFamily="18" charset="0"/>
                <a:cs typeface="Times New Roman" panose="02020603050405020304" pitchFamily="18" charset="0"/>
              </a:rPr>
              <a:t>UML</a:t>
            </a:r>
            <a:r>
              <a:rPr lang="en-GB" altLang="en-US" sz="2200" dirty="0">
                <a:latin typeface="Times New Roman" panose="02020603050405020304" pitchFamily="18" charset="0"/>
                <a:cs typeface="Times New Roman" panose="02020603050405020304" pitchFamily="18" charset="0"/>
              </a:rPr>
              <a:t>, a </a:t>
            </a:r>
            <a:r>
              <a:rPr lang="en-GB" altLang="en-US" sz="2200" b="1" dirty="0">
                <a:solidFill>
                  <a:srgbClr val="CC00CC"/>
                </a:solidFill>
                <a:latin typeface="Times New Roman" panose="02020603050405020304" pitchFamily="18" charset="0"/>
                <a:cs typeface="Times New Roman" panose="02020603050405020304" pitchFamily="18" charset="0"/>
              </a:rPr>
              <a:t>send action is represented as an arrow </a:t>
            </a:r>
            <a:r>
              <a:rPr lang="en-GB" altLang="en-US" sz="2200" b="1" dirty="0">
                <a:solidFill>
                  <a:srgbClr val="FF0000"/>
                </a:solidFill>
                <a:latin typeface="Times New Roman" panose="02020603050405020304" pitchFamily="18" charset="0"/>
                <a:cs typeface="Times New Roman" panose="02020603050405020304" pitchFamily="18" charset="0"/>
              </a:rPr>
              <a:t>with a </a:t>
            </a:r>
            <a:r>
              <a:rPr lang="en-GB" altLang="en-US" sz="2200" b="1" dirty="0">
                <a:solidFill>
                  <a:srgbClr val="1308F8"/>
                </a:solidFill>
                <a:latin typeface="Times New Roman" panose="02020603050405020304" pitchFamily="18" charset="0"/>
                <a:cs typeface="Times New Roman" panose="02020603050405020304" pitchFamily="18" charset="0"/>
              </a:rPr>
              <a:t>half arrowhead </a:t>
            </a:r>
            <a:r>
              <a:rPr lang="en-GB" altLang="en-US" sz="2200" b="1" dirty="0">
                <a:solidFill>
                  <a:srgbClr val="FF0000"/>
                </a:solidFill>
                <a:latin typeface="Times New Roman" panose="02020603050405020304" pitchFamily="18" charset="0"/>
                <a:cs typeface="Times New Roman" panose="02020603050405020304" pitchFamily="18" charset="0"/>
              </a:rPr>
              <a:t>at the lifeline of the receiving object</a:t>
            </a:r>
          </a:p>
        </p:txBody>
      </p:sp>
      <p:sp>
        <p:nvSpPr>
          <p:cNvPr id="96259" name="Slide Number Placeholder 4">
            <a:extLst>
              <a:ext uri="{FF2B5EF4-FFF2-40B4-BE49-F238E27FC236}">
                <a16:creationId xmlns:a16="http://schemas.microsoft.com/office/drawing/2014/main" id="{E4B16331-DC97-69E6-4461-2AFF126990BA}"/>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77672B98-964B-4740-BD2B-631410DBF761}" type="slidenum">
              <a:rPr lang="en-GB" altLang="en-US" sz="1200">
                <a:solidFill>
                  <a:schemeClr val="tx2"/>
                </a:solidFill>
              </a:rPr>
              <a:pPr algn="l">
                <a:lnSpc>
                  <a:spcPct val="100000"/>
                </a:lnSpc>
                <a:spcBef>
                  <a:spcPct val="0"/>
                </a:spcBef>
                <a:buFontTx/>
                <a:buNone/>
              </a:pPr>
              <a:t>59</a:t>
            </a:fld>
            <a:endParaRPr lang="en-GB" altLang="en-US" sz="1200">
              <a:solidFill>
                <a:schemeClr val="tx2"/>
              </a:solidFill>
            </a:endParaRPr>
          </a:p>
        </p:txBody>
      </p:sp>
      <p:grpSp>
        <p:nvGrpSpPr>
          <p:cNvPr id="96260" name="Group 23">
            <a:extLst>
              <a:ext uri="{FF2B5EF4-FFF2-40B4-BE49-F238E27FC236}">
                <a16:creationId xmlns:a16="http://schemas.microsoft.com/office/drawing/2014/main" id="{63818597-5A99-F0AC-B0D5-7A5C08B3C8CE}"/>
              </a:ext>
            </a:extLst>
          </p:cNvPr>
          <p:cNvGrpSpPr>
            <a:grpSpLocks/>
          </p:cNvGrpSpPr>
          <p:nvPr/>
        </p:nvGrpSpPr>
        <p:grpSpPr bwMode="auto">
          <a:xfrm>
            <a:off x="3509963" y="4838700"/>
            <a:ext cx="4343400" cy="1828800"/>
            <a:chOff x="1248" y="2496"/>
            <a:chExt cx="2736" cy="1152"/>
          </a:xfrm>
        </p:grpSpPr>
        <p:sp>
          <p:nvSpPr>
            <p:cNvPr id="96261" name="Text Box 12">
              <a:extLst>
                <a:ext uri="{FF2B5EF4-FFF2-40B4-BE49-F238E27FC236}">
                  <a16:creationId xmlns:a16="http://schemas.microsoft.com/office/drawing/2014/main" id="{3A0E4590-92F1-3AED-0E41-3E976E6AA2D7}"/>
                </a:ext>
              </a:extLst>
            </p:cNvPr>
            <p:cNvSpPr txBox="1">
              <a:spLocks noChangeArrowheads="1"/>
            </p:cNvSpPr>
            <p:nvPr/>
          </p:nvSpPr>
          <p:spPr bwMode="auto">
            <a:xfrm>
              <a:off x="1248" y="2496"/>
              <a:ext cx="86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 Class</a:t>
              </a:r>
            </a:p>
          </p:txBody>
        </p:sp>
        <p:sp>
          <p:nvSpPr>
            <p:cNvPr id="96262" name="Text Box 13">
              <a:extLst>
                <a:ext uri="{FF2B5EF4-FFF2-40B4-BE49-F238E27FC236}">
                  <a16:creationId xmlns:a16="http://schemas.microsoft.com/office/drawing/2014/main" id="{9B57888D-7A51-9B35-8411-889BE7E29A4E}"/>
                </a:ext>
              </a:extLst>
            </p:cNvPr>
            <p:cNvSpPr txBox="1">
              <a:spLocks noChangeArrowheads="1"/>
            </p:cNvSpPr>
            <p:nvPr/>
          </p:nvSpPr>
          <p:spPr bwMode="auto">
            <a:xfrm>
              <a:off x="2832" y="2496"/>
              <a:ext cx="115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Object: Class</a:t>
              </a:r>
            </a:p>
          </p:txBody>
        </p:sp>
        <p:sp>
          <p:nvSpPr>
            <p:cNvPr id="96263" name="Line 14">
              <a:extLst>
                <a:ext uri="{FF2B5EF4-FFF2-40B4-BE49-F238E27FC236}">
                  <a16:creationId xmlns:a16="http://schemas.microsoft.com/office/drawing/2014/main" id="{56A7EDFE-A963-DDBD-05EC-EBF4EF952F05}"/>
                </a:ext>
              </a:extLst>
            </p:cNvPr>
            <p:cNvSpPr>
              <a:spLocks noChangeShapeType="1"/>
            </p:cNvSpPr>
            <p:nvPr/>
          </p:nvSpPr>
          <p:spPr bwMode="auto">
            <a:xfrm>
              <a:off x="1728" y="2784"/>
              <a:ext cx="0" cy="86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6264" name="Line 15">
              <a:extLst>
                <a:ext uri="{FF2B5EF4-FFF2-40B4-BE49-F238E27FC236}">
                  <a16:creationId xmlns:a16="http://schemas.microsoft.com/office/drawing/2014/main" id="{A824EDE8-B9F7-92C1-207B-7E7FAE55AC3E}"/>
                </a:ext>
              </a:extLst>
            </p:cNvPr>
            <p:cNvSpPr>
              <a:spLocks noChangeShapeType="1"/>
            </p:cNvSpPr>
            <p:nvPr/>
          </p:nvSpPr>
          <p:spPr bwMode="auto">
            <a:xfrm>
              <a:off x="3408" y="2784"/>
              <a:ext cx="0" cy="86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96265" name="Line 16">
              <a:extLst>
                <a:ext uri="{FF2B5EF4-FFF2-40B4-BE49-F238E27FC236}">
                  <a16:creationId xmlns:a16="http://schemas.microsoft.com/office/drawing/2014/main" id="{FB9CCA9D-DC21-B197-0D41-3EDCB3E90343}"/>
                </a:ext>
              </a:extLst>
            </p:cNvPr>
            <p:cNvSpPr>
              <a:spLocks noChangeShapeType="1"/>
            </p:cNvSpPr>
            <p:nvPr/>
          </p:nvSpPr>
          <p:spPr bwMode="auto">
            <a:xfrm>
              <a:off x="1728" y="3264"/>
              <a:ext cx="168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GB"/>
            </a:p>
          </p:txBody>
        </p:sp>
        <p:sp>
          <p:nvSpPr>
            <p:cNvPr id="96266" name="Text Box 17">
              <a:extLst>
                <a:ext uri="{FF2B5EF4-FFF2-40B4-BE49-F238E27FC236}">
                  <a16:creationId xmlns:a16="http://schemas.microsoft.com/office/drawing/2014/main" id="{518B425C-DAE1-5FBF-F43A-C1D4D772906A}"/>
                </a:ext>
              </a:extLst>
            </p:cNvPr>
            <p:cNvSpPr txBox="1">
              <a:spLocks noChangeArrowheads="1"/>
            </p:cNvSpPr>
            <p:nvPr/>
          </p:nvSpPr>
          <p:spPr bwMode="auto">
            <a:xfrm>
              <a:off x="1920" y="3014"/>
              <a:ext cx="1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a:latin typeface="Times New Roman" panose="02020603050405020304" pitchFamily="18" charset="0"/>
                </a:rPr>
                <a:t>action name</a:t>
              </a:r>
            </a:p>
          </p:txBody>
        </p:sp>
        <p:sp>
          <p:nvSpPr>
            <p:cNvPr id="96267" name="Line 22">
              <a:extLst>
                <a:ext uri="{FF2B5EF4-FFF2-40B4-BE49-F238E27FC236}">
                  <a16:creationId xmlns:a16="http://schemas.microsoft.com/office/drawing/2014/main" id="{CC829343-767A-84C1-95E0-BCC87532EA98}"/>
                </a:ext>
              </a:extLst>
            </p:cNvPr>
            <p:cNvSpPr>
              <a:spLocks noChangeShapeType="1"/>
            </p:cNvSpPr>
            <p:nvPr/>
          </p:nvSpPr>
          <p:spPr bwMode="auto">
            <a:xfrm>
              <a:off x="3312" y="31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9D83408-1689-D6B3-CE0F-F93A865C90B1}"/>
              </a:ext>
            </a:extLst>
          </p:cNvPr>
          <p:cNvSpPr>
            <a:spLocks noGrp="1" noRot="1" noChangeArrowheads="1"/>
          </p:cNvSpPr>
          <p:nvPr>
            <p:ph type="title"/>
          </p:nvPr>
        </p:nvSpPr>
        <p:spPr>
          <a:xfrm>
            <a:off x="1905000" y="0"/>
            <a:ext cx="7924800" cy="4572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Forward &amp; Reverse Engineering------</a:t>
            </a:r>
          </a:p>
        </p:txBody>
      </p:sp>
      <p:sp>
        <p:nvSpPr>
          <p:cNvPr id="32771" name="Slide Number Placeholder 4">
            <a:extLst>
              <a:ext uri="{FF2B5EF4-FFF2-40B4-BE49-F238E27FC236}">
                <a16:creationId xmlns:a16="http://schemas.microsoft.com/office/drawing/2014/main" id="{1A0ED904-17C4-6408-6AB8-0844897304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DA32306-AD62-40F6-9922-EFB4328F2F99}" type="slidenum">
              <a:rPr lang="en-GB" altLang="en-US" sz="1400">
                <a:solidFill>
                  <a:srgbClr val="FFFFFF"/>
                </a:solidFill>
                <a:latin typeface="Franklin Gothic Book" panose="020B0503020102020204" pitchFamily="34" charset="0"/>
              </a:rPr>
              <a:pPr/>
              <a:t>6</a:t>
            </a:fld>
            <a:endParaRPr lang="en-GB" altLang="en-US" sz="1400">
              <a:solidFill>
                <a:srgbClr val="FFFFFF"/>
              </a:solidFill>
              <a:latin typeface="Franklin Gothic Book" panose="020B0503020102020204" pitchFamily="34" charset="0"/>
            </a:endParaRPr>
          </a:p>
        </p:txBody>
      </p:sp>
      <p:sp>
        <p:nvSpPr>
          <p:cNvPr id="14340" name="Rectangle 3">
            <a:extLst>
              <a:ext uri="{FF2B5EF4-FFF2-40B4-BE49-F238E27FC236}">
                <a16:creationId xmlns:a16="http://schemas.microsoft.com/office/drawing/2014/main" id="{E9B50424-BEDA-4793-BC25-B981C5915A1A}"/>
              </a:ext>
            </a:extLst>
          </p:cNvPr>
          <p:cNvSpPr>
            <a:spLocks noGrp="1" noChangeArrowheads="1"/>
          </p:cNvSpPr>
          <p:nvPr>
            <p:ph sz="quarter" idx="1"/>
          </p:nvPr>
        </p:nvSpPr>
        <p:spPr>
          <a:xfrm>
            <a:off x="0" y="381000"/>
            <a:ext cx="12192000" cy="6477000"/>
          </a:xfrm>
        </p:spPr>
        <p:txBody>
          <a:bodyPr rtlCol="0">
            <a:noAutofit/>
          </a:bodyPr>
          <a:lstStyle/>
          <a:p>
            <a:pPr marL="0" indent="0" algn="just">
              <a:lnSpc>
                <a:spcPct val="170000"/>
              </a:lnSpc>
              <a:spcBef>
                <a:spcPct val="0"/>
              </a:spcBef>
              <a:buNone/>
              <a:defRPr/>
            </a:pPr>
            <a:r>
              <a:rPr lang="en-GB" altLang="en-US" sz="3000" b="1" dirty="0">
                <a:solidFill>
                  <a:srgbClr val="FF0000"/>
                </a:solidFill>
                <a:latin typeface="Times New Roman" panose="02020603050405020304" pitchFamily="18" charset="0"/>
                <a:cs typeface="Times New Roman" panose="02020603050405020304" pitchFamily="18" charset="0"/>
              </a:rPr>
              <a:t>2. Reverse Engineering:</a:t>
            </a:r>
          </a:p>
          <a:p>
            <a:pPr algn="just" eaLnBrk="1" hangingPunct="1">
              <a:lnSpc>
                <a:spcPct val="170000"/>
              </a:lnSpc>
              <a:spcBef>
                <a:spcPct val="0"/>
              </a:spcBef>
              <a:buFont typeface="Wingdings" panose="05000000000000000000" pitchFamily="2" charset="2"/>
              <a:buChar char="§"/>
              <a:defRPr/>
            </a:pPr>
            <a:r>
              <a:rPr lang="en-GB" altLang="en-US" sz="3000" dirty="0">
                <a:latin typeface="Times New Roman" panose="02020603050405020304" pitchFamily="18" charset="0"/>
                <a:cs typeface="Times New Roman" panose="02020603050405020304" pitchFamily="18" charset="0"/>
              </a:rPr>
              <a:t>It is the </a:t>
            </a:r>
            <a:r>
              <a:rPr lang="en-GB" altLang="en-US" sz="3000" b="1" dirty="0">
                <a:latin typeface="Times New Roman" panose="02020603050405020304" pitchFamily="18" charset="0"/>
                <a:cs typeface="Times New Roman" panose="02020603050405020304" pitchFamily="18" charset="0"/>
              </a:rPr>
              <a:t>process </a:t>
            </a:r>
            <a:r>
              <a:rPr lang="en-GB" altLang="en-US" sz="3000" dirty="0">
                <a:latin typeface="Times New Roman" panose="02020603050405020304" pitchFamily="18" charset="0"/>
                <a:cs typeface="Times New Roman" panose="02020603050405020304" pitchFamily="18" charset="0"/>
              </a:rPr>
              <a:t>of</a:t>
            </a:r>
            <a:r>
              <a:rPr lang="en-GB" altLang="en-US" sz="3000" b="1" dirty="0">
                <a:latin typeface="Times New Roman" panose="02020603050405020304" pitchFamily="18" charset="0"/>
                <a:cs typeface="Times New Roman" panose="02020603050405020304" pitchFamily="18" charset="0"/>
              </a:rPr>
              <a:t> transforming</a:t>
            </a:r>
            <a:r>
              <a:rPr lang="en-GB" altLang="en-US" sz="3000" dirty="0">
                <a:latin typeface="Times New Roman" panose="02020603050405020304" pitchFamily="18" charset="0"/>
                <a:cs typeface="Times New Roman" panose="02020603050405020304" pitchFamily="18" charset="0"/>
              </a:rPr>
              <a:t> </a:t>
            </a:r>
            <a:r>
              <a:rPr lang="en-GB" altLang="en-US" sz="3000" b="1" dirty="0">
                <a:solidFill>
                  <a:srgbClr val="3333FF"/>
                </a:solidFill>
                <a:latin typeface="Times New Roman" panose="02020603050405020304" pitchFamily="18" charset="0"/>
                <a:cs typeface="Times New Roman" panose="02020603050405020304" pitchFamily="18" charset="0"/>
              </a:rPr>
              <a:t>code </a:t>
            </a:r>
            <a:r>
              <a:rPr lang="en-GB" altLang="en-US" sz="3000" dirty="0">
                <a:latin typeface="Times New Roman" panose="02020603050405020304" pitchFamily="18" charset="0"/>
                <a:cs typeface="Times New Roman" panose="02020603050405020304" pitchFamily="18" charset="0"/>
              </a:rPr>
              <a:t>into</a:t>
            </a:r>
            <a:r>
              <a:rPr lang="en-GB" altLang="en-US" sz="3000" b="1" dirty="0">
                <a:solidFill>
                  <a:srgbClr val="3333FF"/>
                </a:solidFill>
                <a:latin typeface="Times New Roman" panose="02020603050405020304" pitchFamily="18" charset="0"/>
                <a:cs typeface="Times New Roman" panose="02020603050405020304" pitchFamily="18" charset="0"/>
              </a:rPr>
              <a:t> model</a:t>
            </a:r>
            <a:r>
              <a:rPr lang="en-GB" altLang="en-US" sz="3000" b="1" dirty="0">
                <a:latin typeface="Times New Roman" panose="02020603050405020304" pitchFamily="18" charset="0"/>
                <a:cs typeface="Times New Roman" panose="02020603050405020304" pitchFamily="18" charset="0"/>
              </a:rPr>
              <a:t> </a:t>
            </a:r>
            <a:r>
              <a:rPr lang="en-GB" altLang="en-US" sz="3000" dirty="0">
                <a:latin typeface="Times New Roman" panose="02020603050405020304" pitchFamily="18" charset="0"/>
                <a:cs typeface="Times New Roman" panose="02020603050405020304" pitchFamily="18" charset="0"/>
              </a:rPr>
              <a:t>through a </a:t>
            </a:r>
            <a:r>
              <a:rPr lang="en-GB" altLang="en-US" sz="3000" b="1" dirty="0">
                <a:solidFill>
                  <a:srgbClr val="A50021"/>
                </a:solidFill>
                <a:latin typeface="Times New Roman" panose="02020603050405020304" pitchFamily="18" charset="0"/>
                <a:cs typeface="Times New Roman" panose="02020603050405020304" pitchFamily="18" charset="0"/>
              </a:rPr>
              <a:t>mapping</a:t>
            </a:r>
            <a:r>
              <a:rPr lang="en-GB" altLang="en-US" sz="3000" dirty="0">
                <a:latin typeface="Times New Roman" panose="02020603050405020304" pitchFamily="18" charset="0"/>
                <a:cs typeface="Times New Roman" panose="02020603050405020304" pitchFamily="18" charset="0"/>
              </a:rPr>
              <a:t> from a specific</a:t>
            </a:r>
            <a:r>
              <a:rPr lang="en-GB" altLang="en-US" sz="3000" b="1" dirty="0">
                <a:latin typeface="Times New Roman" panose="02020603050405020304" pitchFamily="18" charset="0"/>
                <a:cs typeface="Times New Roman" panose="02020603050405020304" pitchFamily="18" charset="0"/>
              </a:rPr>
              <a:t> </a:t>
            </a:r>
            <a:r>
              <a:rPr lang="en-GB" altLang="en-US" sz="3000" b="1" dirty="0">
                <a:solidFill>
                  <a:srgbClr val="6600CC"/>
                </a:solidFill>
                <a:latin typeface="Times New Roman" panose="02020603050405020304" pitchFamily="18" charset="0"/>
                <a:cs typeface="Times New Roman" panose="02020603050405020304" pitchFamily="18" charset="0"/>
              </a:rPr>
              <a:t>implementation</a:t>
            </a:r>
            <a:r>
              <a:rPr lang="en-GB" altLang="en-US" sz="3000" b="1" dirty="0">
                <a:latin typeface="Times New Roman" panose="02020603050405020304" pitchFamily="18" charset="0"/>
                <a:cs typeface="Times New Roman" panose="02020603050405020304" pitchFamily="18" charset="0"/>
              </a:rPr>
              <a:t> </a:t>
            </a:r>
            <a:r>
              <a:rPr lang="en-GB" altLang="en-US" sz="3000" b="1" dirty="0">
                <a:solidFill>
                  <a:srgbClr val="6600CC"/>
                </a:solidFill>
                <a:latin typeface="Times New Roman" panose="02020603050405020304" pitchFamily="18" charset="0"/>
                <a:cs typeface="Times New Roman" panose="02020603050405020304" pitchFamily="18" charset="0"/>
              </a:rPr>
              <a:t>language</a:t>
            </a:r>
          </a:p>
          <a:p>
            <a:pPr algn="just" eaLnBrk="1" hangingPunct="1">
              <a:lnSpc>
                <a:spcPct val="170000"/>
              </a:lnSpc>
              <a:spcBef>
                <a:spcPct val="0"/>
              </a:spcBef>
              <a:buFont typeface="Wingdings" panose="05000000000000000000" pitchFamily="2" charset="2"/>
              <a:buChar char="ü"/>
              <a:defRPr/>
            </a:pPr>
            <a:r>
              <a:rPr lang="en-GB" altLang="en-US" sz="3000" b="1" dirty="0">
                <a:latin typeface="Times New Roman" panose="02020603050405020304" pitchFamily="18" charset="0"/>
                <a:cs typeface="Times New Roman" panose="02020603050405020304" pitchFamily="18" charset="0"/>
              </a:rPr>
              <a:t>T</a:t>
            </a:r>
            <a:r>
              <a:rPr lang="en-GB" altLang="en-US" sz="3000" dirty="0">
                <a:latin typeface="Times New Roman" panose="02020603050405020304" pitchFamily="18" charset="0"/>
                <a:cs typeface="Times New Roman" panose="02020603050405020304" pitchFamily="18" charset="0"/>
              </a:rPr>
              <a:t>he</a:t>
            </a:r>
            <a:r>
              <a:rPr lang="en-GB" altLang="en-US" sz="3000" b="1" dirty="0">
                <a:latin typeface="Times New Roman" panose="02020603050405020304" pitchFamily="18" charset="0"/>
                <a:cs typeface="Times New Roman" panose="02020603050405020304" pitchFamily="18" charset="0"/>
              </a:rPr>
              <a:t> UML </a:t>
            </a:r>
            <a:r>
              <a:rPr lang="en-GB" altLang="en-US" sz="3000" dirty="0">
                <a:latin typeface="Times New Roman" panose="02020603050405020304" pitchFamily="18" charset="0"/>
                <a:cs typeface="Times New Roman" panose="02020603050405020304" pitchFamily="18" charset="0"/>
              </a:rPr>
              <a:t>was</a:t>
            </a:r>
            <a:r>
              <a:rPr lang="en-GB" altLang="en-US" sz="3000" b="1" dirty="0">
                <a:latin typeface="Times New Roman" panose="02020603050405020304" pitchFamily="18" charset="0"/>
                <a:cs typeface="Times New Roman" panose="02020603050405020304" pitchFamily="18" charset="0"/>
              </a:rPr>
              <a:t> designed </a:t>
            </a:r>
            <a:r>
              <a:rPr lang="en-GB" altLang="en-US" sz="3000" dirty="0">
                <a:latin typeface="Times New Roman" panose="02020603050405020304" pitchFamily="18" charset="0"/>
                <a:cs typeface="Times New Roman" panose="02020603050405020304" pitchFamily="18" charset="0"/>
              </a:rPr>
              <a:t>with such </a:t>
            </a:r>
            <a:r>
              <a:rPr lang="en-GB" altLang="en-US" sz="3000" b="1" dirty="0">
                <a:latin typeface="Times New Roman" panose="02020603050405020304" pitchFamily="18" charset="0"/>
                <a:cs typeface="Times New Roman" panose="02020603050405020304" pitchFamily="18" charset="0"/>
              </a:rPr>
              <a:t>mappings </a:t>
            </a:r>
            <a:r>
              <a:rPr lang="en-GB" altLang="en-US" sz="3000" dirty="0">
                <a:latin typeface="Times New Roman" panose="02020603050405020304" pitchFamily="18" charset="0"/>
                <a:cs typeface="Times New Roman" panose="02020603050405020304" pitchFamily="18" charset="0"/>
              </a:rPr>
              <a:t>in mind</a:t>
            </a:r>
          </a:p>
          <a:p>
            <a:pPr algn="just" eaLnBrk="1" hangingPunct="1">
              <a:lnSpc>
                <a:spcPct val="170000"/>
              </a:lnSpc>
              <a:spcBef>
                <a:spcPct val="0"/>
              </a:spcBef>
              <a:buFont typeface="Wingdings" panose="05000000000000000000" pitchFamily="2" charset="2"/>
              <a:buChar char="§"/>
              <a:defRPr/>
            </a:pPr>
            <a:r>
              <a:rPr lang="en-GB" altLang="en-US" sz="3000" dirty="0">
                <a:latin typeface="Times New Roman" panose="02020603050405020304" pitchFamily="18" charset="0"/>
                <a:cs typeface="Times New Roman" panose="02020603050405020304" pitchFamily="18" charset="0"/>
              </a:rPr>
              <a:t>Especially true for </a:t>
            </a:r>
            <a:r>
              <a:rPr lang="en-GB" altLang="en-US" sz="3000" b="1" dirty="0">
                <a:solidFill>
                  <a:srgbClr val="FF0000"/>
                </a:solidFill>
                <a:latin typeface="Times New Roman" panose="02020603050405020304" pitchFamily="18" charset="0"/>
                <a:cs typeface="Times New Roman" panose="02020603050405020304" pitchFamily="18" charset="0"/>
              </a:rPr>
              <a:t>class diagrams, </a:t>
            </a:r>
            <a:r>
              <a:rPr lang="en-GB" altLang="en-US" sz="3000" dirty="0">
                <a:latin typeface="Times New Roman" panose="02020603050405020304" pitchFamily="18" charset="0"/>
                <a:cs typeface="Times New Roman" panose="02020603050405020304" pitchFamily="18" charset="0"/>
              </a:rPr>
              <a:t>whose</a:t>
            </a:r>
            <a:r>
              <a:rPr lang="en-GB" altLang="en-US" sz="3000" b="1" dirty="0">
                <a:solidFill>
                  <a:srgbClr val="FF0000"/>
                </a:solidFill>
                <a:latin typeface="Times New Roman" panose="02020603050405020304" pitchFamily="18" charset="0"/>
                <a:cs typeface="Times New Roman" panose="02020603050405020304" pitchFamily="18" charset="0"/>
              </a:rPr>
              <a:t> contents </a:t>
            </a:r>
            <a:r>
              <a:rPr lang="en-GB" altLang="en-US" sz="3000" dirty="0">
                <a:latin typeface="Times New Roman" panose="02020603050405020304" pitchFamily="18" charset="0"/>
                <a:cs typeface="Times New Roman" panose="02020603050405020304" pitchFamily="18" charset="0"/>
              </a:rPr>
              <a:t>have</a:t>
            </a:r>
            <a:r>
              <a:rPr lang="en-GB" altLang="en-US" sz="3000" b="1" dirty="0">
                <a:solidFill>
                  <a:srgbClr val="FF0000"/>
                </a:solidFill>
                <a:latin typeface="Times New Roman" panose="02020603050405020304" pitchFamily="18" charset="0"/>
                <a:cs typeface="Times New Roman" panose="02020603050405020304" pitchFamily="18" charset="0"/>
              </a:rPr>
              <a:t> </a:t>
            </a:r>
            <a:r>
              <a:rPr lang="en-GB" altLang="en-US" sz="3000" dirty="0">
                <a:latin typeface="Times New Roman" panose="02020603050405020304" pitchFamily="18" charset="0"/>
                <a:cs typeface="Times New Roman" panose="02020603050405020304" pitchFamily="18" charset="0"/>
              </a:rPr>
              <a:t>a</a:t>
            </a:r>
            <a:r>
              <a:rPr lang="en-GB" altLang="en-US" sz="3000" b="1" dirty="0">
                <a:solidFill>
                  <a:srgbClr val="FF0000"/>
                </a:solidFill>
                <a:latin typeface="Times New Roman" panose="02020603050405020304" pitchFamily="18" charset="0"/>
                <a:cs typeface="Times New Roman" panose="02020603050405020304" pitchFamily="18" charset="0"/>
              </a:rPr>
              <a:t> clear mapping </a:t>
            </a:r>
            <a:r>
              <a:rPr lang="en-GB" altLang="en-US" sz="3000" dirty="0">
                <a:latin typeface="Times New Roman" panose="02020603050405020304" pitchFamily="18" charset="0"/>
                <a:cs typeface="Times New Roman" panose="02020603050405020304" pitchFamily="18" charset="0"/>
              </a:rPr>
              <a:t>to</a:t>
            </a:r>
            <a:r>
              <a:rPr lang="en-GB" altLang="en-US" sz="3000" b="1" dirty="0">
                <a:solidFill>
                  <a:srgbClr val="FF0000"/>
                </a:solidFill>
                <a:latin typeface="Times New Roman" panose="02020603050405020304" pitchFamily="18" charset="0"/>
                <a:cs typeface="Times New Roman" panose="02020603050405020304" pitchFamily="18" charset="0"/>
              </a:rPr>
              <a:t> object-oriented languages</a:t>
            </a:r>
            <a:r>
              <a:rPr lang="en-GB" altLang="en-US" sz="3000" dirty="0">
                <a:latin typeface="Times New Roman" panose="02020603050405020304" pitchFamily="18" charset="0"/>
                <a:cs typeface="Times New Roman" panose="02020603050405020304" pitchFamily="18" charset="0"/>
              </a:rPr>
              <a:t>, </a:t>
            </a:r>
            <a:r>
              <a:rPr lang="en-GB" altLang="en-US" sz="3000" dirty="0" err="1">
                <a:latin typeface="Times New Roman" panose="02020603050405020304" pitchFamily="18" charset="0"/>
                <a:cs typeface="Times New Roman" panose="02020603050405020304" pitchFamily="18" charset="0"/>
              </a:rPr>
              <a:t>i.e</a:t>
            </a:r>
            <a:r>
              <a:rPr lang="en-GB" altLang="en-US" sz="3000" dirty="0">
                <a:latin typeface="Times New Roman" panose="02020603050405020304" pitchFamily="18" charset="0"/>
                <a:cs typeface="Times New Roman" panose="02020603050405020304" pitchFamily="18" charset="0"/>
              </a:rPr>
              <a:t> Java, C++, </a:t>
            </a:r>
            <a:r>
              <a:rPr lang="en-GB" altLang="en-US" sz="3000" dirty="0" err="1">
                <a:latin typeface="Times New Roman" panose="02020603050405020304" pitchFamily="18" charset="0"/>
                <a:cs typeface="Times New Roman" panose="02020603050405020304" pitchFamily="18" charset="0"/>
              </a:rPr>
              <a:t>etc</a:t>
            </a:r>
            <a:endParaRPr lang="en-GB" altLang="en-US" sz="3000" dirty="0">
              <a:latin typeface="Times New Roman" panose="02020603050405020304" pitchFamily="18" charset="0"/>
              <a:cs typeface="Times New Roman" panose="02020603050405020304" pitchFamily="18" charset="0"/>
            </a:endParaRPr>
          </a:p>
          <a:p>
            <a:pPr algn="just" eaLnBrk="1" hangingPunct="1">
              <a:lnSpc>
                <a:spcPct val="170000"/>
              </a:lnSpc>
              <a:spcBef>
                <a:spcPct val="0"/>
              </a:spcBef>
              <a:defRPr/>
            </a:pPr>
            <a:endParaRPr lang="en-GB" altLang="en-US" sz="3000" b="1" dirty="0">
              <a:latin typeface="Times New Roman" panose="02020603050405020304" pitchFamily="18" charset="0"/>
              <a:cs typeface="Times New Roman" panose="02020603050405020304" pitchFamily="18" charset="0"/>
            </a:endParaRPr>
          </a:p>
          <a:p>
            <a:pPr algn="just" eaLnBrk="1" hangingPunct="1">
              <a:lnSpc>
                <a:spcPct val="170000"/>
              </a:lnSpc>
              <a:spcBef>
                <a:spcPct val="0"/>
              </a:spcBef>
              <a:defRPr/>
            </a:pPr>
            <a:endParaRPr lang="en-GB" alt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612EABE3-82BF-7B1E-74BC-9847590D9762}"/>
              </a:ext>
            </a:extLst>
          </p:cNvPr>
          <p:cNvSpPr>
            <a:spLocks noGrp="1"/>
          </p:cNvSpPr>
          <p:nvPr>
            <p:ph type="title"/>
          </p:nvPr>
        </p:nvSpPr>
        <p:spPr>
          <a:xfrm>
            <a:off x="2152650" y="0"/>
            <a:ext cx="7886700" cy="457200"/>
          </a:xfrm>
        </p:spPr>
        <p:txBody>
          <a:bodyPr>
            <a:normAutofit fontScale="90000"/>
          </a:bodyPr>
          <a:lstStyle/>
          <a:p>
            <a:pPr algn="ctr"/>
            <a:r>
              <a:rPr lang="en-GB" altLang="en-US" sz="2800" b="1">
                <a:solidFill>
                  <a:srgbClr val="6600CC"/>
                </a:solidFill>
                <a:latin typeface="Times New Roman" panose="02020603050405020304" pitchFamily="18" charset="0"/>
                <a:cs typeface="Times New Roman" panose="02020603050405020304" pitchFamily="18" charset="0"/>
              </a:rPr>
              <a:t>Modelling Sequence Diagram </a:t>
            </a:r>
          </a:p>
        </p:txBody>
      </p:sp>
      <p:sp>
        <p:nvSpPr>
          <p:cNvPr id="3" name="Content Placeholder 2">
            <a:extLst>
              <a:ext uri="{FF2B5EF4-FFF2-40B4-BE49-F238E27FC236}">
                <a16:creationId xmlns:a16="http://schemas.microsoft.com/office/drawing/2014/main" id="{C1B7CB0E-592A-6523-DC04-456CD2C42DC9}"/>
              </a:ext>
            </a:extLst>
          </p:cNvPr>
          <p:cNvSpPr>
            <a:spLocks noGrp="1"/>
          </p:cNvSpPr>
          <p:nvPr>
            <p:ph idx="1"/>
          </p:nvPr>
        </p:nvSpPr>
        <p:spPr>
          <a:xfrm>
            <a:off x="0" y="304801"/>
            <a:ext cx="12192000" cy="6416675"/>
          </a:xfrm>
        </p:spPr>
        <p:txBody>
          <a:bodyPr>
            <a:normAutofit/>
          </a:bodyPr>
          <a:lstStyle/>
          <a:p>
            <a:pPr algn="just">
              <a:lnSpc>
                <a:spcPct val="150000"/>
              </a:lnSpc>
              <a:spcBef>
                <a:spcPts val="0"/>
              </a:spcBef>
              <a:buFont typeface="Wingdings" pitchFamily="2" charset="2"/>
              <a:buChar char="Ø"/>
              <a:defRPr/>
            </a:pPr>
            <a:r>
              <a:rPr lang="en-GB" sz="2600" b="1" dirty="0">
                <a:solidFill>
                  <a:srgbClr val="FF0000"/>
                </a:solidFill>
                <a:latin typeface="Times New Roman" pitchFamily="18" charset="0"/>
                <a:cs typeface="Times New Roman" pitchFamily="18" charset="0"/>
              </a:rPr>
              <a:t>Where is the starting point to buil</a:t>
            </a:r>
            <a:r>
              <a:rPr lang="en-GB" sz="2600" dirty="0">
                <a:latin typeface="Times New Roman" pitchFamily="18" charset="0"/>
                <a:cs typeface="Times New Roman" pitchFamily="18" charset="0"/>
              </a:rPr>
              <a:t>t </a:t>
            </a:r>
            <a:r>
              <a:rPr lang="en-GB" sz="2600" b="1" dirty="0">
                <a:solidFill>
                  <a:srgbClr val="1308F8"/>
                </a:solidFill>
                <a:latin typeface="Times New Roman" pitchFamily="18" charset="0"/>
                <a:cs typeface="Times New Roman" pitchFamily="18" charset="0"/>
              </a:rPr>
              <a:t>sequence diagrams or collaboration diagrams- </a:t>
            </a:r>
            <a:r>
              <a:rPr lang="en-GB" sz="2600" b="1" dirty="0">
                <a:solidFill>
                  <a:srgbClr val="CC00CC"/>
                </a:solidFill>
                <a:latin typeface="Times New Roman" pitchFamily="18" charset="0"/>
                <a:cs typeface="Times New Roman" pitchFamily="18" charset="0"/>
              </a:rPr>
              <a:t>Use-Case and Class Diagrams</a:t>
            </a:r>
            <a:r>
              <a:rPr lang="en-GB" sz="26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GB" sz="2600" dirty="0">
                <a:latin typeface="Times New Roman" pitchFamily="18" charset="0"/>
                <a:cs typeface="Times New Roman" pitchFamily="18" charset="0"/>
              </a:rPr>
              <a:t>Each </a:t>
            </a:r>
            <a:r>
              <a:rPr lang="en-GB" sz="2600" b="1" dirty="0">
                <a:solidFill>
                  <a:srgbClr val="FF0000"/>
                </a:solidFill>
                <a:latin typeface="Times New Roman" pitchFamily="18" charset="0"/>
                <a:cs typeface="Times New Roman" pitchFamily="18" charset="0"/>
              </a:rPr>
              <a:t>use cases </a:t>
            </a:r>
            <a:r>
              <a:rPr lang="en-GB" sz="2600" dirty="0">
                <a:latin typeface="Times New Roman" pitchFamily="18" charset="0"/>
                <a:cs typeface="Times New Roman" pitchFamily="18" charset="0"/>
              </a:rPr>
              <a:t>in a </a:t>
            </a:r>
            <a:r>
              <a:rPr lang="en-GB" sz="2600" b="1" dirty="0">
                <a:solidFill>
                  <a:srgbClr val="006600"/>
                </a:solidFill>
                <a:latin typeface="Times New Roman" pitchFamily="18" charset="0"/>
                <a:cs typeface="Times New Roman" pitchFamily="18" charset="0"/>
              </a:rPr>
              <a:t>use-case diagram </a:t>
            </a:r>
            <a:r>
              <a:rPr lang="en-GB" sz="2600" dirty="0">
                <a:latin typeface="Times New Roman" pitchFamily="18" charset="0"/>
                <a:cs typeface="Times New Roman" pitchFamily="18" charset="0"/>
              </a:rPr>
              <a:t>has its corresponding </a:t>
            </a:r>
            <a:r>
              <a:rPr lang="en-GB" sz="2600" b="1" dirty="0">
                <a:solidFill>
                  <a:srgbClr val="CC00CC"/>
                </a:solidFill>
                <a:latin typeface="Times New Roman" pitchFamily="18" charset="0"/>
                <a:cs typeface="Times New Roman" pitchFamily="18" charset="0"/>
              </a:rPr>
              <a:t>sequence or collaboration diagram</a:t>
            </a:r>
          </a:p>
          <a:p>
            <a:pPr algn="just">
              <a:lnSpc>
                <a:spcPct val="150000"/>
              </a:lnSpc>
              <a:spcBef>
                <a:spcPts val="0"/>
              </a:spcBef>
              <a:buFont typeface="Wingdings" pitchFamily="2" charset="2"/>
              <a:buChar char="§"/>
              <a:defRPr/>
            </a:pPr>
            <a:r>
              <a:rPr lang="en-GB" sz="2600" dirty="0">
                <a:latin typeface="Times New Roman" pitchFamily="18" charset="0"/>
                <a:cs typeface="Times New Roman" pitchFamily="18" charset="0"/>
              </a:rPr>
              <a:t>You </a:t>
            </a:r>
            <a:r>
              <a:rPr lang="en-GB" sz="2600" b="1" dirty="0">
                <a:solidFill>
                  <a:srgbClr val="FF0000"/>
                </a:solidFill>
                <a:latin typeface="Times New Roman" pitchFamily="18" charset="0"/>
                <a:cs typeface="Times New Roman" pitchFamily="18" charset="0"/>
              </a:rPr>
              <a:t>model the diagrams from </a:t>
            </a:r>
            <a:r>
              <a:rPr lang="en-GB" sz="2600" dirty="0">
                <a:latin typeface="Times New Roman" pitchFamily="18" charset="0"/>
                <a:cs typeface="Times New Roman" pitchFamily="18" charset="0"/>
              </a:rPr>
              <a:t>the </a:t>
            </a:r>
            <a:r>
              <a:rPr lang="en-GB" sz="2600" b="1" dirty="0">
                <a:solidFill>
                  <a:srgbClr val="1308F8"/>
                </a:solidFill>
                <a:latin typeface="Times New Roman" pitchFamily="18" charset="0"/>
                <a:cs typeface="Times New Roman" pitchFamily="18" charset="0"/>
              </a:rPr>
              <a:t>main flow of events, or the alternate flow of events</a:t>
            </a:r>
            <a:r>
              <a:rPr lang="en-GB" sz="2600" dirty="0">
                <a:latin typeface="Times New Roman" pitchFamily="18" charset="0"/>
                <a:cs typeface="Times New Roman" pitchFamily="18" charset="0"/>
              </a:rPr>
              <a:t>, or the </a:t>
            </a:r>
            <a:r>
              <a:rPr lang="en-GB" sz="2600" b="1" dirty="0">
                <a:solidFill>
                  <a:srgbClr val="FF0000"/>
                </a:solidFill>
                <a:latin typeface="Times New Roman" pitchFamily="18" charset="0"/>
                <a:cs typeface="Times New Roman" pitchFamily="18" charset="0"/>
              </a:rPr>
              <a:t>scenarios</a:t>
            </a:r>
            <a:r>
              <a:rPr lang="en-GB" sz="2600" dirty="0">
                <a:latin typeface="Times New Roman" pitchFamily="18" charset="0"/>
                <a:cs typeface="Times New Roman" pitchFamily="18" charset="0"/>
              </a:rPr>
              <a:t>, of </a:t>
            </a:r>
            <a:r>
              <a:rPr lang="en-GB" sz="2600" b="1" dirty="0">
                <a:solidFill>
                  <a:srgbClr val="FF0000"/>
                </a:solidFill>
                <a:latin typeface="Times New Roman" pitchFamily="18" charset="0"/>
                <a:cs typeface="Times New Roman" pitchFamily="18" charset="0"/>
              </a:rPr>
              <a:t>each use case</a:t>
            </a:r>
          </a:p>
          <a:p>
            <a:pPr algn="just">
              <a:lnSpc>
                <a:spcPct val="150000"/>
              </a:lnSpc>
              <a:spcBef>
                <a:spcPts val="0"/>
              </a:spcBef>
              <a:buFont typeface="Wingdings" pitchFamily="2" charset="2"/>
              <a:buChar char="§"/>
              <a:defRPr/>
            </a:pPr>
            <a:r>
              <a:rPr lang="en-GB" sz="2600" b="1" dirty="0">
                <a:solidFill>
                  <a:srgbClr val="1308F8"/>
                </a:solidFill>
                <a:latin typeface="Times New Roman" pitchFamily="18" charset="0"/>
                <a:cs typeface="Times New Roman" pitchFamily="18" charset="0"/>
              </a:rPr>
              <a:t>Every object </a:t>
            </a:r>
            <a:r>
              <a:rPr lang="en-GB" sz="2600" dirty="0">
                <a:latin typeface="Times New Roman" pitchFamily="18" charset="0"/>
                <a:cs typeface="Times New Roman" pitchFamily="18" charset="0"/>
              </a:rPr>
              <a:t>that you have </a:t>
            </a:r>
            <a:r>
              <a:rPr lang="en-GB" sz="2600" b="1" dirty="0">
                <a:solidFill>
                  <a:srgbClr val="CC00CC"/>
                </a:solidFill>
                <a:latin typeface="Times New Roman" pitchFamily="18" charset="0"/>
                <a:cs typeface="Times New Roman" pitchFamily="18" charset="0"/>
              </a:rPr>
              <a:t>identified in the </a:t>
            </a:r>
            <a:r>
              <a:rPr lang="en-GB" sz="2600" b="1" dirty="0">
                <a:solidFill>
                  <a:srgbClr val="6600CC"/>
                </a:solidFill>
                <a:latin typeface="Times New Roman" pitchFamily="18" charset="0"/>
                <a:cs typeface="Times New Roman" pitchFamily="18" charset="0"/>
              </a:rPr>
              <a:t>sequence</a:t>
            </a:r>
            <a:r>
              <a:rPr lang="en-GB" sz="2600" b="1" dirty="0">
                <a:solidFill>
                  <a:srgbClr val="CC00CC"/>
                </a:solidFill>
                <a:latin typeface="Times New Roman" pitchFamily="18" charset="0"/>
                <a:cs typeface="Times New Roman" pitchFamily="18" charset="0"/>
              </a:rPr>
              <a:t> or </a:t>
            </a:r>
            <a:r>
              <a:rPr lang="en-GB" sz="2600" b="1" dirty="0">
                <a:solidFill>
                  <a:srgbClr val="6600CC"/>
                </a:solidFill>
                <a:latin typeface="Times New Roman" pitchFamily="18" charset="0"/>
                <a:cs typeface="Times New Roman" pitchFamily="18" charset="0"/>
              </a:rPr>
              <a:t>collaboration</a:t>
            </a:r>
            <a:r>
              <a:rPr lang="en-GB" sz="2600" b="1" dirty="0">
                <a:solidFill>
                  <a:srgbClr val="CC00CC"/>
                </a:solidFill>
                <a:latin typeface="Times New Roman" pitchFamily="18" charset="0"/>
                <a:cs typeface="Times New Roman" pitchFamily="18" charset="0"/>
              </a:rPr>
              <a:t> diagram</a:t>
            </a:r>
            <a:r>
              <a:rPr lang="en-GB" sz="2600" dirty="0">
                <a:latin typeface="Times New Roman" pitchFamily="18" charset="0"/>
                <a:cs typeface="Times New Roman" pitchFamily="18" charset="0"/>
              </a:rPr>
              <a:t>, </a:t>
            </a:r>
            <a:r>
              <a:rPr lang="en-GB" sz="2600" b="1" dirty="0">
                <a:latin typeface="Times New Roman" pitchFamily="18" charset="0"/>
                <a:cs typeface="Times New Roman" pitchFamily="18" charset="0"/>
              </a:rPr>
              <a:t>MUST</a:t>
            </a:r>
            <a:r>
              <a:rPr lang="en-GB" sz="2600" dirty="0">
                <a:latin typeface="Times New Roman" pitchFamily="18" charset="0"/>
                <a:cs typeface="Times New Roman" pitchFamily="18" charset="0"/>
              </a:rPr>
              <a:t> have its </a:t>
            </a:r>
            <a:r>
              <a:rPr lang="en-GB" sz="2600" b="1" dirty="0">
                <a:solidFill>
                  <a:srgbClr val="FF0000"/>
                </a:solidFill>
                <a:latin typeface="Times New Roman" pitchFamily="18" charset="0"/>
                <a:cs typeface="Times New Roman" pitchFamily="18" charset="0"/>
              </a:rPr>
              <a:t>corresponding class in the class diagram</a:t>
            </a:r>
            <a:r>
              <a:rPr lang="en-GB" sz="2600" dirty="0">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GB" sz="2600" b="1" dirty="0">
                <a:latin typeface="Times New Roman" pitchFamily="18" charset="0"/>
                <a:cs typeface="Times New Roman" pitchFamily="18" charset="0"/>
              </a:rPr>
              <a:t>Example: - </a:t>
            </a:r>
            <a:r>
              <a:rPr lang="en-GB" sz="2600" b="1" dirty="0">
                <a:solidFill>
                  <a:srgbClr val="006600"/>
                </a:solidFill>
                <a:latin typeface="Times New Roman" pitchFamily="18" charset="0"/>
                <a:cs typeface="Times New Roman" pitchFamily="18" charset="0"/>
              </a:rPr>
              <a:t>Modelling a sequence diagram for the </a:t>
            </a:r>
            <a:r>
              <a:rPr lang="en-GB" sz="2600" b="1" dirty="0">
                <a:solidFill>
                  <a:srgbClr val="6600CC"/>
                </a:solidFill>
                <a:latin typeface="Times New Roman" pitchFamily="18" charset="0"/>
                <a:cs typeface="Times New Roman" pitchFamily="18" charset="0"/>
              </a:rPr>
              <a:t>log-in use case</a:t>
            </a:r>
            <a:r>
              <a:rPr lang="en-GB" sz="2600" b="1" dirty="0">
                <a:solidFill>
                  <a:srgbClr val="006600"/>
                </a:solidFill>
                <a:latin typeface="Times New Roman" pitchFamily="18" charset="0"/>
                <a:cs typeface="Times New Roman" pitchFamily="18" charset="0"/>
              </a:rPr>
              <a:t> from the </a:t>
            </a:r>
            <a:r>
              <a:rPr lang="en-GB" sz="2600" b="1" dirty="0">
                <a:solidFill>
                  <a:srgbClr val="6600CC"/>
                </a:solidFill>
                <a:latin typeface="Times New Roman" pitchFamily="18" charset="0"/>
                <a:cs typeface="Times New Roman" pitchFamily="18" charset="0"/>
              </a:rPr>
              <a:t>on-line Bookstore </a:t>
            </a:r>
            <a:r>
              <a:rPr lang="en-GB" sz="2600" b="1" dirty="0">
                <a:solidFill>
                  <a:srgbClr val="006600"/>
                </a:solidFill>
                <a:latin typeface="Times New Roman" pitchFamily="18" charset="0"/>
                <a:cs typeface="Times New Roman" pitchFamily="18" charset="0"/>
              </a:rPr>
              <a:t>Case Study</a:t>
            </a:r>
            <a:r>
              <a:rPr lang="en-GB" sz="2600" b="1" dirty="0">
                <a:latin typeface="Times New Roman" pitchFamily="18" charset="0"/>
                <a:cs typeface="Times New Roman" pitchFamily="18" charset="0"/>
              </a:rPr>
              <a:t>.</a:t>
            </a:r>
          </a:p>
          <a:p>
            <a:pPr lvl="1" algn="just">
              <a:lnSpc>
                <a:spcPct val="150000"/>
              </a:lnSpc>
              <a:spcBef>
                <a:spcPts val="0"/>
              </a:spcBef>
              <a:defRPr/>
            </a:pPr>
            <a:endParaRPr lang="en-GB" sz="2600" dirty="0">
              <a:latin typeface="Times New Roman" pitchFamily="18" charset="0"/>
              <a:cs typeface="Times New Roman" pitchFamily="18" charset="0"/>
            </a:endParaRPr>
          </a:p>
          <a:p>
            <a:pPr marL="0" indent="0">
              <a:lnSpc>
                <a:spcPct val="150000"/>
              </a:lnSpc>
              <a:buNone/>
              <a:defRPr/>
            </a:pPr>
            <a:endParaRPr lang="en-GB" sz="2600" dirty="0"/>
          </a:p>
        </p:txBody>
      </p:sp>
      <p:sp>
        <p:nvSpPr>
          <p:cNvPr id="4" name="Slide Number Placeholder 3">
            <a:extLst>
              <a:ext uri="{FF2B5EF4-FFF2-40B4-BE49-F238E27FC236}">
                <a16:creationId xmlns:a16="http://schemas.microsoft.com/office/drawing/2014/main" id="{6E862C08-F413-2185-2682-E5FC0CCAE103}"/>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5C1ABA5-6FAA-4613-80DA-912E06CF4FDB}" type="slidenum">
              <a:rPr lang="en-US" altLang="en-US">
                <a:solidFill>
                  <a:srgbClr val="898989"/>
                </a:solidFill>
              </a:rPr>
              <a:pPr/>
              <a:t>60</a:t>
            </a:fld>
            <a:endParaRPr lang="en-US" altLang="en-US">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A453517E-5154-F942-924A-3D1FBAE5987C}"/>
              </a:ext>
            </a:extLst>
          </p:cNvPr>
          <p:cNvSpPr>
            <a:spLocks noGrp="1"/>
          </p:cNvSpPr>
          <p:nvPr>
            <p:ph type="title"/>
          </p:nvPr>
        </p:nvSpPr>
        <p:spPr>
          <a:xfrm>
            <a:off x="2152650" y="0"/>
            <a:ext cx="7886700" cy="457200"/>
          </a:xfrm>
        </p:spPr>
        <p:txBody>
          <a:bodyPr>
            <a:normAutofit fontScale="90000"/>
          </a:bodyPr>
          <a:lstStyle/>
          <a:p>
            <a:pPr algn="ctr"/>
            <a:r>
              <a:rPr lang="en-GB" altLang="en-US" sz="2800" b="1">
                <a:solidFill>
                  <a:srgbClr val="6600CC"/>
                </a:solidFill>
                <a:latin typeface="Times New Roman" panose="02020603050405020304" pitchFamily="18" charset="0"/>
                <a:cs typeface="Times New Roman" panose="02020603050405020304" pitchFamily="18" charset="0"/>
              </a:rPr>
              <a:t>Modelling Sequence Diagram --------</a:t>
            </a:r>
            <a:endParaRPr lang="en-GB" altLang="en-US" sz="2800" b="1">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15F6F2-6A9C-91CC-12F3-E361CD7C1BF2}"/>
              </a:ext>
            </a:extLst>
          </p:cNvPr>
          <p:cNvSpPr>
            <a:spLocks noGrp="1"/>
          </p:cNvSpPr>
          <p:nvPr>
            <p:ph idx="1"/>
          </p:nvPr>
        </p:nvSpPr>
        <p:spPr>
          <a:xfrm>
            <a:off x="0" y="304802"/>
            <a:ext cx="12192000" cy="6416674"/>
          </a:xfrm>
        </p:spPr>
        <p:txBody>
          <a:bodyPr>
            <a:normAutofit fontScale="92500"/>
          </a:bodyPr>
          <a:lstStyle/>
          <a:p>
            <a:pPr algn="just">
              <a:lnSpc>
                <a:spcPct val="150000"/>
              </a:lnSpc>
              <a:spcBef>
                <a:spcPts val="0"/>
              </a:spcBef>
              <a:buFont typeface="Wingdings" pitchFamily="2" charset="2"/>
              <a:buChar char="§"/>
              <a:defRPr/>
            </a:pPr>
            <a:r>
              <a:rPr lang="en-GB" sz="2600" dirty="0">
                <a:latin typeface="Times New Roman" pitchFamily="18" charset="0"/>
                <a:cs typeface="Times New Roman" pitchFamily="18" charset="0"/>
              </a:rPr>
              <a:t>The </a:t>
            </a:r>
            <a:r>
              <a:rPr lang="en-GB" sz="2600" b="1" dirty="0">
                <a:solidFill>
                  <a:srgbClr val="FF0000"/>
                </a:solidFill>
                <a:latin typeface="Times New Roman" pitchFamily="18" charset="0"/>
                <a:cs typeface="Times New Roman" pitchFamily="18" charset="0"/>
              </a:rPr>
              <a:t>main-flow of events </a:t>
            </a:r>
            <a:r>
              <a:rPr lang="en-GB" sz="2600" b="1" dirty="0">
                <a:solidFill>
                  <a:srgbClr val="CC00CC"/>
                </a:solidFill>
                <a:latin typeface="Times New Roman" pitchFamily="18" charset="0"/>
                <a:cs typeface="Times New Roman" pitchFamily="18" charset="0"/>
              </a:rPr>
              <a:t>that are involved is: -</a:t>
            </a:r>
          </a:p>
          <a:p>
            <a:pPr marL="514350" indent="-514350" algn="just">
              <a:lnSpc>
                <a:spcPct val="150000"/>
              </a:lnSpc>
              <a:spcBef>
                <a:spcPts val="0"/>
              </a:spcBef>
              <a:buFont typeface="Wingdings" pitchFamily="2" charset="2"/>
              <a:buAutoNum type="arabicPeriod"/>
              <a:defRPr/>
            </a:pPr>
            <a:r>
              <a:rPr lang="en-GB" sz="2600" dirty="0">
                <a:latin typeface="Times New Roman" pitchFamily="18" charset="0"/>
                <a:cs typeface="Times New Roman" pitchFamily="18" charset="0"/>
              </a:rPr>
              <a:t>The </a:t>
            </a:r>
            <a:r>
              <a:rPr lang="en-GB" sz="2600" b="1" dirty="0">
                <a:latin typeface="Times New Roman" pitchFamily="18" charset="0"/>
                <a:cs typeface="Times New Roman" pitchFamily="18" charset="0"/>
              </a:rPr>
              <a:t>CUSTOMER</a:t>
            </a:r>
            <a:r>
              <a:rPr lang="en-GB" sz="2600" dirty="0">
                <a:latin typeface="Times New Roman" pitchFamily="18" charset="0"/>
                <a:cs typeface="Times New Roman" pitchFamily="18" charset="0"/>
              </a:rPr>
              <a:t> clicks the </a:t>
            </a:r>
            <a:r>
              <a:rPr lang="en-GB" sz="2600" b="1" dirty="0">
                <a:latin typeface="Times New Roman" pitchFamily="18" charset="0"/>
                <a:cs typeface="Times New Roman" pitchFamily="18" charset="0"/>
              </a:rPr>
              <a:t>Log-in button on the Home Page.</a:t>
            </a:r>
          </a:p>
          <a:p>
            <a:pPr marL="514350" indent="-514350" algn="just">
              <a:lnSpc>
                <a:spcPct val="150000"/>
              </a:lnSpc>
              <a:spcBef>
                <a:spcPts val="0"/>
              </a:spcBef>
              <a:buFont typeface="Wingdings" pitchFamily="2" charset="2"/>
              <a:buAutoNum type="arabicPeriod"/>
              <a:defRPr/>
            </a:pPr>
            <a:r>
              <a:rPr lang="en-GB" sz="2600" dirty="0">
                <a:latin typeface="Times New Roman" pitchFamily="18" charset="0"/>
                <a:cs typeface="Times New Roman" pitchFamily="18" charset="0"/>
              </a:rPr>
              <a:t>The </a:t>
            </a:r>
            <a:r>
              <a:rPr lang="en-GB" sz="2600" b="1" dirty="0">
                <a:solidFill>
                  <a:srgbClr val="CC00CC"/>
                </a:solidFill>
                <a:latin typeface="Times New Roman" pitchFamily="18" charset="0"/>
                <a:cs typeface="Times New Roman" pitchFamily="18" charset="0"/>
              </a:rPr>
              <a:t>system displays the Log-in Page.</a:t>
            </a:r>
          </a:p>
          <a:p>
            <a:pPr marL="574675" indent="-574675" algn="just">
              <a:lnSpc>
                <a:spcPct val="150000"/>
              </a:lnSpc>
              <a:spcBef>
                <a:spcPts val="0"/>
              </a:spcBef>
              <a:buNone/>
              <a:defRPr/>
            </a:pPr>
            <a:r>
              <a:rPr lang="en-GB" sz="2600" dirty="0">
                <a:latin typeface="Times New Roman" pitchFamily="18" charset="0"/>
                <a:cs typeface="Times New Roman" pitchFamily="18" charset="0"/>
              </a:rPr>
              <a:t>3. The </a:t>
            </a:r>
            <a:r>
              <a:rPr lang="en-GB" sz="2600" b="1" dirty="0">
                <a:latin typeface="Times New Roman" pitchFamily="18" charset="0"/>
                <a:cs typeface="Times New Roman" pitchFamily="18" charset="0"/>
              </a:rPr>
              <a:t>CUSTOMER</a:t>
            </a:r>
            <a:r>
              <a:rPr lang="en-GB" sz="2600" dirty="0">
                <a:latin typeface="Times New Roman" pitchFamily="18" charset="0"/>
                <a:cs typeface="Times New Roman" pitchFamily="18" charset="0"/>
              </a:rPr>
              <a:t> </a:t>
            </a:r>
            <a:r>
              <a:rPr lang="en-GB" sz="2600" b="1" dirty="0">
                <a:solidFill>
                  <a:srgbClr val="FF0000"/>
                </a:solidFill>
                <a:latin typeface="Times New Roman" pitchFamily="18" charset="0"/>
                <a:cs typeface="Times New Roman" pitchFamily="18" charset="0"/>
              </a:rPr>
              <a:t>enters his/her user ID and password</a:t>
            </a:r>
            <a:r>
              <a:rPr lang="en-GB" sz="2600" dirty="0">
                <a:latin typeface="Times New Roman" pitchFamily="18" charset="0"/>
                <a:cs typeface="Times New Roman" pitchFamily="18" charset="0"/>
              </a:rPr>
              <a:t>. The </a:t>
            </a:r>
            <a:r>
              <a:rPr lang="en-GB" sz="2600" b="1" dirty="0">
                <a:solidFill>
                  <a:srgbClr val="1308F8"/>
                </a:solidFill>
                <a:latin typeface="Times New Roman" pitchFamily="18" charset="0"/>
                <a:cs typeface="Times New Roman" pitchFamily="18" charset="0"/>
              </a:rPr>
              <a:t>CUSTOMER clicks the OK button.</a:t>
            </a:r>
          </a:p>
          <a:p>
            <a:pPr marL="574675" indent="-574675" algn="just">
              <a:lnSpc>
                <a:spcPct val="150000"/>
              </a:lnSpc>
              <a:spcBef>
                <a:spcPts val="0"/>
              </a:spcBef>
              <a:buNone/>
              <a:defRPr/>
            </a:pPr>
            <a:r>
              <a:rPr lang="en-GB" sz="2600" dirty="0">
                <a:latin typeface="Times New Roman" pitchFamily="18" charset="0"/>
                <a:cs typeface="Times New Roman" pitchFamily="18" charset="0"/>
              </a:rPr>
              <a:t>4. The </a:t>
            </a:r>
            <a:r>
              <a:rPr lang="en-GB" sz="2600" b="1" dirty="0">
                <a:solidFill>
                  <a:srgbClr val="CC00CC"/>
                </a:solidFill>
                <a:latin typeface="Times New Roman" pitchFamily="18" charset="0"/>
                <a:cs typeface="Times New Roman" pitchFamily="18" charset="0"/>
              </a:rPr>
              <a:t>system validates the log-in information </a:t>
            </a:r>
            <a:r>
              <a:rPr lang="en-GB" sz="2600" dirty="0">
                <a:latin typeface="Times New Roman" pitchFamily="18" charset="0"/>
                <a:cs typeface="Times New Roman" pitchFamily="18" charset="0"/>
              </a:rPr>
              <a:t>against the </a:t>
            </a:r>
            <a:r>
              <a:rPr lang="en-GB" sz="2600" b="1" dirty="0">
                <a:latin typeface="Times New Roman" pitchFamily="18" charset="0"/>
                <a:cs typeface="Times New Roman" pitchFamily="18" charset="0"/>
              </a:rPr>
              <a:t>ACCOUNT</a:t>
            </a:r>
            <a:r>
              <a:rPr lang="en-GB" sz="2600" dirty="0">
                <a:latin typeface="Times New Roman" pitchFamily="18" charset="0"/>
                <a:cs typeface="Times New Roman" pitchFamily="18" charset="0"/>
              </a:rPr>
              <a:t> </a:t>
            </a:r>
            <a:r>
              <a:rPr lang="en-GB" sz="2600" b="1" dirty="0">
                <a:solidFill>
                  <a:srgbClr val="FF0000"/>
                </a:solidFill>
                <a:latin typeface="Times New Roman" pitchFamily="18" charset="0"/>
                <a:cs typeface="Times New Roman" pitchFamily="18" charset="0"/>
              </a:rPr>
              <a:t>table in the database</a:t>
            </a:r>
            <a:r>
              <a:rPr lang="en-GB" sz="2600" dirty="0">
                <a:latin typeface="Times New Roman" pitchFamily="18" charset="0"/>
                <a:cs typeface="Times New Roman" pitchFamily="18" charset="0"/>
              </a:rPr>
              <a:t>.</a:t>
            </a:r>
          </a:p>
          <a:p>
            <a:pPr marL="515938" indent="-515938" algn="just">
              <a:lnSpc>
                <a:spcPct val="150000"/>
              </a:lnSpc>
              <a:spcBef>
                <a:spcPts val="0"/>
              </a:spcBef>
              <a:buNone/>
              <a:defRPr/>
            </a:pPr>
            <a:r>
              <a:rPr lang="en-GB" sz="2600" dirty="0">
                <a:latin typeface="Times New Roman" pitchFamily="18" charset="0"/>
                <a:cs typeface="Times New Roman" pitchFamily="18" charset="0"/>
              </a:rPr>
              <a:t>5. </a:t>
            </a:r>
            <a:r>
              <a:rPr lang="en-GB" sz="2600" b="1" dirty="0">
                <a:latin typeface="Times New Roman" pitchFamily="18" charset="0"/>
                <a:cs typeface="Times New Roman" pitchFamily="18" charset="0"/>
              </a:rPr>
              <a:t>CUSTOMER</a:t>
            </a:r>
            <a:r>
              <a:rPr lang="en-GB" sz="2600" dirty="0">
                <a:latin typeface="Times New Roman" pitchFamily="18" charset="0"/>
                <a:cs typeface="Times New Roman" pitchFamily="18" charset="0"/>
              </a:rPr>
              <a:t> is an </a:t>
            </a:r>
            <a:r>
              <a:rPr lang="en-GB" sz="2600" b="1" dirty="0">
                <a:solidFill>
                  <a:srgbClr val="006600"/>
                </a:solidFill>
                <a:latin typeface="Times New Roman" pitchFamily="18" charset="0"/>
                <a:cs typeface="Times New Roman" pitchFamily="18" charset="0"/>
              </a:rPr>
              <a:t>authorised user; the system display</a:t>
            </a:r>
            <a:r>
              <a:rPr lang="en-GB" sz="2600" dirty="0">
                <a:latin typeface="Times New Roman" pitchFamily="18" charset="0"/>
                <a:cs typeface="Times New Roman" pitchFamily="18" charset="0"/>
              </a:rPr>
              <a:t>s the </a:t>
            </a:r>
            <a:r>
              <a:rPr lang="en-GB" sz="2600" b="1" dirty="0">
                <a:solidFill>
                  <a:srgbClr val="FF0000"/>
                </a:solidFill>
                <a:latin typeface="Times New Roman" pitchFamily="18" charset="0"/>
                <a:cs typeface="Times New Roman" pitchFamily="18" charset="0"/>
              </a:rPr>
              <a:t>Personal Home Page </a:t>
            </a:r>
            <a:r>
              <a:rPr lang="en-GB" sz="2600" dirty="0">
                <a:latin typeface="Times New Roman" pitchFamily="18" charset="0"/>
                <a:cs typeface="Times New Roman" pitchFamily="18" charset="0"/>
              </a:rPr>
              <a:t>to the </a:t>
            </a:r>
            <a:r>
              <a:rPr lang="en-GB" sz="2600" b="1" dirty="0">
                <a:latin typeface="Times New Roman" pitchFamily="18" charset="0"/>
                <a:cs typeface="Times New Roman" pitchFamily="18" charset="0"/>
              </a:rPr>
              <a:t>CUSTOMER</a:t>
            </a:r>
          </a:p>
          <a:p>
            <a:pPr algn="just">
              <a:lnSpc>
                <a:spcPct val="150000"/>
              </a:lnSpc>
              <a:spcBef>
                <a:spcPts val="0"/>
              </a:spcBef>
              <a:defRPr/>
            </a:pP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defRPr/>
            </a:pPr>
            <a:endParaRPr lang="en-GB" sz="2600" b="1" dirty="0">
              <a:solidFill>
                <a:srgbClr val="CC00CC"/>
              </a:solidFill>
              <a:latin typeface="Times New Roman" pitchFamily="18" charset="0"/>
              <a:cs typeface="Times New Roman" pitchFamily="18" charset="0"/>
            </a:endParaRPr>
          </a:p>
          <a:p>
            <a:pPr algn="just">
              <a:lnSpc>
                <a:spcPct val="150000"/>
              </a:lnSpc>
              <a:spcBef>
                <a:spcPts val="0"/>
              </a:spcBef>
              <a:buNone/>
              <a:defRPr/>
            </a:pPr>
            <a:r>
              <a:rPr lang="en-GB" sz="2600" dirty="0">
                <a:latin typeface="Times New Roman" pitchFamily="18" charset="0"/>
                <a:cs typeface="Times New Roman" pitchFamily="18" charset="0"/>
              </a:rPr>
              <a:t>		</a:t>
            </a:r>
          </a:p>
        </p:txBody>
      </p:sp>
      <p:sp>
        <p:nvSpPr>
          <p:cNvPr id="4" name="Slide Number Placeholder 3">
            <a:extLst>
              <a:ext uri="{FF2B5EF4-FFF2-40B4-BE49-F238E27FC236}">
                <a16:creationId xmlns:a16="http://schemas.microsoft.com/office/drawing/2014/main" id="{A3F8E5D1-4049-E0AE-F4E2-12BEB8528A29}"/>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9BEB7F8-82ED-46DC-A914-FF97C2BF19E3}" type="slidenum">
              <a:rPr lang="en-US" altLang="en-US">
                <a:solidFill>
                  <a:srgbClr val="898989"/>
                </a:solidFill>
              </a:rPr>
              <a:pPr/>
              <a:t>61</a:t>
            </a:fld>
            <a:endParaRPr lang="en-US" altLang="en-US">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F8733601-6552-C564-9407-1E803288C203}"/>
              </a:ext>
            </a:extLst>
          </p:cNvPr>
          <p:cNvSpPr>
            <a:spLocks noGrp="1"/>
          </p:cNvSpPr>
          <p:nvPr>
            <p:ph type="title"/>
          </p:nvPr>
        </p:nvSpPr>
        <p:spPr>
          <a:xfrm>
            <a:off x="2152650" y="0"/>
            <a:ext cx="7886700" cy="457200"/>
          </a:xfrm>
        </p:spPr>
        <p:txBody>
          <a:bodyPr>
            <a:normAutofit fontScale="90000"/>
          </a:bodyPr>
          <a:lstStyle/>
          <a:p>
            <a:pPr algn="ctr"/>
            <a:r>
              <a:rPr lang="en-GB" altLang="en-US" sz="2800" b="1">
                <a:solidFill>
                  <a:srgbClr val="6600CC"/>
                </a:solidFill>
                <a:latin typeface="Times New Roman" panose="02020603050405020304" pitchFamily="18" charset="0"/>
                <a:cs typeface="Times New Roman" panose="02020603050405020304" pitchFamily="18" charset="0"/>
              </a:rPr>
              <a:t>Modelling Sequence Diagram --------</a:t>
            </a:r>
            <a:endParaRPr lang="en-GB" altLang="en-US" sz="2800" b="1">
              <a:solidFill>
                <a:srgbClr val="FF0000"/>
              </a:solidFill>
              <a:latin typeface="Times New Roman" panose="02020603050405020304" pitchFamily="18" charset="0"/>
              <a:cs typeface="Times New Roman" panose="02020603050405020304" pitchFamily="18" charset="0"/>
            </a:endParaRPr>
          </a:p>
        </p:txBody>
      </p:sp>
      <p:sp>
        <p:nvSpPr>
          <p:cNvPr id="99331" name="Content Placeholder 2">
            <a:extLst>
              <a:ext uri="{FF2B5EF4-FFF2-40B4-BE49-F238E27FC236}">
                <a16:creationId xmlns:a16="http://schemas.microsoft.com/office/drawing/2014/main" id="{C3C06050-6A50-87BC-EA37-6BF7A7694B1D}"/>
              </a:ext>
            </a:extLst>
          </p:cNvPr>
          <p:cNvSpPr>
            <a:spLocks noGrp="1"/>
          </p:cNvSpPr>
          <p:nvPr>
            <p:ph idx="1"/>
          </p:nvPr>
        </p:nvSpPr>
        <p:spPr>
          <a:xfrm>
            <a:off x="0" y="304801"/>
            <a:ext cx="12192000" cy="6416675"/>
          </a:xfrm>
        </p:spPr>
        <p:txBody>
          <a:bodyPr>
            <a:normAutofit/>
          </a:bodyPr>
          <a:lstStyle/>
          <a:p>
            <a:pPr lvl="1" algn="just" eaLnBrk="1" hangingPunct="1">
              <a:lnSpc>
                <a:spcPct val="150000"/>
              </a:lnSpc>
              <a:spcBef>
                <a:spcPct val="0"/>
              </a:spcBef>
              <a:buFont typeface="Wingdings" panose="05000000000000000000" pitchFamily="2" charset="2"/>
              <a:buChar char="§"/>
            </a:pPr>
            <a:r>
              <a:rPr lang="en-GB" altLang="en-US" sz="2600" b="1" dirty="0">
                <a:solidFill>
                  <a:srgbClr val="FF0000"/>
                </a:solidFill>
                <a:latin typeface="Times New Roman" panose="02020603050405020304" pitchFamily="18" charset="0"/>
                <a:cs typeface="Times New Roman" panose="02020603050405020304" pitchFamily="18" charset="0"/>
              </a:rPr>
              <a:t>Actors</a:t>
            </a:r>
            <a:r>
              <a:rPr lang="en-GB" altLang="en-US" sz="2600" dirty="0">
                <a:latin typeface="Times New Roman" panose="02020603050405020304" pitchFamily="18" charset="0"/>
                <a:cs typeface="Times New Roman" panose="02020603050405020304" pitchFamily="18" charset="0"/>
              </a:rPr>
              <a:t>: </a:t>
            </a:r>
            <a:r>
              <a:rPr lang="en-GB" altLang="en-US" sz="2600" b="1" dirty="0">
                <a:latin typeface="Times New Roman" panose="02020603050405020304" pitchFamily="18" charset="0"/>
                <a:cs typeface="Times New Roman" panose="02020603050405020304" pitchFamily="18" charset="0"/>
              </a:rPr>
              <a:t>Customer</a:t>
            </a:r>
          </a:p>
          <a:p>
            <a:pPr lvl="1" algn="just" eaLnBrk="1" hangingPunct="1">
              <a:lnSpc>
                <a:spcPct val="150000"/>
              </a:lnSpc>
              <a:spcBef>
                <a:spcPct val="0"/>
              </a:spcBef>
              <a:buFont typeface="Wingdings" panose="05000000000000000000" pitchFamily="2" charset="2"/>
              <a:buChar char="§"/>
            </a:pPr>
            <a:r>
              <a:rPr lang="en-GB" altLang="en-US" sz="2600" b="1" dirty="0">
                <a:solidFill>
                  <a:srgbClr val="FF0000"/>
                </a:solidFill>
                <a:latin typeface="Times New Roman" panose="02020603050405020304" pitchFamily="18" charset="0"/>
                <a:cs typeface="Times New Roman" panose="02020603050405020304" pitchFamily="18" charset="0"/>
              </a:rPr>
              <a:t>Messages and Objects</a:t>
            </a:r>
          </a:p>
          <a:p>
            <a:pPr marL="514350" indent="-514350" algn="just">
              <a:lnSpc>
                <a:spcPct val="150000"/>
              </a:lnSpc>
              <a:spcBef>
                <a:spcPct val="0"/>
              </a:spcBef>
              <a:buFont typeface="Wingdings" panose="05000000000000000000" pitchFamily="2" charset="2"/>
              <a:buAutoNum type="arabicPeriod"/>
            </a:pPr>
            <a:r>
              <a:rPr lang="en-GB" altLang="en-US" sz="2600" dirty="0">
                <a:latin typeface="Times New Roman" panose="02020603050405020304" pitchFamily="18" charset="0"/>
                <a:cs typeface="Times New Roman" panose="02020603050405020304" pitchFamily="18" charset="0"/>
              </a:rPr>
              <a:t>The </a:t>
            </a:r>
            <a:r>
              <a:rPr lang="en-GB" altLang="en-US" sz="2600" b="1" dirty="0">
                <a:solidFill>
                  <a:srgbClr val="1308F8"/>
                </a:solidFill>
                <a:latin typeface="Times New Roman" panose="02020603050405020304" pitchFamily="18" charset="0"/>
                <a:cs typeface="Times New Roman" panose="02020603050405020304" pitchFamily="18" charset="0"/>
              </a:rPr>
              <a:t>CUSTOMER</a:t>
            </a:r>
            <a:r>
              <a:rPr lang="en-GB" altLang="en-US" sz="2600" dirty="0">
                <a:solidFill>
                  <a:srgbClr val="1308F8"/>
                </a:solidFill>
                <a:latin typeface="Times New Roman" panose="02020603050405020304" pitchFamily="18" charset="0"/>
                <a:cs typeface="Times New Roman" panose="02020603050405020304" pitchFamily="18" charset="0"/>
              </a:rPr>
              <a:t> </a:t>
            </a:r>
            <a:r>
              <a:rPr lang="en-GB" altLang="en-US" sz="2600" dirty="0">
                <a:latin typeface="Times New Roman" panose="02020603050405020304" pitchFamily="18" charset="0"/>
                <a:cs typeface="Times New Roman" panose="02020603050405020304" pitchFamily="18" charset="0"/>
              </a:rPr>
              <a:t>clicks the </a:t>
            </a:r>
            <a:r>
              <a:rPr lang="en-GB" altLang="en-US" sz="2600" b="1" dirty="0">
                <a:solidFill>
                  <a:srgbClr val="CC00CC"/>
                </a:solidFill>
                <a:latin typeface="Times New Roman" panose="02020603050405020304" pitchFamily="18" charset="0"/>
                <a:cs typeface="Times New Roman" panose="02020603050405020304" pitchFamily="18" charset="0"/>
              </a:rPr>
              <a:t>Log-in</a:t>
            </a:r>
            <a:r>
              <a:rPr lang="en-GB" altLang="en-US" sz="2600" dirty="0">
                <a:latin typeface="Times New Roman" panose="02020603050405020304" pitchFamily="18" charset="0"/>
                <a:cs typeface="Times New Roman" panose="02020603050405020304" pitchFamily="18" charset="0"/>
              </a:rPr>
              <a:t> button on the </a:t>
            </a:r>
            <a:r>
              <a:rPr lang="en-GB" altLang="en-US" sz="2600" b="1" dirty="0">
                <a:solidFill>
                  <a:srgbClr val="006600"/>
                </a:solidFill>
                <a:latin typeface="Times New Roman" panose="02020603050405020304" pitchFamily="18" charset="0"/>
                <a:cs typeface="Times New Roman" panose="02020603050405020304" pitchFamily="18" charset="0"/>
              </a:rPr>
              <a:t>Home Page</a:t>
            </a:r>
            <a:r>
              <a:rPr lang="en-GB" altLang="en-US" sz="2600" dirty="0">
                <a:latin typeface="Times New Roman" panose="02020603050405020304" pitchFamily="18" charset="0"/>
                <a:cs typeface="Times New Roman" panose="02020603050405020304" pitchFamily="18" charset="0"/>
              </a:rPr>
              <a:t>.</a:t>
            </a:r>
          </a:p>
          <a:p>
            <a:pPr marL="514350" indent="-514350" algn="just">
              <a:lnSpc>
                <a:spcPct val="150000"/>
              </a:lnSpc>
              <a:spcBef>
                <a:spcPct val="0"/>
              </a:spcBef>
              <a:buFont typeface="Wingdings" panose="05000000000000000000" pitchFamily="2" charset="2"/>
              <a:buAutoNum type="arabicPeriod"/>
            </a:pPr>
            <a:r>
              <a:rPr lang="en-GB" altLang="en-US" sz="2600" dirty="0">
                <a:latin typeface="Times New Roman" panose="02020603050405020304" pitchFamily="18" charset="0"/>
                <a:cs typeface="Times New Roman" panose="02020603050405020304" pitchFamily="18" charset="0"/>
              </a:rPr>
              <a:t>The </a:t>
            </a:r>
            <a:r>
              <a:rPr lang="en-GB" altLang="en-US" sz="2600" b="1" dirty="0">
                <a:latin typeface="Times New Roman" panose="02020603050405020304" pitchFamily="18" charset="0"/>
                <a:cs typeface="Times New Roman" panose="02020603050405020304" pitchFamily="18" charset="0"/>
              </a:rPr>
              <a:t>system display</a:t>
            </a:r>
            <a:r>
              <a:rPr lang="en-GB" altLang="en-US" sz="2600" dirty="0">
                <a:latin typeface="Times New Roman" panose="02020603050405020304" pitchFamily="18" charset="0"/>
                <a:cs typeface="Times New Roman" panose="02020603050405020304" pitchFamily="18" charset="0"/>
              </a:rPr>
              <a:t>s the </a:t>
            </a:r>
            <a:r>
              <a:rPr lang="en-GB" altLang="en-US" sz="2600" b="1" dirty="0">
                <a:solidFill>
                  <a:srgbClr val="FF0000"/>
                </a:solidFill>
                <a:latin typeface="Times New Roman" panose="02020603050405020304" pitchFamily="18" charset="0"/>
                <a:cs typeface="Times New Roman" panose="02020603050405020304" pitchFamily="18" charset="0"/>
              </a:rPr>
              <a:t>Log-in Page</a:t>
            </a:r>
            <a:r>
              <a:rPr lang="en-GB" altLang="en-US" sz="2600" dirty="0">
                <a:latin typeface="Times New Roman" panose="02020603050405020304" pitchFamily="18" charset="0"/>
                <a:cs typeface="Times New Roman" panose="02020603050405020304" pitchFamily="18" charset="0"/>
              </a:rPr>
              <a:t>.</a:t>
            </a:r>
          </a:p>
          <a:p>
            <a:pPr marL="514350" indent="-514350" algn="just">
              <a:lnSpc>
                <a:spcPct val="150000"/>
              </a:lnSpc>
              <a:spcBef>
                <a:spcPct val="0"/>
              </a:spcBef>
              <a:buFont typeface="Wingdings" panose="05000000000000000000" pitchFamily="2" charset="2"/>
              <a:buAutoNum type="arabicPeriod"/>
            </a:pPr>
            <a:r>
              <a:rPr lang="en-GB" altLang="en-US" sz="2600" dirty="0">
                <a:latin typeface="Times New Roman" panose="02020603050405020304" pitchFamily="18" charset="0"/>
                <a:cs typeface="Times New Roman" panose="02020603050405020304" pitchFamily="18" charset="0"/>
              </a:rPr>
              <a:t>The </a:t>
            </a:r>
            <a:r>
              <a:rPr lang="en-GB" altLang="en-US" sz="2600" b="1" dirty="0">
                <a:latin typeface="Times New Roman" panose="02020603050405020304" pitchFamily="18" charset="0"/>
                <a:cs typeface="Times New Roman" panose="02020603050405020304" pitchFamily="18" charset="0"/>
              </a:rPr>
              <a:t>CUSTOMER</a:t>
            </a:r>
            <a:r>
              <a:rPr lang="en-GB" altLang="en-US" sz="2600" dirty="0">
                <a:latin typeface="Times New Roman" panose="02020603050405020304" pitchFamily="18" charset="0"/>
                <a:cs typeface="Times New Roman" panose="02020603050405020304" pitchFamily="18" charset="0"/>
              </a:rPr>
              <a:t> enters his/her user ID and password. The </a:t>
            </a:r>
            <a:r>
              <a:rPr lang="en-GB" altLang="en-US" sz="2600" b="1" dirty="0">
                <a:latin typeface="Times New Roman" panose="02020603050405020304" pitchFamily="18" charset="0"/>
                <a:cs typeface="Times New Roman" panose="02020603050405020304" pitchFamily="18" charset="0"/>
              </a:rPr>
              <a:t>CUSTOMER</a:t>
            </a:r>
            <a:r>
              <a:rPr lang="en-GB" altLang="en-US" sz="2600" dirty="0">
                <a:latin typeface="Times New Roman" panose="02020603050405020304" pitchFamily="18" charset="0"/>
                <a:cs typeface="Times New Roman" panose="02020603050405020304" pitchFamily="18" charset="0"/>
              </a:rPr>
              <a:t> clicks the OK button.</a:t>
            </a:r>
          </a:p>
          <a:p>
            <a:pPr marL="514350" indent="-514350" algn="just">
              <a:lnSpc>
                <a:spcPct val="150000"/>
              </a:lnSpc>
              <a:spcBef>
                <a:spcPct val="0"/>
              </a:spcBef>
              <a:buFont typeface="Wingdings" panose="05000000000000000000" pitchFamily="2" charset="2"/>
              <a:buAutoNum type="arabicPeriod"/>
            </a:pPr>
            <a:r>
              <a:rPr lang="en-GB" altLang="en-US" sz="2600" dirty="0">
                <a:latin typeface="Times New Roman" panose="02020603050405020304" pitchFamily="18" charset="0"/>
                <a:cs typeface="Times New Roman" panose="02020603050405020304" pitchFamily="18" charset="0"/>
              </a:rPr>
              <a:t>The system validates the </a:t>
            </a:r>
            <a:r>
              <a:rPr lang="en-GB" altLang="en-US" sz="2600" b="1" dirty="0">
                <a:latin typeface="Times New Roman" panose="02020603050405020304" pitchFamily="18" charset="0"/>
                <a:cs typeface="Times New Roman" panose="02020603050405020304" pitchFamily="18" charset="0"/>
              </a:rPr>
              <a:t>log-in information against </a:t>
            </a:r>
            <a:r>
              <a:rPr lang="en-GB" altLang="en-US" sz="2600" dirty="0">
                <a:latin typeface="Times New Roman" panose="02020603050405020304" pitchFamily="18" charset="0"/>
                <a:cs typeface="Times New Roman" panose="02020603050405020304" pitchFamily="18" charset="0"/>
              </a:rPr>
              <a:t>the </a:t>
            </a:r>
            <a:r>
              <a:rPr lang="en-GB" altLang="en-US" sz="2600" b="1" dirty="0">
                <a:latin typeface="Times New Roman" panose="02020603050405020304" pitchFamily="18" charset="0"/>
                <a:cs typeface="Times New Roman" panose="02020603050405020304" pitchFamily="18" charset="0"/>
              </a:rPr>
              <a:t>ACCOUNT</a:t>
            </a:r>
            <a:r>
              <a:rPr lang="en-GB" altLang="en-US" sz="2600" dirty="0">
                <a:latin typeface="Times New Roman" panose="02020603050405020304" pitchFamily="18" charset="0"/>
                <a:cs typeface="Times New Roman" panose="02020603050405020304" pitchFamily="18" charset="0"/>
              </a:rPr>
              <a:t> </a:t>
            </a:r>
            <a:r>
              <a:rPr lang="en-GB" altLang="en-US" sz="2600" b="1" dirty="0">
                <a:latin typeface="Times New Roman" panose="02020603050405020304" pitchFamily="18" charset="0"/>
                <a:cs typeface="Times New Roman" panose="02020603050405020304" pitchFamily="18" charset="0"/>
              </a:rPr>
              <a:t>table</a:t>
            </a:r>
            <a:r>
              <a:rPr lang="en-GB" altLang="en-US" sz="2600" dirty="0">
                <a:latin typeface="Times New Roman" panose="02020603050405020304" pitchFamily="18" charset="0"/>
                <a:cs typeface="Times New Roman" panose="02020603050405020304" pitchFamily="18" charset="0"/>
              </a:rPr>
              <a:t> in the </a:t>
            </a:r>
            <a:r>
              <a:rPr lang="en-GB" altLang="en-US" sz="2600" b="1" dirty="0">
                <a:solidFill>
                  <a:srgbClr val="FF0000"/>
                </a:solidFill>
                <a:latin typeface="Times New Roman" panose="02020603050405020304" pitchFamily="18" charset="0"/>
                <a:cs typeface="Times New Roman" panose="02020603050405020304" pitchFamily="18" charset="0"/>
              </a:rPr>
              <a:t>database</a:t>
            </a:r>
            <a:r>
              <a:rPr lang="en-GB" altLang="en-US" sz="2600" dirty="0">
                <a:latin typeface="Times New Roman" panose="02020603050405020304" pitchFamily="18" charset="0"/>
                <a:cs typeface="Times New Roman" panose="02020603050405020304" pitchFamily="18" charset="0"/>
              </a:rPr>
              <a:t>.</a:t>
            </a:r>
          </a:p>
          <a:p>
            <a:pPr marL="514350" indent="-514350" algn="just">
              <a:lnSpc>
                <a:spcPct val="150000"/>
              </a:lnSpc>
              <a:spcBef>
                <a:spcPct val="0"/>
              </a:spcBef>
              <a:buFont typeface="Wingdings" panose="05000000000000000000" pitchFamily="2" charset="2"/>
              <a:buAutoNum type="arabicPeriod"/>
            </a:pPr>
            <a:r>
              <a:rPr lang="en-GB" altLang="en-US" sz="2600" b="1" dirty="0">
                <a:latin typeface="Times New Roman" panose="02020603050405020304" pitchFamily="18" charset="0"/>
                <a:cs typeface="Times New Roman" panose="02020603050405020304" pitchFamily="18" charset="0"/>
              </a:rPr>
              <a:t>CUSTOMER</a:t>
            </a:r>
            <a:r>
              <a:rPr lang="en-GB" altLang="en-US" sz="2600" dirty="0">
                <a:latin typeface="Times New Roman" panose="02020603050405020304" pitchFamily="18" charset="0"/>
                <a:cs typeface="Times New Roman" panose="02020603050405020304" pitchFamily="18" charset="0"/>
              </a:rPr>
              <a:t> is an authorised user; the system displays the </a:t>
            </a:r>
            <a:r>
              <a:rPr lang="en-GB" altLang="en-US" sz="2600" b="1" dirty="0">
                <a:solidFill>
                  <a:srgbClr val="FF0000"/>
                </a:solidFill>
                <a:latin typeface="Times New Roman" panose="02020603050405020304" pitchFamily="18" charset="0"/>
                <a:cs typeface="Times New Roman" panose="02020603050405020304" pitchFamily="18" charset="0"/>
              </a:rPr>
              <a:t>Personal</a:t>
            </a:r>
            <a:r>
              <a:rPr lang="en-GB" altLang="en-US" sz="2600" dirty="0">
                <a:solidFill>
                  <a:srgbClr val="FF0000"/>
                </a:solidFill>
                <a:latin typeface="Times New Roman" panose="02020603050405020304" pitchFamily="18" charset="0"/>
                <a:cs typeface="Times New Roman" panose="02020603050405020304" pitchFamily="18" charset="0"/>
              </a:rPr>
              <a:t> </a:t>
            </a:r>
            <a:r>
              <a:rPr lang="en-GB" altLang="en-US" sz="2600" b="1" dirty="0">
                <a:solidFill>
                  <a:srgbClr val="FF0000"/>
                </a:solidFill>
                <a:latin typeface="Times New Roman" panose="02020603050405020304" pitchFamily="18" charset="0"/>
                <a:cs typeface="Times New Roman" panose="02020603050405020304" pitchFamily="18" charset="0"/>
              </a:rPr>
              <a:t>Home Page</a:t>
            </a:r>
            <a:r>
              <a:rPr lang="en-GB" altLang="en-US" sz="2600" dirty="0">
                <a:solidFill>
                  <a:srgbClr val="FF0000"/>
                </a:solidFill>
                <a:latin typeface="Times New Roman" panose="02020603050405020304" pitchFamily="18" charset="0"/>
                <a:cs typeface="Times New Roman" panose="02020603050405020304" pitchFamily="18" charset="0"/>
              </a:rPr>
              <a:t> </a:t>
            </a:r>
            <a:r>
              <a:rPr lang="en-GB" altLang="en-US" sz="2600" dirty="0">
                <a:latin typeface="Times New Roman" panose="02020603050405020304" pitchFamily="18" charset="0"/>
                <a:cs typeface="Times New Roman" panose="02020603050405020304" pitchFamily="18" charset="0"/>
              </a:rPr>
              <a:t>to the </a:t>
            </a:r>
            <a:r>
              <a:rPr lang="en-GB" altLang="en-US" sz="2600" b="1" dirty="0">
                <a:latin typeface="Times New Roman" panose="02020603050405020304" pitchFamily="18" charset="0"/>
                <a:cs typeface="Times New Roman" panose="02020603050405020304" pitchFamily="18" charset="0"/>
              </a:rPr>
              <a:t>CUSTOMER</a:t>
            </a:r>
          </a:p>
        </p:txBody>
      </p:sp>
      <p:sp>
        <p:nvSpPr>
          <p:cNvPr id="4" name="Slide Number Placeholder 3">
            <a:extLst>
              <a:ext uri="{FF2B5EF4-FFF2-40B4-BE49-F238E27FC236}">
                <a16:creationId xmlns:a16="http://schemas.microsoft.com/office/drawing/2014/main" id="{CDAECDC2-04D2-5EEA-5F59-85AC95DBC87D}"/>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6CB87D-6D36-4AE8-AB76-68A6F46C420D}" type="slidenum">
              <a:rPr lang="en-US" altLang="en-US">
                <a:solidFill>
                  <a:srgbClr val="898989"/>
                </a:solidFill>
              </a:rPr>
              <a:pPr/>
              <a:t>62</a:t>
            </a:fld>
            <a:endParaRPr lang="en-US" altLang="en-US">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9">
            <a:extLst>
              <a:ext uri="{FF2B5EF4-FFF2-40B4-BE49-F238E27FC236}">
                <a16:creationId xmlns:a16="http://schemas.microsoft.com/office/drawing/2014/main" id="{577DD4EA-1B0A-5770-B6CF-B58725E7D2C1}"/>
              </a:ext>
            </a:extLst>
          </p:cNvPr>
          <p:cNvSpPr txBox="1">
            <a:spLocks noChangeArrowheads="1"/>
          </p:cNvSpPr>
          <p:nvPr/>
        </p:nvSpPr>
        <p:spPr bwMode="auto">
          <a:xfrm>
            <a:off x="4648200" y="609600"/>
            <a:ext cx="1828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:HomePage</a:t>
            </a:r>
          </a:p>
        </p:txBody>
      </p:sp>
      <p:sp>
        <p:nvSpPr>
          <p:cNvPr id="100356" name="Text Box 10">
            <a:extLst>
              <a:ext uri="{FF2B5EF4-FFF2-40B4-BE49-F238E27FC236}">
                <a16:creationId xmlns:a16="http://schemas.microsoft.com/office/drawing/2014/main" id="{B9DAE31D-2E59-5158-4ED7-3FCDB90129C7}"/>
              </a:ext>
            </a:extLst>
          </p:cNvPr>
          <p:cNvSpPr txBox="1">
            <a:spLocks noChangeArrowheads="1"/>
          </p:cNvSpPr>
          <p:nvPr/>
        </p:nvSpPr>
        <p:spPr bwMode="auto">
          <a:xfrm>
            <a:off x="7086600" y="584200"/>
            <a:ext cx="16002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:LoginPage</a:t>
            </a:r>
          </a:p>
        </p:txBody>
      </p:sp>
      <p:sp>
        <p:nvSpPr>
          <p:cNvPr id="100357" name="Text Box 11">
            <a:extLst>
              <a:ext uri="{FF2B5EF4-FFF2-40B4-BE49-F238E27FC236}">
                <a16:creationId xmlns:a16="http://schemas.microsoft.com/office/drawing/2014/main" id="{F8221074-0338-EC3C-155F-0C776B23C632}"/>
              </a:ext>
            </a:extLst>
          </p:cNvPr>
          <p:cNvSpPr txBox="1">
            <a:spLocks noChangeArrowheads="1"/>
          </p:cNvSpPr>
          <p:nvPr/>
        </p:nvSpPr>
        <p:spPr bwMode="auto">
          <a:xfrm>
            <a:off x="9296400" y="584200"/>
            <a:ext cx="12192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:Account</a:t>
            </a:r>
          </a:p>
        </p:txBody>
      </p:sp>
      <p:sp>
        <p:nvSpPr>
          <p:cNvPr id="100358" name="Text Box 12">
            <a:extLst>
              <a:ext uri="{FF2B5EF4-FFF2-40B4-BE49-F238E27FC236}">
                <a16:creationId xmlns:a16="http://schemas.microsoft.com/office/drawing/2014/main" id="{FA7410C9-9A68-A60B-1703-1141D0E825A7}"/>
              </a:ext>
            </a:extLst>
          </p:cNvPr>
          <p:cNvSpPr txBox="1">
            <a:spLocks noChangeArrowheads="1"/>
          </p:cNvSpPr>
          <p:nvPr/>
        </p:nvSpPr>
        <p:spPr bwMode="auto">
          <a:xfrm>
            <a:off x="2667000" y="6699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00359" name="Line 13">
            <a:extLst>
              <a:ext uri="{FF2B5EF4-FFF2-40B4-BE49-F238E27FC236}">
                <a16:creationId xmlns:a16="http://schemas.microsoft.com/office/drawing/2014/main" id="{BA945FA9-93A9-BEAF-9092-5135B00CEFB3}"/>
              </a:ext>
            </a:extLst>
          </p:cNvPr>
          <p:cNvSpPr>
            <a:spLocks noChangeShapeType="1"/>
          </p:cNvSpPr>
          <p:nvPr/>
        </p:nvSpPr>
        <p:spPr bwMode="auto">
          <a:xfrm>
            <a:off x="3429000" y="990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0360" name="Line 14">
            <a:extLst>
              <a:ext uri="{FF2B5EF4-FFF2-40B4-BE49-F238E27FC236}">
                <a16:creationId xmlns:a16="http://schemas.microsoft.com/office/drawing/2014/main" id="{5DEAE623-84E4-97D3-8A6A-2ED1DDBF1927}"/>
              </a:ext>
            </a:extLst>
          </p:cNvPr>
          <p:cNvSpPr>
            <a:spLocks noChangeShapeType="1"/>
          </p:cNvSpPr>
          <p:nvPr/>
        </p:nvSpPr>
        <p:spPr bwMode="auto">
          <a:xfrm>
            <a:off x="5562600" y="990600"/>
            <a:ext cx="0" cy="4953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0361" name="Line 15">
            <a:extLst>
              <a:ext uri="{FF2B5EF4-FFF2-40B4-BE49-F238E27FC236}">
                <a16:creationId xmlns:a16="http://schemas.microsoft.com/office/drawing/2014/main" id="{203C45BB-3840-4D78-2A5F-F83F2307D60E}"/>
              </a:ext>
            </a:extLst>
          </p:cNvPr>
          <p:cNvSpPr>
            <a:spLocks noChangeShapeType="1"/>
          </p:cNvSpPr>
          <p:nvPr/>
        </p:nvSpPr>
        <p:spPr bwMode="auto">
          <a:xfrm>
            <a:off x="7924800" y="990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0362" name="Line 16">
            <a:extLst>
              <a:ext uri="{FF2B5EF4-FFF2-40B4-BE49-F238E27FC236}">
                <a16:creationId xmlns:a16="http://schemas.microsoft.com/office/drawing/2014/main" id="{01895BA9-500A-9475-57B0-146EF91AE654}"/>
              </a:ext>
            </a:extLst>
          </p:cNvPr>
          <p:cNvSpPr>
            <a:spLocks noChangeShapeType="1"/>
          </p:cNvSpPr>
          <p:nvPr/>
        </p:nvSpPr>
        <p:spPr bwMode="auto">
          <a:xfrm>
            <a:off x="10210800" y="990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0363" name="Line 17">
            <a:extLst>
              <a:ext uri="{FF2B5EF4-FFF2-40B4-BE49-F238E27FC236}">
                <a16:creationId xmlns:a16="http://schemas.microsoft.com/office/drawing/2014/main" id="{7BE64029-B948-F34B-BEB8-121F85138F48}"/>
              </a:ext>
            </a:extLst>
          </p:cNvPr>
          <p:cNvSpPr>
            <a:spLocks noChangeShapeType="1"/>
          </p:cNvSpPr>
          <p:nvPr/>
        </p:nvSpPr>
        <p:spPr bwMode="auto">
          <a:xfrm>
            <a:off x="3429000" y="16002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64" name="Line 18">
            <a:extLst>
              <a:ext uri="{FF2B5EF4-FFF2-40B4-BE49-F238E27FC236}">
                <a16:creationId xmlns:a16="http://schemas.microsoft.com/office/drawing/2014/main" id="{41777A39-00F0-7F9E-A2FB-FF2E1ADA5D4C}"/>
              </a:ext>
            </a:extLst>
          </p:cNvPr>
          <p:cNvSpPr>
            <a:spLocks noChangeShapeType="1"/>
          </p:cNvSpPr>
          <p:nvPr/>
        </p:nvSpPr>
        <p:spPr bwMode="auto">
          <a:xfrm>
            <a:off x="5562600" y="2133600"/>
            <a:ext cx="2286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65" name="Line 19">
            <a:extLst>
              <a:ext uri="{FF2B5EF4-FFF2-40B4-BE49-F238E27FC236}">
                <a16:creationId xmlns:a16="http://schemas.microsoft.com/office/drawing/2014/main" id="{8AE24FBD-37EA-55F3-954F-0A11C2A11C62}"/>
              </a:ext>
            </a:extLst>
          </p:cNvPr>
          <p:cNvSpPr>
            <a:spLocks noChangeShapeType="1"/>
          </p:cNvSpPr>
          <p:nvPr/>
        </p:nvSpPr>
        <p:spPr bwMode="auto">
          <a:xfrm flipH="1">
            <a:off x="3429000" y="2514600"/>
            <a:ext cx="4495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0366" name="Line 20">
            <a:extLst>
              <a:ext uri="{FF2B5EF4-FFF2-40B4-BE49-F238E27FC236}">
                <a16:creationId xmlns:a16="http://schemas.microsoft.com/office/drawing/2014/main" id="{130403E5-7765-836F-547C-EE04EAC939EC}"/>
              </a:ext>
            </a:extLst>
          </p:cNvPr>
          <p:cNvSpPr>
            <a:spLocks noChangeShapeType="1"/>
          </p:cNvSpPr>
          <p:nvPr/>
        </p:nvSpPr>
        <p:spPr bwMode="auto">
          <a:xfrm>
            <a:off x="3429000" y="3276600"/>
            <a:ext cx="4495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67" name="Line 21">
            <a:extLst>
              <a:ext uri="{FF2B5EF4-FFF2-40B4-BE49-F238E27FC236}">
                <a16:creationId xmlns:a16="http://schemas.microsoft.com/office/drawing/2014/main" id="{FD83C085-FF78-2457-D254-031B9921AD61}"/>
              </a:ext>
            </a:extLst>
          </p:cNvPr>
          <p:cNvSpPr>
            <a:spLocks noChangeShapeType="1"/>
          </p:cNvSpPr>
          <p:nvPr/>
        </p:nvSpPr>
        <p:spPr bwMode="auto">
          <a:xfrm>
            <a:off x="3429000" y="3810000"/>
            <a:ext cx="441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68" name="Line 22">
            <a:extLst>
              <a:ext uri="{FF2B5EF4-FFF2-40B4-BE49-F238E27FC236}">
                <a16:creationId xmlns:a16="http://schemas.microsoft.com/office/drawing/2014/main" id="{90415061-54C2-B6D8-F492-D739827E20F4}"/>
              </a:ext>
            </a:extLst>
          </p:cNvPr>
          <p:cNvSpPr>
            <a:spLocks noChangeShapeType="1"/>
          </p:cNvSpPr>
          <p:nvPr/>
        </p:nvSpPr>
        <p:spPr bwMode="auto">
          <a:xfrm>
            <a:off x="7924800" y="42672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69" name="Line 23">
            <a:extLst>
              <a:ext uri="{FF2B5EF4-FFF2-40B4-BE49-F238E27FC236}">
                <a16:creationId xmlns:a16="http://schemas.microsoft.com/office/drawing/2014/main" id="{579935B9-EE82-57DB-BF4C-4E1D88E99407}"/>
              </a:ext>
            </a:extLst>
          </p:cNvPr>
          <p:cNvSpPr>
            <a:spLocks noChangeShapeType="1"/>
          </p:cNvSpPr>
          <p:nvPr/>
        </p:nvSpPr>
        <p:spPr bwMode="auto">
          <a:xfrm flipH="1">
            <a:off x="8001000" y="4724400"/>
            <a:ext cx="22098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70" name="Line 24">
            <a:extLst>
              <a:ext uri="{FF2B5EF4-FFF2-40B4-BE49-F238E27FC236}">
                <a16:creationId xmlns:a16="http://schemas.microsoft.com/office/drawing/2014/main" id="{A3274982-7C42-4022-93C7-8C08B1BE50BD}"/>
              </a:ext>
            </a:extLst>
          </p:cNvPr>
          <p:cNvSpPr>
            <a:spLocks noChangeShapeType="1"/>
          </p:cNvSpPr>
          <p:nvPr/>
        </p:nvSpPr>
        <p:spPr bwMode="auto">
          <a:xfrm flipH="1">
            <a:off x="5638800" y="5181600"/>
            <a:ext cx="2286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71" name="Line 25">
            <a:extLst>
              <a:ext uri="{FF2B5EF4-FFF2-40B4-BE49-F238E27FC236}">
                <a16:creationId xmlns:a16="http://schemas.microsoft.com/office/drawing/2014/main" id="{EDBD8A98-6C91-025C-FBCD-B86C008DFBEC}"/>
              </a:ext>
            </a:extLst>
          </p:cNvPr>
          <p:cNvSpPr>
            <a:spLocks noChangeShapeType="1"/>
          </p:cNvSpPr>
          <p:nvPr/>
        </p:nvSpPr>
        <p:spPr bwMode="auto">
          <a:xfrm flipH="1">
            <a:off x="3505200" y="55626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0372" name="Text Box 26">
            <a:extLst>
              <a:ext uri="{FF2B5EF4-FFF2-40B4-BE49-F238E27FC236}">
                <a16:creationId xmlns:a16="http://schemas.microsoft.com/office/drawing/2014/main" id="{662830D2-9619-CE4F-CBA5-A5C4E8FD40EF}"/>
              </a:ext>
            </a:extLst>
          </p:cNvPr>
          <p:cNvSpPr txBox="1">
            <a:spLocks noChangeArrowheads="1"/>
          </p:cNvSpPr>
          <p:nvPr/>
        </p:nvSpPr>
        <p:spPr bwMode="auto">
          <a:xfrm>
            <a:off x="3733800" y="12334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clickLogin( )</a:t>
            </a:r>
          </a:p>
        </p:txBody>
      </p:sp>
      <p:sp>
        <p:nvSpPr>
          <p:cNvPr id="100373" name="Text Box 27">
            <a:extLst>
              <a:ext uri="{FF2B5EF4-FFF2-40B4-BE49-F238E27FC236}">
                <a16:creationId xmlns:a16="http://schemas.microsoft.com/office/drawing/2014/main" id="{7C0AEDA7-E1B4-9669-E688-CE2490571755}"/>
              </a:ext>
            </a:extLst>
          </p:cNvPr>
          <p:cNvSpPr txBox="1">
            <a:spLocks noChangeArrowheads="1"/>
          </p:cNvSpPr>
          <p:nvPr/>
        </p:nvSpPr>
        <p:spPr bwMode="auto">
          <a:xfrm>
            <a:off x="6019800" y="17526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display( )</a:t>
            </a:r>
          </a:p>
        </p:txBody>
      </p:sp>
      <p:sp>
        <p:nvSpPr>
          <p:cNvPr id="100374" name="Text Box 28">
            <a:extLst>
              <a:ext uri="{FF2B5EF4-FFF2-40B4-BE49-F238E27FC236}">
                <a16:creationId xmlns:a16="http://schemas.microsoft.com/office/drawing/2014/main" id="{51C8E8DE-DA22-EF1E-0D76-FF12F82D555B}"/>
              </a:ext>
            </a:extLst>
          </p:cNvPr>
          <p:cNvSpPr txBox="1">
            <a:spLocks noChangeArrowheads="1"/>
          </p:cNvSpPr>
          <p:nvPr/>
        </p:nvSpPr>
        <p:spPr bwMode="auto">
          <a:xfrm>
            <a:off x="5791200" y="26670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enter userID and password</a:t>
            </a:r>
          </a:p>
        </p:txBody>
      </p:sp>
      <p:sp>
        <p:nvSpPr>
          <p:cNvPr id="100375" name="Text Box 29">
            <a:extLst>
              <a:ext uri="{FF2B5EF4-FFF2-40B4-BE49-F238E27FC236}">
                <a16:creationId xmlns:a16="http://schemas.microsoft.com/office/drawing/2014/main" id="{F3DC2C42-9166-AAD5-1855-47DB948B7219}"/>
              </a:ext>
            </a:extLst>
          </p:cNvPr>
          <p:cNvSpPr txBox="1">
            <a:spLocks noChangeArrowheads="1"/>
          </p:cNvSpPr>
          <p:nvPr/>
        </p:nvSpPr>
        <p:spPr bwMode="auto">
          <a:xfrm>
            <a:off x="5867400" y="34432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clickOK( )</a:t>
            </a:r>
          </a:p>
        </p:txBody>
      </p:sp>
      <p:sp>
        <p:nvSpPr>
          <p:cNvPr id="100376" name="Text Box 30">
            <a:extLst>
              <a:ext uri="{FF2B5EF4-FFF2-40B4-BE49-F238E27FC236}">
                <a16:creationId xmlns:a16="http://schemas.microsoft.com/office/drawing/2014/main" id="{34A37C1F-170A-91D8-B173-71A7C2BE52C0}"/>
              </a:ext>
            </a:extLst>
          </p:cNvPr>
          <p:cNvSpPr txBox="1">
            <a:spLocks noChangeArrowheads="1"/>
          </p:cNvSpPr>
          <p:nvPr/>
        </p:nvSpPr>
        <p:spPr bwMode="auto">
          <a:xfrm>
            <a:off x="8001000" y="36576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validateLogin(userID, password)</a:t>
            </a:r>
          </a:p>
        </p:txBody>
      </p:sp>
      <p:sp>
        <p:nvSpPr>
          <p:cNvPr id="100377" name="Text Box 31">
            <a:extLst>
              <a:ext uri="{FF2B5EF4-FFF2-40B4-BE49-F238E27FC236}">
                <a16:creationId xmlns:a16="http://schemas.microsoft.com/office/drawing/2014/main" id="{A584340B-6915-9805-A084-CBFBB9539534}"/>
              </a:ext>
            </a:extLst>
          </p:cNvPr>
          <p:cNvSpPr txBox="1">
            <a:spLocks noChangeArrowheads="1"/>
          </p:cNvSpPr>
          <p:nvPr/>
        </p:nvSpPr>
        <p:spPr bwMode="auto">
          <a:xfrm>
            <a:off x="8305800" y="4357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login OK</a:t>
            </a:r>
          </a:p>
        </p:txBody>
      </p:sp>
      <p:sp>
        <p:nvSpPr>
          <p:cNvPr id="100378" name="Text Box 32">
            <a:extLst>
              <a:ext uri="{FF2B5EF4-FFF2-40B4-BE49-F238E27FC236}">
                <a16:creationId xmlns:a16="http://schemas.microsoft.com/office/drawing/2014/main" id="{8FAA3833-E6A6-6DC8-7FB8-C8AD49949180}"/>
              </a:ext>
            </a:extLst>
          </p:cNvPr>
          <p:cNvSpPr txBox="1">
            <a:spLocks noChangeArrowheads="1"/>
          </p:cNvSpPr>
          <p:nvPr/>
        </p:nvSpPr>
        <p:spPr bwMode="auto">
          <a:xfrm>
            <a:off x="6019800" y="48148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display( )</a:t>
            </a:r>
          </a:p>
        </p:txBody>
      </p:sp>
      <p:sp>
        <p:nvSpPr>
          <p:cNvPr id="100379" name="Rectangle 33">
            <a:extLst>
              <a:ext uri="{FF2B5EF4-FFF2-40B4-BE49-F238E27FC236}">
                <a16:creationId xmlns:a16="http://schemas.microsoft.com/office/drawing/2014/main" id="{02D10328-C77E-A072-3171-A371DAA52853}"/>
              </a:ext>
            </a:extLst>
          </p:cNvPr>
          <p:cNvSpPr>
            <a:spLocks noChangeArrowheads="1"/>
          </p:cNvSpPr>
          <p:nvPr/>
        </p:nvSpPr>
        <p:spPr bwMode="auto">
          <a:xfrm>
            <a:off x="3352800" y="1143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0" name="Rectangle 34">
            <a:extLst>
              <a:ext uri="{FF2B5EF4-FFF2-40B4-BE49-F238E27FC236}">
                <a16:creationId xmlns:a16="http://schemas.microsoft.com/office/drawing/2014/main" id="{81E862C7-8F24-6961-8EF1-387545E72BF6}"/>
              </a:ext>
            </a:extLst>
          </p:cNvPr>
          <p:cNvSpPr>
            <a:spLocks noChangeArrowheads="1"/>
          </p:cNvSpPr>
          <p:nvPr/>
        </p:nvSpPr>
        <p:spPr bwMode="auto">
          <a:xfrm>
            <a:off x="5486400" y="1600200"/>
            <a:ext cx="152400" cy="533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1" name="Rectangle 35">
            <a:extLst>
              <a:ext uri="{FF2B5EF4-FFF2-40B4-BE49-F238E27FC236}">
                <a16:creationId xmlns:a16="http://schemas.microsoft.com/office/drawing/2014/main" id="{C33032B1-7483-9CB5-F0C8-0B712FCAF61A}"/>
              </a:ext>
            </a:extLst>
          </p:cNvPr>
          <p:cNvSpPr>
            <a:spLocks noChangeArrowheads="1"/>
          </p:cNvSpPr>
          <p:nvPr/>
        </p:nvSpPr>
        <p:spPr bwMode="auto">
          <a:xfrm>
            <a:off x="7848600" y="21336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2" name="Rectangle 36">
            <a:extLst>
              <a:ext uri="{FF2B5EF4-FFF2-40B4-BE49-F238E27FC236}">
                <a16:creationId xmlns:a16="http://schemas.microsoft.com/office/drawing/2014/main" id="{2B9A93F3-EEE0-70EE-5038-3278653A17C6}"/>
              </a:ext>
            </a:extLst>
          </p:cNvPr>
          <p:cNvSpPr>
            <a:spLocks noChangeArrowheads="1"/>
          </p:cNvSpPr>
          <p:nvPr/>
        </p:nvSpPr>
        <p:spPr bwMode="auto">
          <a:xfrm>
            <a:off x="3352800" y="2590800"/>
            <a:ext cx="152400" cy="1219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3" name="Rectangle 37">
            <a:extLst>
              <a:ext uri="{FF2B5EF4-FFF2-40B4-BE49-F238E27FC236}">
                <a16:creationId xmlns:a16="http://schemas.microsoft.com/office/drawing/2014/main" id="{29BD3E8D-95A5-9D70-3A60-3CC68B17C83F}"/>
              </a:ext>
            </a:extLst>
          </p:cNvPr>
          <p:cNvSpPr>
            <a:spLocks noChangeArrowheads="1"/>
          </p:cNvSpPr>
          <p:nvPr/>
        </p:nvSpPr>
        <p:spPr bwMode="auto">
          <a:xfrm>
            <a:off x="7848600" y="3810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4" name="Rectangle 38">
            <a:extLst>
              <a:ext uri="{FF2B5EF4-FFF2-40B4-BE49-F238E27FC236}">
                <a16:creationId xmlns:a16="http://schemas.microsoft.com/office/drawing/2014/main" id="{68ECA7BE-E2AA-9A17-AA8F-4288226E32E1}"/>
              </a:ext>
            </a:extLst>
          </p:cNvPr>
          <p:cNvSpPr>
            <a:spLocks noChangeArrowheads="1"/>
          </p:cNvSpPr>
          <p:nvPr/>
        </p:nvSpPr>
        <p:spPr bwMode="auto">
          <a:xfrm>
            <a:off x="10134600" y="42672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5" name="Rectangle 39">
            <a:extLst>
              <a:ext uri="{FF2B5EF4-FFF2-40B4-BE49-F238E27FC236}">
                <a16:creationId xmlns:a16="http://schemas.microsoft.com/office/drawing/2014/main" id="{FF148164-1361-9684-4B73-F3A39C3560E2}"/>
              </a:ext>
            </a:extLst>
          </p:cNvPr>
          <p:cNvSpPr>
            <a:spLocks noChangeArrowheads="1"/>
          </p:cNvSpPr>
          <p:nvPr/>
        </p:nvSpPr>
        <p:spPr bwMode="auto">
          <a:xfrm>
            <a:off x="7848600" y="47244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6" name="Rectangle 40">
            <a:extLst>
              <a:ext uri="{FF2B5EF4-FFF2-40B4-BE49-F238E27FC236}">
                <a16:creationId xmlns:a16="http://schemas.microsoft.com/office/drawing/2014/main" id="{2E199E91-D63F-E254-6267-350F275D21B0}"/>
              </a:ext>
            </a:extLst>
          </p:cNvPr>
          <p:cNvSpPr>
            <a:spLocks noChangeArrowheads="1"/>
          </p:cNvSpPr>
          <p:nvPr/>
        </p:nvSpPr>
        <p:spPr bwMode="auto">
          <a:xfrm>
            <a:off x="5486400" y="5181600"/>
            <a:ext cx="152400" cy="381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7" name="Rectangle 41">
            <a:extLst>
              <a:ext uri="{FF2B5EF4-FFF2-40B4-BE49-F238E27FC236}">
                <a16:creationId xmlns:a16="http://schemas.microsoft.com/office/drawing/2014/main" id="{D5CEF891-5CAC-7569-85FA-D459C233BA6B}"/>
              </a:ext>
            </a:extLst>
          </p:cNvPr>
          <p:cNvSpPr>
            <a:spLocks noChangeArrowheads="1"/>
          </p:cNvSpPr>
          <p:nvPr/>
        </p:nvSpPr>
        <p:spPr bwMode="auto">
          <a:xfrm>
            <a:off x="3352800" y="5562600"/>
            <a:ext cx="152400" cy="381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88" name="Text Box 42">
            <a:extLst>
              <a:ext uri="{FF2B5EF4-FFF2-40B4-BE49-F238E27FC236}">
                <a16:creationId xmlns:a16="http://schemas.microsoft.com/office/drawing/2014/main" id="{405C34D0-CAA5-18DA-DFB0-85E812EEB885}"/>
              </a:ext>
            </a:extLst>
          </p:cNvPr>
          <p:cNvSpPr txBox="1">
            <a:spLocks noChangeArrowheads="1"/>
          </p:cNvSpPr>
          <p:nvPr/>
        </p:nvSpPr>
        <p:spPr bwMode="auto">
          <a:xfrm>
            <a:off x="0" y="380999"/>
            <a:ext cx="3166532" cy="710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just" eaLnBrk="1" hangingPunct="1">
              <a:lnSpc>
                <a:spcPct val="150000"/>
              </a:lnSpc>
              <a:spcBef>
                <a:spcPts val="0"/>
              </a:spcBef>
              <a:buFont typeface="Wingdings" panose="05000000000000000000" pitchFamily="2" charset="2"/>
              <a:buChar char="§"/>
            </a:pPr>
            <a:r>
              <a:rPr lang="en-US" altLang="en-US" sz="1800" dirty="0">
                <a:latin typeface="Times New Roman" panose="02020603050405020304" pitchFamily="18" charset="0"/>
              </a:rPr>
              <a:t>The Customer clicks the Login button on the Home Page</a:t>
            </a:r>
          </a:p>
          <a:p>
            <a:pPr algn="just">
              <a:lnSpc>
                <a:spcPct val="150000"/>
              </a:lnSpc>
              <a:spcBef>
                <a:spcPts val="0"/>
              </a:spcBef>
              <a:buFont typeface="Wingdings" panose="05000000000000000000" pitchFamily="2" charset="2"/>
              <a:buChar char="§"/>
            </a:pPr>
            <a:r>
              <a:rPr lang="en-US" altLang="en-US" sz="1800" dirty="0">
                <a:latin typeface="Times New Roman" panose="02020603050405020304" pitchFamily="18" charset="0"/>
              </a:rPr>
              <a:t>The system displays the Login Page</a:t>
            </a:r>
          </a:p>
          <a:p>
            <a:pPr algn="just">
              <a:lnSpc>
                <a:spcPct val="150000"/>
              </a:lnSpc>
              <a:spcBef>
                <a:spcPts val="0"/>
              </a:spcBef>
              <a:buFont typeface="Wingdings" panose="05000000000000000000" pitchFamily="2" charset="2"/>
              <a:buChar char="§"/>
            </a:pPr>
            <a:r>
              <a:rPr lang="en-US" altLang="en-US" sz="1800" dirty="0">
                <a:latin typeface="Times New Roman" panose="02020603050405020304" pitchFamily="18" charset="0"/>
              </a:rPr>
              <a:t>The Customer enters his or her user ID and password, and then clicks the OK button.</a:t>
            </a:r>
          </a:p>
          <a:p>
            <a:pPr algn="just">
              <a:lnSpc>
                <a:spcPct val="150000"/>
              </a:lnSpc>
              <a:spcBef>
                <a:spcPts val="0"/>
              </a:spcBef>
              <a:buFont typeface="Wingdings" panose="05000000000000000000" pitchFamily="2" charset="2"/>
              <a:buChar char="§"/>
            </a:pPr>
            <a:r>
              <a:rPr lang="en-US" altLang="en-US" sz="1800" dirty="0">
                <a:latin typeface="Times New Roman" panose="02020603050405020304" pitchFamily="18" charset="0"/>
              </a:rPr>
              <a:t>The system validates the login information against the persistent Account data and then returns the Customer to the Home Page.</a:t>
            </a:r>
          </a:p>
          <a:p>
            <a:pPr algn="just">
              <a:lnSpc>
                <a:spcPct val="150000"/>
              </a:lnSpc>
              <a:spcBef>
                <a:spcPts val="0"/>
              </a:spcBef>
              <a:buFont typeface="Wingdings" panose="05000000000000000000" pitchFamily="2" charset="2"/>
              <a:buChar char="§"/>
            </a:pPr>
            <a:endParaRPr lang="en-US" altLang="en-US" sz="1800" dirty="0">
              <a:latin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altLang="en-US" sz="1800" dirty="0">
              <a:latin typeface="Times New Roman" panose="02020603050405020304" pitchFamily="18" charset="0"/>
            </a:endParaRPr>
          </a:p>
          <a:p>
            <a:pPr algn="just" eaLnBrk="1" hangingPunct="1">
              <a:lnSpc>
                <a:spcPct val="150000"/>
              </a:lnSpc>
              <a:spcBef>
                <a:spcPts val="0"/>
              </a:spcBef>
              <a:buFont typeface="Wingdings" panose="05000000000000000000" pitchFamily="2" charset="2"/>
              <a:buChar char="§"/>
            </a:pPr>
            <a:endParaRPr lang="en-US" altLang="en-US" sz="1800" dirty="0">
              <a:latin typeface="Times New Roman" panose="02020603050405020304" pitchFamily="18" charset="0"/>
            </a:endParaRPr>
          </a:p>
        </p:txBody>
      </p:sp>
      <p:grpSp>
        <p:nvGrpSpPr>
          <p:cNvPr id="100392" name="Group 46">
            <a:extLst>
              <a:ext uri="{FF2B5EF4-FFF2-40B4-BE49-F238E27FC236}">
                <a16:creationId xmlns:a16="http://schemas.microsoft.com/office/drawing/2014/main" id="{98AA3494-4C0C-70FA-F530-236B4E755907}"/>
              </a:ext>
            </a:extLst>
          </p:cNvPr>
          <p:cNvGrpSpPr>
            <a:grpSpLocks/>
          </p:cNvGrpSpPr>
          <p:nvPr/>
        </p:nvGrpSpPr>
        <p:grpSpPr bwMode="auto">
          <a:xfrm>
            <a:off x="3276600" y="76200"/>
            <a:ext cx="304800" cy="609600"/>
            <a:chOff x="672" y="288"/>
            <a:chExt cx="288" cy="672"/>
          </a:xfrm>
        </p:grpSpPr>
        <p:sp>
          <p:nvSpPr>
            <p:cNvPr id="100395" name="Oval 47">
              <a:extLst>
                <a:ext uri="{FF2B5EF4-FFF2-40B4-BE49-F238E27FC236}">
                  <a16:creationId xmlns:a16="http://schemas.microsoft.com/office/drawing/2014/main" id="{42828D9D-80A9-2525-4F8B-AD227EF037A5}"/>
                </a:ext>
              </a:extLst>
            </p:cNvPr>
            <p:cNvSpPr>
              <a:spLocks noChangeArrowheads="1"/>
            </p:cNvSpPr>
            <p:nvPr/>
          </p:nvSpPr>
          <p:spPr bwMode="auto">
            <a:xfrm>
              <a:off x="720" y="288"/>
              <a:ext cx="200" cy="1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0396" name="Line 48">
              <a:extLst>
                <a:ext uri="{FF2B5EF4-FFF2-40B4-BE49-F238E27FC236}">
                  <a16:creationId xmlns:a16="http://schemas.microsoft.com/office/drawing/2014/main" id="{64A6D410-B66C-2CB1-854D-B6C129B97ABD}"/>
                </a:ext>
              </a:extLst>
            </p:cNvPr>
            <p:cNvSpPr>
              <a:spLocks noChangeShapeType="1"/>
            </p:cNvSpPr>
            <p:nvPr/>
          </p:nvSpPr>
          <p:spPr bwMode="auto">
            <a:xfrm>
              <a:off x="816" y="486"/>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0397" name="Line 49">
              <a:extLst>
                <a:ext uri="{FF2B5EF4-FFF2-40B4-BE49-F238E27FC236}">
                  <a16:creationId xmlns:a16="http://schemas.microsoft.com/office/drawing/2014/main" id="{1B7E5BCF-B740-8B3A-F3F1-9C0C462E3F6E}"/>
                </a:ext>
              </a:extLst>
            </p:cNvPr>
            <p:cNvSpPr>
              <a:spLocks noChangeShapeType="1"/>
            </p:cNvSpPr>
            <p:nvPr/>
          </p:nvSpPr>
          <p:spPr bwMode="auto">
            <a:xfrm>
              <a:off x="672" y="5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0398" name="Line 50">
              <a:extLst>
                <a:ext uri="{FF2B5EF4-FFF2-40B4-BE49-F238E27FC236}">
                  <a16:creationId xmlns:a16="http://schemas.microsoft.com/office/drawing/2014/main" id="{76737A43-21BD-0DC5-2CFC-D4D0A92A47DA}"/>
                </a:ext>
              </a:extLst>
            </p:cNvPr>
            <p:cNvSpPr>
              <a:spLocks noChangeShapeType="1"/>
            </p:cNvSpPr>
            <p:nvPr/>
          </p:nvSpPr>
          <p:spPr bwMode="auto">
            <a:xfrm flipH="1">
              <a:off x="672"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0399" name="Line 51">
              <a:extLst>
                <a:ext uri="{FF2B5EF4-FFF2-40B4-BE49-F238E27FC236}">
                  <a16:creationId xmlns:a16="http://schemas.microsoft.com/office/drawing/2014/main" id="{11AC4FB7-E2CF-DAD9-753E-919215F8E988}"/>
                </a:ext>
              </a:extLst>
            </p:cNvPr>
            <p:cNvSpPr>
              <a:spLocks noChangeShapeType="1"/>
            </p:cNvSpPr>
            <p:nvPr/>
          </p:nvSpPr>
          <p:spPr bwMode="auto">
            <a:xfrm>
              <a:off x="816"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0393" name="Text Box 52">
            <a:extLst>
              <a:ext uri="{FF2B5EF4-FFF2-40B4-BE49-F238E27FC236}">
                <a16:creationId xmlns:a16="http://schemas.microsoft.com/office/drawing/2014/main" id="{6685C910-FFF4-CD3D-A193-9887B3EF5FDB}"/>
              </a:ext>
            </a:extLst>
          </p:cNvPr>
          <p:cNvSpPr txBox="1">
            <a:spLocks noChangeArrowheads="1"/>
          </p:cNvSpPr>
          <p:nvPr/>
        </p:nvSpPr>
        <p:spPr bwMode="auto">
          <a:xfrm>
            <a:off x="4953000" y="6019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2400" b="1" i="1">
                <a:solidFill>
                  <a:srgbClr val="FF0000"/>
                </a:solidFill>
                <a:latin typeface="Times New Roman" panose="02020603050405020304" pitchFamily="18" charset="0"/>
                <a:cs typeface="Times New Roman" panose="02020603050405020304" pitchFamily="18" charset="0"/>
              </a:rPr>
              <a:t>Sequence Diagram</a:t>
            </a:r>
          </a:p>
        </p:txBody>
      </p:sp>
      <p:sp>
        <p:nvSpPr>
          <p:cNvPr id="100394" name="Rectangle 53">
            <a:extLst>
              <a:ext uri="{FF2B5EF4-FFF2-40B4-BE49-F238E27FC236}">
                <a16:creationId xmlns:a16="http://schemas.microsoft.com/office/drawing/2014/main" id="{0C7DBEC2-B59C-E8BE-6ECE-A073D4A9FBF0}"/>
              </a:ext>
            </a:extLst>
          </p:cNvPr>
          <p:cNvSpPr>
            <a:spLocks noChangeArrowheads="1"/>
          </p:cNvSpPr>
          <p:nvPr/>
        </p:nvSpPr>
        <p:spPr bwMode="auto">
          <a:xfrm>
            <a:off x="7848600" y="3048000"/>
            <a:ext cx="152400" cy="533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2" name="Slide Number Placeholder 1">
            <a:extLst>
              <a:ext uri="{FF2B5EF4-FFF2-40B4-BE49-F238E27FC236}">
                <a16:creationId xmlns:a16="http://schemas.microsoft.com/office/drawing/2014/main" id="{45456355-2840-AD6C-0963-C2FD36CCD0FA}"/>
              </a:ext>
            </a:extLst>
          </p:cNvPr>
          <p:cNvSpPr>
            <a:spLocks noGrp="1"/>
          </p:cNvSpPr>
          <p:nvPr>
            <p:ph type="sldNum" sz="quarter" idx="12"/>
          </p:nvPr>
        </p:nvSpPr>
        <p:spPr/>
        <p:txBody>
          <a:bodyPr/>
          <a:lstStyle/>
          <a:p>
            <a:fld id="{0F35C893-C4CD-4D87-9D65-21EA4BF19174}" type="slidenum">
              <a:rPr lang="en-GB" smtClean="0"/>
              <a:t>63</a:t>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B440832F-1405-D9FF-2526-AE9BEFA5B49E}"/>
              </a:ext>
            </a:extLst>
          </p:cNvPr>
          <p:cNvSpPr>
            <a:spLocks noGrp="1" noChangeArrowheads="1"/>
          </p:cNvSpPr>
          <p:nvPr>
            <p:ph idx="1"/>
          </p:nvPr>
        </p:nvSpPr>
        <p:spPr>
          <a:xfrm>
            <a:off x="0" y="0"/>
            <a:ext cx="12192000" cy="6705600"/>
          </a:xfrm>
        </p:spPr>
        <p:txBody>
          <a:bodyPr rtlCol="0">
            <a:normAutofit/>
          </a:bodyPr>
          <a:lstStyle/>
          <a:p>
            <a:pPr algn="just">
              <a:lnSpc>
                <a:spcPct val="150000"/>
              </a:lnSpc>
              <a:spcBef>
                <a:spcPts val="0"/>
              </a:spcBef>
              <a:buFont typeface="Wingdings" pitchFamily="2" charset="2"/>
              <a:buChar char="Ø"/>
              <a:defRPr/>
            </a:pPr>
            <a:r>
              <a:rPr lang="en-GB" sz="2400" b="1" dirty="0">
                <a:solidFill>
                  <a:srgbClr val="1308F8"/>
                </a:solidFill>
                <a:latin typeface="Times New Roman" pitchFamily="18" charset="0"/>
                <a:cs typeface="Times New Roman" pitchFamily="18" charset="0"/>
              </a:rPr>
              <a:t>There are 3 types of analysis classes:</a:t>
            </a:r>
          </a:p>
          <a:p>
            <a:pPr lvl="1" algn="just">
              <a:lnSpc>
                <a:spcPct val="150000"/>
              </a:lnSpc>
              <a:spcBef>
                <a:spcPts val="0"/>
              </a:spcBef>
              <a:buFont typeface="Wingdings" pitchFamily="2" charset="2"/>
              <a:buChar char="§"/>
              <a:defRPr/>
            </a:pPr>
            <a:r>
              <a:rPr lang="en-GB" b="1" dirty="0">
                <a:solidFill>
                  <a:srgbClr val="CC00CC"/>
                </a:solidFill>
                <a:latin typeface="Times New Roman" pitchFamily="18" charset="0"/>
                <a:cs typeface="Times New Roman" pitchFamily="18" charset="0"/>
              </a:rPr>
              <a:t>Boundary Class</a:t>
            </a:r>
          </a:p>
          <a:p>
            <a:pPr lvl="1" algn="just">
              <a:lnSpc>
                <a:spcPct val="150000"/>
              </a:lnSpc>
              <a:spcBef>
                <a:spcPts val="0"/>
              </a:spcBef>
              <a:buFont typeface="Wingdings" pitchFamily="2" charset="2"/>
              <a:buChar char="§"/>
              <a:defRPr/>
            </a:pPr>
            <a:r>
              <a:rPr lang="en-GB" b="1" dirty="0">
                <a:solidFill>
                  <a:srgbClr val="FF0000"/>
                </a:solidFill>
                <a:latin typeface="Times New Roman" pitchFamily="18" charset="0"/>
                <a:cs typeface="Times New Roman" pitchFamily="18" charset="0"/>
              </a:rPr>
              <a:t>Entity Class</a:t>
            </a:r>
          </a:p>
          <a:p>
            <a:pPr lvl="1" algn="just">
              <a:lnSpc>
                <a:spcPct val="150000"/>
              </a:lnSpc>
              <a:spcBef>
                <a:spcPts val="0"/>
              </a:spcBef>
              <a:buFont typeface="Wingdings" pitchFamily="2" charset="2"/>
              <a:buChar char="§"/>
              <a:defRPr/>
            </a:pPr>
            <a:r>
              <a:rPr lang="en-GB" b="1" dirty="0">
                <a:solidFill>
                  <a:srgbClr val="1308F8"/>
                </a:solidFill>
                <a:latin typeface="Times New Roman" pitchFamily="18" charset="0"/>
                <a:cs typeface="Times New Roman" pitchFamily="18" charset="0"/>
              </a:rPr>
              <a:t>Control Class</a:t>
            </a:r>
          </a:p>
          <a:p>
            <a:pPr marL="457200" lvl="1" indent="-457200" algn="just">
              <a:lnSpc>
                <a:spcPct val="150000"/>
              </a:lnSpc>
              <a:spcBef>
                <a:spcPts val="0"/>
              </a:spcBef>
              <a:buFont typeface="Wingdings" pitchFamily="2" charset="2"/>
              <a:buChar char="Ø"/>
              <a:defRPr/>
            </a:pPr>
            <a:r>
              <a:rPr lang="en-GB" b="1" dirty="0">
                <a:solidFill>
                  <a:srgbClr val="CC00CC"/>
                </a:solidFill>
                <a:latin typeface="Times New Roman" pitchFamily="18" charset="0"/>
                <a:cs typeface="Times New Roman" pitchFamily="18" charset="0"/>
              </a:rPr>
              <a:t>Instances</a:t>
            </a:r>
            <a:r>
              <a:rPr lang="en-GB" b="1" dirty="0">
                <a:solidFill>
                  <a:srgbClr val="FF0000"/>
                </a:solidFill>
                <a:latin typeface="Times New Roman" pitchFamily="18" charset="0"/>
                <a:cs typeface="Times New Roman" pitchFamily="18" charset="0"/>
              </a:rPr>
              <a:t> of each of these analysis classes are called </a:t>
            </a:r>
            <a:r>
              <a:rPr lang="en-GB" b="1" dirty="0">
                <a:solidFill>
                  <a:srgbClr val="1308F8"/>
                </a:solidFill>
                <a:latin typeface="Times New Roman" pitchFamily="18" charset="0"/>
                <a:cs typeface="Times New Roman" pitchFamily="18" charset="0"/>
              </a:rPr>
              <a:t>objects</a:t>
            </a:r>
            <a:r>
              <a:rPr lang="en-GB" dirty="0">
                <a:solidFill>
                  <a:srgbClr val="FF0000"/>
                </a:solidFill>
                <a:latin typeface="Times New Roman" pitchFamily="18" charset="0"/>
                <a:cs typeface="Times New Roman" pitchFamily="18" charset="0"/>
              </a:rPr>
              <a:t>.</a:t>
            </a:r>
          </a:p>
          <a:p>
            <a:pPr marL="0" lvl="1" indent="0" algn="just">
              <a:lnSpc>
                <a:spcPct val="150000"/>
              </a:lnSpc>
              <a:spcBef>
                <a:spcPts val="0"/>
              </a:spcBef>
              <a:buNone/>
              <a:defRPr/>
            </a:pPr>
            <a:r>
              <a:rPr lang="en-GB" b="1" dirty="0">
                <a:solidFill>
                  <a:srgbClr val="6600CC"/>
                </a:solidFill>
                <a:latin typeface="Times New Roman" pitchFamily="18" charset="0"/>
                <a:cs typeface="Times New Roman" pitchFamily="18" charset="0"/>
              </a:rPr>
              <a:t>1. Boundary Objects</a:t>
            </a:r>
          </a:p>
          <a:p>
            <a:pPr algn="just">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is an </a:t>
            </a:r>
            <a:r>
              <a:rPr lang="en-GB" sz="2400" b="1" dirty="0">
                <a:solidFill>
                  <a:srgbClr val="FF0000"/>
                </a:solidFill>
                <a:latin typeface="Times New Roman" pitchFamily="18" charset="0"/>
                <a:cs typeface="Times New Roman" pitchFamily="18" charset="0"/>
              </a:rPr>
              <a:t>object</a:t>
            </a:r>
            <a:r>
              <a:rPr lang="en-GB" sz="2400" dirty="0">
                <a:solidFill>
                  <a:srgbClr val="FF0000"/>
                </a:solidFill>
                <a:latin typeface="Times New Roman" pitchFamily="18" charset="0"/>
                <a:cs typeface="Times New Roman" pitchFamily="18" charset="0"/>
              </a:rPr>
              <a:t> </a:t>
            </a:r>
            <a:r>
              <a:rPr lang="en-GB" sz="2400" dirty="0">
                <a:latin typeface="Times New Roman" pitchFamily="18" charset="0"/>
                <a:cs typeface="Times New Roman" pitchFamily="18" charset="0"/>
              </a:rPr>
              <a:t>with which an </a:t>
            </a:r>
            <a:r>
              <a:rPr lang="en-GB" sz="2400" b="1" dirty="0">
                <a:solidFill>
                  <a:srgbClr val="CC00CC"/>
                </a:solidFill>
                <a:latin typeface="Times New Roman" pitchFamily="18" charset="0"/>
                <a:cs typeface="Times New Roman" pitchFamily="18" charset="0"/>
              </a:rPr>
              <a:t>actor associated with a use case interacts</a:t>
            </a:r>
            <a:r>
              <a:rPr lang="en-GB" sz="2400" b="1" dirty="0">
                <a:solidFill>
                  <a:srgbClr val="006600"/>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defRPr/>
            </a:pPr>
            <a:r>
              <a:rPr lang="en-GB" sz="2400" dirty="0">
                <a:latin typeface="Times New Roman" pitchFamily="18" charset="0"/>
                <a:cs typeface="Times New Roman" pitchFamily="18" charset="0"/>
              </a:rPr>
              <a:t>If the </a:t>
            </a:r>
            <a:r>
              <a:rPr lang="en-GB" sz="2400" b="1" dirty="0">
                <a:solidFill>
                  <a:srgbClr val="CC00CC"/>
                </a:solidFill>
                <a:latin typeface="Times New Roman" pitchFamily="18" charset="0"/>
                <a:cs typeface="Times New Roman" pitchFamily="18" charset="0"/>
              </a:rPr>
              <a:t>actor</a:t>
            </a:r>
            <a:r>
              <a:rPr lang="en-GB" sz="2400" b="1" dirty="0">
                <a:latin typeface="Times New Roman" pitchFamily="18" charset="0"/>
                <a:cs typeface="Times New Roman" pitchFamily="18" charset="0"/>
              </a:rPr>
              <a:t> is human</a:t>
            </a:r>
            <a:r>
              <a:rPr lang="en-GB" sz="2400" dirty="0">
                <a:latin typeface="Times New Roman" pitchFamily="18" charset="0"/>
                <a:cs typeface="Times New Roman" pitchFamily="18" charset="0"/>
              </a:rPr>
              <a:t>, the </a:t>
            </a:r>
            <a:r>
              <a:rPr lang="en-GB" sz="2400" b="1" dirty="0">
                <a:solidFill>
                  <a:srgbClr val="FF0000"/>
                </a:solidFill>
                <a:latin typeface="Times New Roman" pitchFamily="18" charset="0"/>
                <a:cs typeface="Times New Roman" pitchFamily="18" charset="0"/>
              </a:rPr>
              <a:t>boundary object </a:t>
            </a:r>
            <a:r>
              <a:rPr lang="en-GB" sz="2400" dirty="0">
                <a:latin typeface="Times New Roman" pitchFamily="18" charset="0"/>
                <a:cs typeface="Times New Roman" pitchFamily="18" charset="0"/>
              </a:rPr>
              <a:t>may be a </a:t>
            </a:r>
            <a:r>
              <a:rPr lang="en-GB" sz="2400" b="1" dirty="0">
                <a:solidFill>
                  <a:srgbClr val="6600CC"/>
                </a:solidFill>
                <a:latin typeface="Times New Roman" pitchFamily="18" charset="0"/>
                <a:cs typeface="Times New Roman" pitchFamily="18" charset="0"/>
              </a:rPr>
              <a:t>window, screen, dialog box, or menu</a:t>
            </a:r>
          </a:p>
          <a:p>
            <a:pPr algn="just">
              <a:lnSpc>
                <a:spcPct val="150000"/>
              </a:lnSpc>
              <a:spcBef>
                <a:spcPts val="0"/>
              </a:spcBef>
              <a:buFont typeface="Wingdings" panose="05000000000000000000" pitchFamily="2" charset="2"/>
              <a:buChar char="ü"/>
              <a:defRPr/>
            </a:pPr>
            <a:r>
              <a:rPr lang="en-GB" sz="2400" dirty="0">
                <a:latin typeface="Times New Roman" pitchFamily="18" charset="0"/>
                <a:cs typeface="Times New Roman" pitchFamily="18" charset="0"/>
              </a:rPr>
              <a:t>If the </a:t>
            </a:r>
            <a:r>
              <a:rPr lang="en-GB" sz="2400" b="1" dirty="0">
                <a:solidFill>
                  <a:srgbClr val="CC00CC"/>
                </a:solidFill>
                <a:latin typeface="Times New Roman" pitchFamily="18" charset="0"/>
                <a:cs typeface="Times New Roman" pitchFamily="18" charset="0"/>
              </a:rPr>
              <a:t>actor</a:t>
            </a:r>
            <a:r>
              <a:rPr lang="en-GB" sz="2400" dirty="0">
                <a:solidFill>
                  <a:srgbClr val="CC00CC"/>
                </a:solidFill>
                <a:latin typeface="Times New Roman" pitchFamily="18" charset="0"/>
                <a:cs typeface="Times New Roman" pitchFamily="18" charset="0"/>
              </a:rPr>
              <a:t> </a:t>
            </a:r>
            <a:r>
              <a:rPr lang="en-GB" sz="2400" dirty="0">
                <a:latin typeface="Times New Roman" pitchFamily="18" charset="0"/>
                <a:cs typeface="Times New Roman" pitchFamily="18" charset="0"/>
              </a:rPr>
              <a:t>is </a:t>
            </a:r>
            <a:r>
              <a:rPr lang="en-GB" sz="2400" b="1" dirty="0">
                <a:solidFill>
                  <a:srgbClr val="1308F8"/>
                </a:solidFill>
                <a:latin typeface="Times New Roman" pitchFamily="18" charset="0"/>
                <a:cs typeface="Times New Roman" pitchFamily="18" charset="0"/>
              </a:rPr>
              <a:t>non-human</a:t>
            </a:r>
            <a:r>
              <a:rPr lang="en-GB" sz="2400" dirty="0">
                <a:latin typeface="Times New Roman" pitchFamily="18" charset="0"/>
                <a:cs typeface="Times New Roman" pitchFamily="18" charset="0"/>
              </a:rPr>
              <a:t>, the </a:t>
            </a:r>
            <a:r>
              <a:rPr lang="en-GB" sz="2400" b="1" dirty="0">
                <a:latin typeface="Times New Roman" pitchFamily="18" charset="0"/>
                <a:cs typeface="Times New Roman" pitchFamily="18" charset="0"/>
              </a:rPr>
              <a:t>boundary object </a:t>
            </a:r>
            <a:r>
              <a:rPr lang="en-GB" sz="2400" dirty="0">
                <a:latin typeface="Times New Roman" pitchFamily="18" charset="0"/>
                <a:cs typeface="Times New Roman" pitchFamily="18" charset="0"/>
              </a:rPr>
              <a:t>may be </a:t>
            </a:r>
            <a:r>
              <a:rPr lang="en-GB" sz="2400" b="1" dirty="0">
                <a:solidFill>
                  <a:srgbClr val="1308F8"/>
                </a:solidFill>
                <a:latin typeface="Times New Roman" pitchFamily="18" charset="0"/>
                <a:cs typeface="Times New Roman" pitchFamily="18" charset="0"/>
              </a:rPr>
              <a:t>Application Program Interfaces (APIs)</a:t>
            </a:r>
          </a:p>
          <a:p>
            <a:pPr lvl="1" algn="just">
              <a:lnSpc>
                <a:spcPct val="150000"/>
              </a:lnSpc>
              <a:spcBef>
                <a:spcPts val="0"/>
              </a:spcBef>
              <a:defRPr/>
            </a:pPr>
            <a:endParaRPr lang="en-GB" dirty="0">
              <a:latin typeface="Times New Roman" pitchFamily="18" charset="0"/>
              <a:cs typeface="Times New Roman" pitchFamily="18" charset="0"/>
            </a:endParaRPr>
          </a:p>
        </p:txBody>
      </p:sp>
      <p:sp>
        <p:nvSpPr>
          <p:cNvPr id="101379" name="Slide Number Placeholder 4">
            <a:extLst>
              <a:ext uri="{FF2B5EF4-FFF2-40B4-BE49-F238E27FC236}">
                <a16:creationId xmlns:a16="http://schemas.microsoft.com/office/drawing/2014/main" id="{C8CB17D1-2E1B-2021-8309-5FD4B4681445}"/>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4D2E4FC7-DE4F-40A9-BD39-A37E2173B232}" type="slidenum">
              <a:rPr lang="en-GB" altLang="en-US" sz="1200">
                <a:solidFill>
                  <a:schemeClr val="tx2"/>
                </a:solidFill>
              </a:rPr>
              <a:pPr algn="l">
                <a:lnSpc>
                  <a:spcPct val="100000"/>
                </a:lnSpc>
                <a:spcBef>
                  <a:spcPct val="0"/>
                </a:spcBef>
                <a:buFontTx/>
                <a:buNone/>
              </a:pPr>
              <a:t>64</a:t>
            </a:fld>
            <a:endParaRPr lang="en-GB" altLang="en-US" sz="1200">
              <a:solidFill>
                <a:schemeClr val="tx2"/>
              </a:solidFill>
            </a:endParaRPr>
          </a:p>
        </p:txBody>
      </p:sp>
      <p:grpSp>
        <p:nvGrpSpPr>
          <p:cNvPr id="101380" name="Group 3">
            <a:extLst>
              <a:ext uri="{FF2B5EF4-FFF2-40B4-BE49-F238E27FC236}">
                <a16:creationId xmlns:a16="http://schemas.microsoft.com/office/drawing/2014/main" id="{C283EC21-8789-9779-8216-67483FEB2517}"/>
              </a:ext>
            </a:extLst>
          </p:cNvPr>
          <p:cNvGrpSpPr>
            <a:grpSpLocks/>
          </p:cNvGrpSpPr>
          <p:nvPr/>
        </p:nvGrpSpPr>
        <p:grpSpPr bwMode="auto">
          <a:xfrm>
            <a:off x="8156575" y="5959475"/>
            <a:ext cx="990600" cy="609600"/>
            <a:chOff x="2688" y="3024"/>
            <a:chExt cx="624" cy="384"/>
          </a:xfrm>
        </p:grpSpPr>
        <p:sp>
          <p:nvSpPr>
            <p:cNvPr id="101382" name="Oval 4">
              <a:extLst>
                <a:ext uri="{FF2B5EF4-FFF2-40B4-BE49-F238E27FC236}">
                  <a16:creationId xmlns:a16="http://schemas.microsoft.com/office/drawing/2014/main" id="{D3FCBAAA-8380-A99A-5841-9DADFC53E853}"/>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1383" name="Line 5">
              <a:extLst>
                <a:ext uri="{FF2B5EF4-FFF2-40B4-BE49-F238E27FC236}">
                  <a16:creationId xmlns:a16="http://schemas.microsoft.com/office/drawing/2014/main" id="{E0258A72-B1CF-5807-1FE6-B0A9674718B2}"/>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1384" name="Line 6">
              <a:extLst>
                <a:ext uri="{FF2B5EF4-FFF2-40B4-BE49-F238E27FC236}">
                  <a16:creationId xmlns:a16="http://schemas.microsoft.com/office/drawing/2014/main" id="{BC2CB250-9970-F0B5-F67C-BC60EC59D667}"/>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1381" name="Text Box 7">
            <a:extLst>
              <a:ext uri="{FF2B5EF4-FFF2-40B4-BE49-F238E27FC236}">
                <a16:creationId xmlns:a16="http://schemas.microsoft.com/office/drawing/2014/main" id="{62E08430-8F27-B3EA-6F7F-CF54F4277E6D}"/>
              </a:ext>
            </a:extLst>
          </p:cNvPr>
          <p:cNvSpPr txBox="1">
            <a:spLocks noChangeArrowheads="1"/>
          </p:cNvSpPr>
          <p:nvPr/>
        </p:nvSpPr>
        <p:spPr bwMode="auto">
          <a:xfrm>
            <a:off x="4267200" y="6049964"/>
            <a:ext cx="3505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2800" b="1" i="1">
                <a:solidFill>
                  <a:srgbClr val="FF0000"/>
                </a:solidFill>
                <a:latin typeface="Times New Roman" panose="02020603050405020304" pitchFamily="18" charset="0"/>
                <a:cs typeface="Times New Roman" panose="02020603050405020304" pitchFamily="18" charset="0"/>
              </a:rPr>
              <a:t>Boundary Object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87C0928-CED3-65B1-73FF-75878A52D260}"/>
              </a:ext>
            </a:extLst>
          </p:cNvPr>
          <p:cNvSpPr>
            <a:spLocks noGrp="1" noChangeArrowheads="1"/>
          </p:cNvSpPr>
          <p:nvPr>
            <p:ph idx="1"/>
          </p:nvPr>
        </p:nvSpPr>
        <p:spPr>
          <a:xfrm>
            <a:off x="-1" y="0"/>
            <a:ext cx="12022111" cy="6858000"/>
          </a:xfrm>
        </p:spPr>
        <p:txBody>
          <a:bodyPr/>
          <a:lstStyle/>
          <a:p>
            <a:pPr algn="just" eaLnBrk="1" hangingPunct="1">
              <a:lnSpc>
                <a:spcPct val="150000"/>
              </a:lnSpc>
              <a:spcBef>
                <a:spcPct val="0"/>
              </a:spcBef>
              <a:buFont typeface="Wingdings 2" panose="05020102010507070707" pitchFamily="18" charset="2"/>
              <a:buNone/>
            </a:pPr>
            <a:r>
              <a:rPr lang="en-GB" altLang="en-US" b="1" dirty="0">
                <a:solidFill>
                  <a:srgbClr val="1308F8"/>
                </a:solidFill>
                <a:latin typeface="Times New Roman" panose="02020603050405020304" pitchFamily="18" charset="0"/>
                <a:cs typeface="Times New Roman" panose="02020603050405020304" pitchFamily="18" charset="0"/>
              </a:rPr>
              <a:t>2. Entity Objects</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is an </a:t>
            </a:r>
            <a:r>
              <a:rPr lang="en-GB" altLang="en-US" b="1" dirty="0">
                <a:solidFill>
                  <a:srgbClr val="FF0000"/>
                </a:solidFill>
                <a:latin typeface="Times New Roman" panose="02020603050405020304" pitchFamily="18" charset="0"/>
                <a:cs typeface="Times New Roman" panose="02020603050405020304" pitchFamily="18" charset="0"/>
              </a:rPr>
              <a:t>object</a:t>
            </a:r>
            <a:r>
              <a:rPr lang="en-GB" altLang="en-US" dirty="0">
                <a:solidFill>
                  <a:srgbClr val="FF00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that contains </a:t>
            </a:r>
            <a:r>
              <a:rPr lang="en-GB" altLang="en-US" b="1" dirty="0">
                <a:solidFill>
                  <a:srgbClr val="1308F8"/>
                </a:solidFill>
                <a:latin typeface="Times New Roman" panose="02020603050405020304" pitchFamily="18" charset="0"/>
                <a:cs typeface="Times New Roman" panose="02020603050405020304" pitchFamily="18" charset="0"/>
              </a:rPr>
              <a:t>long-lived information</a:t>
            </a:r>
            <a:r>
              <a:rPr lang="en-GB" altLang="en-US" dirty="0">
                <a:latin typeface="Times New Roman" panose="02020603050405020304" pitchFamily="18" charset="0"/>
                <a:cs typeface="Times New Roman" panose="02020603050405020304" pitchFamily="18" charset="0"/>
              </a:rPr>
              <a:t>, such as that </a:t>
            </a:r>
            <a:r>
              <a:rPr lang="en-GB" altLang="en-US" b="1" dirty="0">
                <a:latin typeface="Times New Roman" panose="02020603050405020304" pitchFamily="18" charset="0"/>
                <a:cs typeface="Times New Roman" panose="02020603050405020304" pitchFamily="18" charset="0"/>
              </a:rPr>
              <a:t>associated</a:t>
            </a:r>
            <a:r>
              <a:rPr lang="en-GB" altLang="en-US" dirty="0">
                <a:latin typeface="Times New Roman" panose="02020603050405020304" pitchFamily="18" charset="0"/>
                <a:cs typeface="Times New Roman" panose="02020603050405020304" pitchFamily="18" charset="0"/>
              </a:rPr>
              <a:t> with </a:t>
            </a:r>
            <a:r>
              <a:rPr lang="en-GB" altLang="en-US" b="1" dirty="0">
                <a:solidFill>
                  <a:srgbClr val="1308F8"/>
                </a:solidFill>
                <a:latin typeface="Times New Roman" panose="02020603050405020304" pitchFamily="18" charset="0"/>
                <a:cs typeface="Times New Roman" panose="02020603050405020304" pitchFamily="18" charset="0"/>
              </a:rPr>
              <a:t>databases.</a:t>
            </a:r>
          </a:p>
          <a:p>
            <a:pPr algn="just" eaLnBrk="1" hangingPunct="1">
              <a:lnSpc>
                <a:spcPct val="150000"/>
              </a:lnSpc>
              <a:spcBef>
                <a:spcPct val="0"/>
              </a:spcBef>
              <a:buFont typeface="Wingdings" panose="05000000000000000000" pitchFamily="2" charset="2"/>
              <a:buChar char="ü"/>
            </a:pPr>
            <a:r>
              <a:rPr lang="en-GB" altLang="en-US" dirty="0">
                <a:latin typeface="Times New Roman" panose="02020603050405020304" pitchFamily="18" charset="0"/>
                <a:cs typeface="Times New Roman" panose="02020603050405020304" pitchFamily="18" charset="0"/>
              </a:rPr>
              <a:t>will be </a:t>
            </a:r>
            <a:r>
              <a:rPr lang="en-GB" altLang="en-US" b="1" dirty="0">
                <a:solidFill>
                  <a:srgbClr val="CC00CC"/>
                </a:solidFill>
                <a:latin typeface="Times New Roman" panose="02020603050405020304" pitchFamily="18" charset="0"/>
                <a:cs typeface="Times New Roman" panose="02020603050405020304" pitchFamily="18" charset="0"/>
              </a:rPr>
              <a:t>mapped to a table (part of the database) in the design phase</a:t>
            </a:r>
          </a:p>
          <a:p>
            <a:pPr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It can also </a:t>
            </a:r>
            <a:r>
              <a:rPr lang="en-GB" altLang="en-US" b="1" dirty="0">
                <a:solidFill>
                  <a:srgbClr val="006600"/>
                </a:solidFill>
                <a:latin typeface="Times New Roman" panose="02020603050405020304" pitchFamily="18" charset="0"/>
                <a:cs typeface="Times New Roman" panose="02020603050405020304" pitchFamily="18" charset="0"/>
              </a:rPr>
              <a:t>contain transient objects</a:t>
            </a:r>
            <a:r>
              <a:rPr lang="en-GB" altLang="en-US" dirty="0">
                <a:latin typeface="Times New Roman" panose="02020603050405020304" pitchFamily="18" charset="0"/>
                <a:cs typeface="Times New Roman" panose="02020603050405020304" pitchFamily="18" charset="0"/>
              </a:rPr>
              <a:t>, i.e. </a:t>
            </a:r>
            <a:r>
              <a:rPr lang="en-GB" altLang="en-US" b="1" dirty="0">
                <a:solidFill>
                  <a:srgbClr val="FF0000"/>
                </a:solidFill>
                <a:latin typeface="Times New Roman" panose="02020603050405020304" pitchFamily="18" charset="0"/>
                <a:cs typeface="Times New Roman" panose="02020603050405020304" pitchFamily="18" charset="0"/>
              </a:rPr>
              <a:t>contents</a:t>
            </a:r>
            <a:r>
              <a:rPr lang="en-GB" altLang="en-US" dirty="0">
                <a:solidFill>
                  <a:srgbClr val="FF0000"/>
                </a:solidFill>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of lists in </a:t>
            </a:r>
            <a:r>
              <a:rPr lang="en-GB" altLang="en-US" b="1" dirty="0">
                <a:solidFill>
                  <a:srgbClr val="1308F8"/>
                </a:solidFill>
                <a:latin typeface="Times New Roman" panose="02020603050405020304" pitchFamily="18" charset="0"/>
                <a:cs typeface="Times New Roman" panose="02020603050405020304" pitchFamily="18" charset="0"/>
              </a:rPr>
              <a:t>windows, or search results</a:t>
            </a:r>
            <a:r>
              <a:rPr lang="en-GB" altLang="en-US" dirty="0">
                <a:latin typeface="Times New Roman" panose="02020603050405020304" pitchFamily="18" charset="0"/>
                <a:cs typeface="Times New Roman" panose="02020603050405020304" pitchFamily="18" charset="0"/>
              </a:rPr>
              <a:t>.</a:t>
            </a:r>
          </a:p>
        </p:txBody>
      </p:sp>
      <p:grpSp>
        <p:nvGrpSpPr>
          <p:cNvPr id="102404" name="Group 3">
            <a:extLst>
              <a:ext uri="{FF2B5EF4-FFF2-40B4-BE49-F238E27FC236}">
                <a16:creationId xmlns:a16="http://schemas.microsoft.com/office/drawing/2014/main" id="{B6A0A0C9-5AE6-2536-44CE-E711259E147F}"/>
              </a:ext>
            </a:extLst>
          </p:cNvPr>
          <p:cNvGrpSpPr>
            <a:grpSpLocks/>
          </p:cNvGrpSpPr>
          <p:nvPr/>
        </p:nvGrpSpPr>
        <p:grpSpPr bwMode="auto">
          <a:xfrm>
            <a:off x="5715000" y="3997327"/>
            <a:ext cx="685800" cy="609600"/>
            <a:chOff x="2400" y="2688"/>
            <a:chExt cx="432" cy="384"/>
          </a:xfrm>
        </p:grpSpPr>
        <p:sp>
          <p:nvSpPr>
            <p:cNvPr id="102406" name="Oval 4">
              <a:extLst>
                <a:ext uri="{FF2B5EF4-FFF2-40B4-BE49-F238E27FC236}">
                  <a16:creationId xmlns:a16="http://schemas.microsoft.com/office/drawing/2014/main" id="{8B03A449-33E4-A5F9-7ED3-7D5E548A4AAD}"/>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2407" name="Line 5">
              <a:extLst>
                <a:ext uri="{FF2B5EF4-FFF2-40B4-BE49-F238E27FC236}">
                  <a16:creationId xmlns:a16="http://schemas.microsoft.com/office/drawing/2014/main" id="{C8B42514-A70D-43DA-AE14-CA8307017FE3}"/>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2405" name="Text Box 6">
            <a:extLst>
              <a:ext uri="{FF2B5EF4-FFF2-40B4-BE49-F238E27FC236}">
                <a16:creationId xmlns:a16="http://schemas.microsoft.com/office/drawing/2014/main" id="{626FA9A8-E432-FAC5-BD7D-D0D4CEDE4DB2}"/>
              </a:ext>
            </a:extLst>
          </p:cNvPr>
          <p:cNvSpPr txBox="1">
            <a:spLocks noChangeArrowheads="1"/>
          </p:cNvSpPr>
          <p:nvPr/>
        </p:nvSpPr>
        <p:spPr bwMode="auto">
          <a:xfrm>
            <a:off x="5192843" y="4865687"/>
            <a:ext cx="281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2800" b="1" dirty="0">
                <a:solidFill>
                  <a:srgbClr val="1308F8"/>
                </a:solidFill>
                <a:latin typeface="Times New Roman" panose="02020603050405020304" pitchFamily="18" charset="0"/>
                <a:cs typeface="Times New Roman" panose="02020603050405020304" pitchFamily="18" charset="0"/>
              </a:rPr>
              <a:t>Entity Object</a:t>
            </a:r>
          </a:p>
        </p:txBody>
      </p:sp>
      <p:sp>
        <p:nvSpPr>
          <p:cNvPr id="2" name="Slide Number Placeholder 1">
            <a:extLst>
              <a:ext uri="{FF2B5EF4-FFF2-40B4-BE49-F238E27FC236}">
                <a16:creationId xmlns:a16="http://schemas.microsoft.com/office/drawing/2014/main" id="{9021E9CF-F924-6064-38B1-F1E5061A9BDE}"/>
              </a:ext>
            </a:extLst>
          </p:cNvPr>
          <p:cNvSpPr>
            <a:spLocks noGrp="1"/>
          </p:cNvSpPr>
          <p:nvPr>
            <p:ph type="sldNum" sz="quarter" idx="12"/>
          </p:nvPr>
        </p:nvSpPr>
        <p:spPr/>
        <p:txBody>
          <a:bodyPr/>
          <a:lstStyle/>
          <a:p>
            <a:fld id="{0F35C893-C4CD-4D87-9D65-21EA4BF19174}" type="slidenum">
              <a:rPr lang="en-GB" smtClean="0"/>
              <a:t>65</a:t>
            </a:fld>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E9C9B3EC-0598-CCA8-83C3-8AB9A2981C48}"/>
              </a:ext>
            </a:extLst>
          </p:cNvPr>
          <p:cNvSpPr>
            <a:spLocks noGrp="1" noChangeArrowheads="1"/>
          </p:cNvSpPr>
          <p:nvPr>
            <p:ph idx="1"/>
          </p:nvPr>
        </p:nvSpPr>
        <p:spPr>
          <a:xfrm>
            <a:off x="-1" y="0"/>
            <a:ext cx="12022111" cy="6858000"/>
          </a:xfrm>
        </p:spPr>
        <p:txBody>
          <a:bodyPr rtlCol="0">
            <a:noAutofit/>
          </a:bodyPr>
          <a:lstStyle/>
          <a:p>
            <a:pPr algn="just">
              <a:lnSpc>
                <a:spcPct val="150000"/>
              </a:lnSpc>
              <a:spcBef>
                <a:spcPts val="0"/>
              </a:spcBef>
              <a:buNone/>
              <a:defRPr/>
            </a:pPr>
            <a:r>
              <a:rPr lang="en-GB" sz="2200" b="1" dirty="0">
                <a:solidFill>
                  <a:srgbClr val="1308F8"/>
                </a:solidFill>
                <a:latin typeface="Times New Roman" pitchFamily="18" charset="0"/>
                <a:cs typeface="Times New Roman" pitchFamily="18" charset="0"/>
              </a:rPr>
              <a:t>3. Control Objects</a:t>
            </a:r>
          </a:p>
          <a:p>
            <a:pPr marL="457200" lvl="1" indent="-457200" algn="just">
              <a:lnSpc>
                <a:spcPct val="150000"/>
              </a:lnSpc>
              <a:spcBef>
                <a:spcPts val="0"/>
              </a:spcBef>
              <a:buFont typeface="Wingdings" pitchFamily="2" charset="2"/>
              <a:buChar char="§"/>
              <a:defRPr/>
            </a:pPr>
            <a:r>
              <a:rPr lang="en-GB" sz="2200" dirty="0">
                <a:latin typeface="Times New Roman" pitchFamily="18" charset="0"/>
                <a:cs typeface="Times New Roman" pitchFamily="18" charset="0"/>
              </a:rPr>
              <a:t>is an </a:t>
            </a:r>
            <a:r>
              <a:rPr lang="en-GB" sz="2200" b="1" dirty="0">
                <a:solidFill>
                  <a:srgbClr val="FF0000"/>
                </a:solidFill>
                <a:latin typeface="Times New Roman" pitchFamily="18" charset="0"/>
                <a:cs typeface="Times New Roman" pitchFamily="18" charset="0"/>
              </a:rPr>
              <a:t>object that embodies </a:t>
            </a:r>
            <a:r>
              <a:rPr lang="en-GB" sz="2200" b="1" dirty="0">
                <a:solidFill>
                  <a:srgbClr val="CC00CC"/>
                </a:solidFill>
                <a:latin typeface="Times New Roman" pitchFamily="18" charset="0"/>
                <a:cs typeface="Times New Roman" pitchFamily="18" charset="0"/>
              </a:rPr>
              <a:t>(represents) </a:t>
            </a:r>
            <a:r>
              <a:rPr lang="en-GB" sz="2200" b="1" dirty="0">
                <a:solidFill>
                  <a:srgbClr val="FF0000"/>
                </a:solidFill>
                <a:latin typeface="Times New Roman" pitchFamily="18" charset="0"/>
                <a:cs typeface="Times New Roman" pitchFamily="18" charset="0"/>
              </a:rPr>
              <a:t>application logic</a:t>
            </a:r>
          </a:p>
          <a:p>
            <a:pPr marL="457200" lvl="1" indent="-457200" algn="just">
              <a:lnSpc>
                <a:spcPct val="150000"/>
              </a:lnSpc>
              <a:spcBef>
                <a:spcPts val="0"/>
              </a:spcBef>
              <a:buFont typeface="Wingdings" pitchFamily="2" charset="2"/>
              <a:buChar char="§"/>
              <a:defRPr/>
            </a:pPr>
            <a:r>
              <a:rPr lang="en-GB" sz="2200" dirty="0">
                <a:latin typeface="Times New Roman" pitchFamily="18" charset="0"/>
                <a:cs typeface="Times New Roman" pitchFamily="18" charset="0"/>
              </a:rPr>
              <a:t>Correspond with </a:t>
            </a:r>
            <a:r>
              <a:rPr lang="en-GB" sz="2200" b="1" dirty="0">
                <a:solidFill>
                  <a:srgbClr val="1308F8"/>
                </a:solidFill>
                <a:latin typeface="Times New Roman" pitchFamily="18" charset="0"/>
                <a:cs typeface="Times New Roman" pitchFamily="18" charset="0"/>
              </a:rPr>
              <a:t>system actions </a:t>
            </a:r>
            <a:r>
              <a:rPr lang="en-GB" sz="2200" b="1" dirty="0">
                <a:solidFill>
                  <a:srgbClr val="00B050"/>
                </a:solidFill>
                <a:latin typeface="Times New Roman" pitchFamily="18" charset="0"/>
                <a:cs typeface="Times New Roman" pitchFamily="18" charset="0"/>
              </a:rPr>
              <a:t>(not actions taken by actors)</a:t>
            </a:r>
          </a:p>
          <a:p>
            <a:pPr marL="457200" lvl="1" indent="-457200" algn="just">
              <a:lnSpc>
                <a:spcPct val="150000"/>
              </a:lnSpc>
              <a:spcBef>
                <a:spcPts val="0"/>
              </a:spcBef>
              <a:buFont typeface="Wingdings" panose="05000000000000000000" pitchFamily="2" charset="2"/>
              <a:buChar char="ü"/>
              <a:defRPr/>
            </a:pPr>
            <a:r>
              <a:rPr lang="en-GB" sz="2200" dirty="0">
                <a:latin typeface="Times New Roman" pitchFamily="18" charset="0"/>
                <a:cs typeface="Times New Roman" pitchFamily="18" charset="0"/>
              </a:rPr>
              <a:t>are often </a:t>
            </a:r>
            <a:r>
              <a:rPr lang="en-GB" sz="2200" b="1" dirty="0">
                <a:solidFill>
                  <a:srgbClr val="FF0000"/>
                </a:solidFill>
                <a:latin typeface="Times New Roman" pitchFamily="18" charset="0"/>
                <a:cs typeface="Times New Roman" pitchFamily="18" charset="0"/>
              </a:rPr>
              <a:t>used to handle things </a:t>
            </a:r>
            <a:r>
              <a:rPr lang="en-GB" sz="2200" dirty="0">
                <a:latin typeface="Times New Roman" pitchFamily="18" charset="0"/>
                <a:cs typeface="Times New Roman" pitchFamily="18" charset="0"/>
              </a:rPr>
              <a:t>such as </a:t>
            </a:r>
            <a:r>
              <a:rPr lang="en-GB" sz="2200" b="1" dirty="0">
                <a:solidFill>
                  <a:srgbClr val="1308F8"/>
                </a:solidFill>
                <a:latin typeface="Times New Roman" pitchFamily="18" charset="0"/>
                <a:cs typeface="Times New Roman" pitchFamily="18" charset="0"/>
              </a:rPr>
              <a:t>coordination and sequencing</a:t>
            </a:r>
          </a:p>
          <a:p>
            <a:pPr marL="457200" lvl="1" indent="-457200" algn="just">
              <a:lnSpc>
                <a:spcPct val="150000"/>
              </a:lnSpc>
              <a:spcBef>
                <a:spcPts val="0"/>
              </a:spcBef>
              <a:buFont typeface="Wingdings" panose="05000000000000000000" pitchFamily="2" charset="2"/>
              <a:buChar char="ü"/>
              <a:defRPr/>
            </a:pPr>
            <a:r>
              <a:rPr lang="en-GB" sz="2200" dirty="0">
                <a:latin typeface="Times New Roman" pitchFamily="18" charset="0"/>
                <a:cs typeface="Times New Roman" pitchFamily="18" charset="0"/>
              </a:rPr>
              <a:t>are also </a:t>
            </a:r>
            <a:r>
              <a:rPr lang="en-GB" sz="2200" b="1" dirty="0">
                <a:solidFill>
                  <a:srgbClr val="CC00CC"/>
                </a:solidFill>
                <a:latin typeface="Times New Roman" pitchFamily="18" charset="0"/>
                <a:cs typeface="Times New Roman" pitchFamily="18" charset="0"/>
              </a:rPr>
              <a:t>useful for </a:t>
            </a:r>
            <a:r>
              <a:rPr lang="en-GB" sz="2200" b="1" dirty="0">
                <a:solidFill>
                  <a:srgbClr val="1308F8"/>
                </a:solidFill>
                <a:latin typeface="Times New Roman" pitchFamily="18" charset="0"/>
                <a:cs typeface="Times New Roman" pitchFamily="18" charset="0"/>
              </a:rPr>
              <a:t>calculations</a:t>
            </a:r>
            <a:r>
              <a:rPr lang="en-GB" sz="2200" b="1" dirty="0">
                <a:solidFill>
                  <a:srgbClr val="CC00CC"/>
                </a:solidFill>
                <a:latin typeface="Times New Roman" pitchFamily="18" charset="0"/>
                <a:cs typeface="Times New Roman" pitchFamily="18" charset="0"/>
              </a:rPr>
              <a:t> involving multiple entity objects</a:t>
            </a:r>
          </a:p>
          <a:p>
            <a:pPr marL="457200" lvl="1" indent="-457200" algn="just">
              <a:lnSpc>
                <a:spcPct val="150000"/>
              </a:lnSpc>
              <a:spcBef>
                <a:spcPts val="0"/>
              </a:spcBef>
              <a:buFont typeface="Wingdings" panose="05000000000000000000" pitchFamily="2" charset="2"/>
              <a:buChar char="§"/>
              <a:defRPr/>
            </a:pPr>
            <a:r>
              <a:rPr lang="en-GB" sz="2200" dirty="0">
                <a:latin typeface="Times New Roman" pitchFamily="18" charset="0"/>
                <a:cs typeface="Times New Roman" pitchFamily="18" charset="0"/>
              </a:rPr>
              <a:t>will be </a:t>
            </a:r>
            <a:r>
              <a:rPr lang="en-GB" sz="2200" b="1" dirty="0">
                <a:solidFill>
                  <a:srgbClr val="FF0000"/>
                </a:solidFill>
                <a:latin typeface="Times New Roman" pitchFamily="18" charset="0"/>
                <a:cs typeface="Times New Roman" pitchFamily="18" charset="0"/>
              </a:rPr>
              <a:t>mapped to codes during implementation phase</a:t>
            </a:r>
          </a:p>
          <a:p>
            <a:pPr marL="457200" lvl="1" indent="-457200" algn="just">
              <a:lnSpc>
                <a:spcPct val="150000"/>
              </a:lnSpc>
              <a:spcBef>
                <a:spcPts val="0"/>
              </a:spcBef>
              <a:buFont typeface="Wingdings" panose="05000000000000000000" pitchFamily="2" charset="2"/>
              <a:buChar char="§"/>
              <a:defRPr/>
            </a:pPr>
            <a:r>
              <a:rPr lang="en-GB" sz="2200" dirty="0">
                <a:latin typeface="Times New Roman" pitchFamily="18" charset="0"/>
                <a:cs typeface="Times New Roman" pitchFamily="18" charset="0"/>
              </a:rPr>
              <a:t>used as a </a:t>
            </a:r>
            <a:r>
              <a:rPr lang="en-GB" sz="2200" b="1" dirty="0">
                <a:solidFill>
                  <a:srgbClr val="006600"/>
                </a:solidFill>
                <a:latin typeface="Times New Roman" pitchFamily="18" charset="0"/>
                <a:cs typeface="Times New Roman" pitchFamily="18" charset="0"/>
              </a:rPr>
              <a:t>connecting tissue between </a:t>
            </a:r>
            <a:r>
              <a:rPr lang="en-GB" sz="2200" b="1" dirty="0">
                <a:solidFill>
                  <a:srgbClr val="1308F8"/>
                </a:solidFill>
                <a:latin typeface="Times New Roman" pitchFamily="18" charset="0"/>
                <a:cs typeface="Times New Roman" pitchFamily="18" charset="0"/>
              </a:rPr>
              <a:t>boundary objects </a:t>
            </a:r>
            <a:r>
              <a:rPr lang="en-GB" sz="2200" b="1" dirty="0">
                <a:solidFill>
                  <a:srgbClr val="006600"/>
                </a:solidFill>
                <a:latin typeface="Times New Roman" pitchFamily="18" charset="0"/>
                <a:cs typeface="Times New Roman" pitchFamily="18" charset="0"/>
              </a:rPr>
              <a:t>and </a:t>
            </a:r>
            <a:r>
              <a:rPr lang="en-GB" sz="2200" b="1" dirty="0">
                <a:solidFill>
                  <a:srgbClr val="1308F8"/>
                </a:solidFill>
                <a:latin typeface="Times New Roman" pitchFamily="18" charset="0"/>
                <a:cs typeface="Times New Roman" pitchFamily="18" charset="0"/>
              </a:rPr>
              <a:t>entity objects</a:t>
            </a:r>
            <a:r>
              <a:rPr lang="en-GB" sz="2200" dirty="0">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GB" sz="2200" b="1" dirty="0">
                <a:solidFill>
                  <a:srgbClr val="CC00CC"/>
                </a:solidFill>
                <a:latin typeface="Times New Roman" pitchFamily="18" charset="0"/>
                <a:cs typeface="Times New Roman" pitchFamily="18" charset="0"/>
              </a:rPr>
              <a:t>Using the previous example (the </a:t>
            </a:r>
            <a:r>
              <a:rPr lang="en-GB" sz="2200" b="1" dirty="0">
                <a:solidFill>
                  <a:srgbClr val="FF0000"/>
                </a:solidFill>
                <a:latin typeface="Times New Roman" pitchFamily="18" charset="0"/>
                <a:cs typeface="Times New Roman" pitchFamily="18" charset="0"/>
              </a:rPr>
              <a:t>log-in use case </a:t>
            </a:r>
            <a:r>
              <a:rPr lang="en-GB" sz="2200" b="1" dirty="0">
                <a:solidFill>
                  <a:srgbClr val="CC00CC"/>
                </a:solidFill>
                <a:latin typeface="Times New Roman" pitchFamily="18" charset="0"/>
                <a:cs typeface="Times New Roman" pitchFamily="18" charset="0"/>
              </a:rPr>
              <a:t>of the Online Bookstore), we can identify that:</a:t>
            </a:r>
          </a:p>
          <a:p>
            <a:pPr lvl="1" algn="just">
              <a:lnSpc>
                <a:spcPct val="150000"/>
              </a:lnSpc>
              <a:spcBef>
                <a:spcPts val="0"/>
              </a:spcBef>
              <a:buFont typeface="Wingdings" pitchFamily="2" charset="2"/>
              <a:buChar char="§"/>
              <a:defRPr/>
            </a:pPr>
            <a:r>
              <a:rPr lang="en-GB" sz="2200" b="1" dirty="0" err="1">
                <a:solidFill>
                  <a:srgbClr val="1308F8"/>
                </a:solidFill>
                <a:latin typeface="Times New Roman" pitchFamily="18" charset="0"/>
                <a:cs typeface="Times New Roman" pitchFamily="18" charset="0"/>
              </a:rPr>
              <a:t>HomePage</a:t>
            </a:r>
            <a:r>
              <a:rPr lang="en-GB" sz="2200" b="1" dirty="0">
                <a:solidFill>
                  <a:srgbClr val="1308F8"/>
                </a:solidFill>
                <a:latin typeface="Times New Roman" pitchFamily="18" charset="0"/>
                <a:cs typeface="Times New Roman" pitchFamily="18" charset="0"/>
              </a:rPr>
              <a:t> and Log-in Page objects </a:t>
            </a:r>
            <a:r>
              <a:rPr lang="en-GB" sz="2200" dirty="0">
                <a:latin typeface="Times New Roman" pitchFamily="18" charset="0"/>
                <a:cs typeface="Times New Roman" pitchFamily="18" charset="0"/>
              </a:rPr>
              <a:t>are </a:t>
            </a:r>
            <a:r>
              <a:rPr lang="en-GB" sz="2200" b="1" dirty="0">
                <a:solidFill>
                  <a:srgbClr val="FF0000"/>
                </a:solidFill>
                <a:latin typeface="Times New Roman" pitchFamily="18" charset="0"/>
                <a:cs typeface="Times New Roman" pitchFamily="18" charset="0"/>
              </a:rPr>
              <a:t>boundary objects</a:t>
            </a:r>
            <a:r>
              <a:rPr lang="en-GB" sz="2200" dirty="0">
                <a:latin typeface="Times New Roman" pitchFamily="18" charset="0"/>
                <a:cs typeface="Times New Roman" pitchFamily="18" charset="0"/>
              </a:rPr>
              <a:t>, </a:t>
            </a:r>
          </a:p>
          <a:p>
            <a:pPr lvl="1" algn="just">
              <a:lnSpc>
                <a:spcPct val="150000"/>
              </a:lnSpc>
              <a:spcBef>
                <a:spcPts val="0"/>
              </a:spcBef>
              <a:buFont typeface="Wingdings" pitchFamily="2" charset="2"/>
              <a:buChar char="§"/>
              <a:defRPr/>
            </a:pPr>
            <a:r>
              <a:rPr lang="en-GB" sz="2200" b="1" dirty="0">
                <a:solidFill>
                  <a:srgbClr val="FF0000"/>
                </a:solidFill>
                <a:latin typeface="Times New Roman" pitchFamily="18" charset="0"/>
                <a:cs typeface="Times New Roman" pitchFamily="18" charset="0"/>
              </a:rPr>
              <a:t>Account object </a:t>
            </a:r>
            <a:r>
              <a:rPr lang="en-GB" sz="2200" dirty="0">
                <a:latin typeface="Times New Roman" pitchFamily="18" charset="0"/>
                <a:cs typeface="Times New Roman" pitchFamily="18" charset="0"/>
              </a:rPr>
              <a:t>is an </a:t>
            </a:r>
            <a:r>
              <a:rPr lang="en-GB" sz="2200" b="1" dirty="0">
                <a:solidFill>
                  <a:srgbClr val="1308F8"/>
                </a:solidFill>
                <a:latin typeface="Times New Roman" pitchFamily="18" charset="0"/>
                <a:cs typeface="Times New Roman" pitchFamily="18" charset="0"/>
              </a:rPr>
              <a:t>entity object</a:t>
            </a:r>
            <a:r>
              <a:rPr lang="en-GB" sz="2200" dirty="0">
                <a:latin typeface="Times New Roman" pitchFamily="18" charset="0"/>
                <a:cs typeface="Times New Roman" pitchFamily="18" charset="0"/>
              </a:rPr>
              <a:t>. </a:t>
            </a:r>
          </a:p>
          <a:p>
            <a:pPr algn="just">
              <a:lnSpc>
                <a:spcPct val="150000"/>
              </a:lnSpc>
              <a:spcBef>
                <a:spcPts val="0"/>
              </a:spcBef>
              <a:buFont typeface="Wingdings" pitchFamily="2" charset="2"/>
              <a:buChar char="Ø"/>
              <a:defRPr/>
            </a:pPr>
            <a:r>
              <a:rPr lang="en-GB" sz="2200" dirty="0">
                <a:latin typeface="Times New Roman" pitchFamily="18" charset="0"/>
                <a:cs typeface="Times New Roman" pitchFamily="18" charset="0"/>
              </a:rPr>
              <a:t>Therefore, </a:t>
            </a:r>
            <a:r>
              <a:rPr lang="en-GB" sz="2200" dirty="0">
                <a:solidFill>
                  <a:srgbClr val="006600"/>
                </a:solidFill>
                <a:latin typeface="Times New Roman" pitchFamily="18" charset="0"/>
                <a:cs typeface="Times New Roman" pitchFamily="18" charset="0"/>
              </a:rPr>
              <a:t>taking this into account, we can draw a new Sequence diagram.</a:t>
            </a:r>
          </a:p>
          <a:p>
            <a:pPr lvl="1" algn="just">
              <a:lnSpc>
                <a:spcPct val="150000"/>
              </a:lnSpc>
              <a:spcBef>
                <a:spcPts val="0"/>
              </a:spcBef>
              <a:defRPr/>
            </a:pPr>
            <a:endParaRPr lang="en-GB" sz="2200" dirty="0">
              <a:latin typeface="Times New Roman" pitchFamily="18" charset="0"/>
              <a:cs typeface="Times New Roman" pitchFamily="18" charset="0"/>
            </a:endParaRPr>
          </a:p>
          <a:p>
            <a:pPr lvl="1" algn="just">
              <a:lnSpc>
                <a:spcPct val="150000"/>
              </a:lnSpc>
              <a:spcBef>
                <a:spcPts val="0"/>
              </a:spcBef>
              <a:defRPr/>
            </a:pPr>
            <a:endParaRPr lang="en-GB" sz="2200" dirty="0">
              <a:latin typeface="Times New Roman" pitchFamily="18" charset="0"/>
              <a:cs typeface="Times New Roman" pitchFamily="18" charset="0"/>
            </a:endParaRPr>
          </a:p>
        </p:txBody>
      </p:sp>
      <p:grpSp>
        <p:nvGrpSpPr>
          <p:cNvPr id="103427" name="Group 3">
            <a:extLst>
              <a:ext uri="{FF2B5EF4-FFF2-40B4-BE49-F238E27FC236}">
                <a16:creationId xmlns:a16="http://schemas.microsoft.com/office/drawing/2014/main" id="{BB7D4D53-2009-B5DE-9C3C-C45E8525CD90}"/>
              </a:ext>
            </a:extLst>
          </p:cNvPr>
          <p:cNvGrpSpPr>
            <a:grpSpLocks/>
          </p:cNvGrpSpPr>
          <p:nvPr/>
        </p:nvGrpSpPr>
        <p:grpSpPr bwMode="auto">
          <a:xfrm>
            <a:off x="10332180" y="1465289"/>
            <a:ext cx="822325" cy="725488"/>
            <a:chOff x="2592" y="3072"/>
            <a:chExt cx="480" cy="528"/>
          </a:xfrm>
        </p:grpSpPr>
        <p:sp>
          <p:nvSpPr>
            <p:cNvPr id="103429" name="Oval 4">
              <a:extLst>
                <a:ext uri="{FF2B5EF4-FFF2-40B4-BE49-F238E27FC236}">
                  <a16:creationId xmlns:a16="http://schemas.microsoft.com/office/drawing/2014/main" id="{5C9DF842-97B6-33D3-7084-068CAFBC63C5}"/>
                </a:ext>
              </a:extLst>
            </p:cNvPr>
            <p:cNvSpPr>
              <a:spLocks noChangeArrowheads="1"/>
            </p:cNvSpPr>
            <p:nvPr/>
          </p:nvSpPr>
          <p:spPr bwMode="auto">
            <a:xfrm>
              <a:off x="2592" y="3168"/>
              <a:ext cx="480" cy="432"/>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3430" name="Line 5">
              <a:extLst>
                <a:ext uri="{FF2B5EF4-FFF2-40B4-BE49-F238E27FC236}">
                  <a16:creationId xmlns:a16="http://schemas.microsoft.com/office/drawing/2014/main" id="{B3AFFF9A-1E55-DCAA-D0C4-9A0D11B7FEC9}"/>
                </a:ext>
              </a:extLst>
            </p:cNvPr>
            <p:cNvSpPr>
              <a:spLocks noChangeShapeType="1"/>
            </p:cNvSpPr>
            <p:nvPr/>
          </p:nvSpPr>
          <p:spPr bwMode="auto">
            <a:xfrm flipV="1">
              <a:off x="2784" y="30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3431" name="Line 6">
              <a:extLst>
                <a:ext uri="{FF2B5EF4-FFF2-40B4-BE49-F238E27FC236}">
                  <a16:creationId xmlns:a16="http://schemas.microsoft.com/office/drawing/2014/main" id="{4EA0CAE6-71AC-817A-D8F7-A1586BDB71F6}"/>
                </a:ext>
              </a:extLst>
            </p:cNvPr>
            <p:cNvSpPr>
              <a:spLocks noChangeShapeType="1"/>
            </p:cNvSpPr>
            <p:nvPr/>
          </p:nvSpPr>
          <p:spPr bwMode="auto">
            <a:xfrm>
              <a:off x="2784" y="31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3428" name="Text Box 7">
            <a:extLst>
              <a:ext uri="{FF2B5EF4-FFF2-40B4-BE49-F238E27FC236}">
                <a16:creationId xmlns:a16="http://schemas.microsoft.com/office/drawing/2014/main" id="{154DDFBE-8567-6E68-F1D6-C5B1163724F4}"/>
              </a:ext>
            </a:extLst>
          </p:cNvPr>
          <p:cNvSpPr txBox="1">
            <a:spLocks noChangeArrowheads="1"/>
          </p:cNvSpPr>
          <p:nvPr/>
        </p:nvSpPr>
        <p:spPr bwMode="auto">
          <a:xfrm>
            <a:off x="9556210" y="2322684"/>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2400" b="1" dirty="0">
                <a:solidFill>
                  <a:srgbClr val="1308F8"/>
                </a:solidFill>
                <a:latin typeface="Times New Roman" panose="02020603050405020304" pitchFamily="18" charset="0"/>
                <a:cs typeface="Times New Roman" panose="02020603050405020304" pitchFamily="18" charset="0"/>
              </a:rPr>
              <a:t>Control Object</a:t>
            </a:r>
          </a:p>
        </p:txBody>
      </p:sp>
      <p:sp>
        <p:nvSpPr>
          <p:cNvPr id="2" name="Slide Number Placeholder 1">
            <a:extLst>
              <a:ext uri="{FF2B5EF4-FFF2-40B4-BE49-F238E27FC236}">
                <a16:creationId xmlns:a16="http://schemas.microsoft.com/office/drawing/2014/main" id="{3DD85994-0B77-9B49-94D5-248DD9E13C39}"/>
              </a:ext>
            </a:extLst>
          </p:cNvPr>
          <p:cNvSpPr>
            <a:spLocks noGrp="1"/>
          </p:cNvSpPr>
          <p:nvPr>
            <p:ph type="sldNum" sz="quarter" idx="12"/>
          </p:nvPr>
        </p:nvSpPr>
        <p:spPr/>
        <p:txBody>
          <a:bodyPr/>
          <a:lstStyle/>
          <a:p>
            <a:fld id="{0F35C893-C4CD-4D87-9D65-21EA4BF19174}" type="slidenum">
              <a:rPr lang="en-GB" smtClean="0"/>
              <a:t>66</a:t>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2">
            <a:extLst>
              <a:ext uri="{FF2B5EF4-FFF2-40B4-BE49-F238E27FC236}">
                <a16:creationId xmlns:a16="http://schemas.microsoft.com/office/drawing/2014/main" id="{F82B6726-F8B3-23DB-6530-EB5145ED1B1A}"/>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00DD9011-6A36-4DD9-975D-DB8D92A96802}" type="slidenum">
              <a:rPr lang="en-GB" altLang="en-US" sz="1200">
                <a:solidFill>
                  <a:schemeClr val="tx2"/>
                </a:solidFill>
              </a:rPr>
              <a:pPr algn="l">
                <a:lnSpc>
                  <a:spcPct val="100000"/>
                </a:lnSpc>
                <a:spcBef>
                  <a:spcPct val="0"/>
                </a:spcBef>
                <a:buFontTx/>
                <a:buNone/>
              </a:pPr>
              <a:t>67</a:t>
            </a:fld>
            <a:endParaRPr lang="en-GB" altLang="en-US" sz="1200">
              <a:solidFill>
                <a:schemeClr val="tx2"/>
              </a:solidFill>
            </a:endParaRPr>
          </a:p>
        </p:txBody>
      </p:sp>
      <p:sp>
        <p:nvSpPr>
          <p:cNvPr id="104451" name="Text Box 2">
            <a:extLst>
              <a:ext uri="{FF2B5EF4-FFF2-40B4-BE49-F238E27FC236}">
                <a16:creationId xmlns:a16="http://schemas.microsoft.com/office/drawing/2014/main" id="{60F8ABB6-133E-FD8D-B71C-72624E0088AE}"/>
              </a:ext>
            </a:extLst>
          </p:cNvPr>
          <p:cNvSpPr txBox="1">
            <a:spLocks noChangeArrowheads="1"/>
          </p:cNvSpPr>
          <p:nvPr/>
        </p:nvSpPr>
        <p:spPr bwMode="auto">
          <a:xfrm>
            <a:off x="4648200" y="6096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:HomePage</a:t>
            </a:r>
          </a:p>
        </p:txBody>
      </p:sp>
      <p:sp>
        <p:nvSpPr>
          <p:cNvPr id="104452" name="Text Box 3">
            <a:extLst>
              <a:ext uri="{FF2B5EF4-FFF2-40B4-BE49-F238E27FC236}">
                <a16:creationId xmlns:a16="http://schemas.microsoft.com/office/drawing/2014/main" id="{5C33A77A-601A-4520-6733-60729F61B4E7}"/>
              </a:ext>
            </a:extLst>
          </p:cNvPr>
          <p:cNvSpPr txBox="1">
            <a:spLocks noChangeArrowheads="1"/>
          </p:cNvSpPr>
          <p:nvPr/>
        </p:nvSpPr>
        <p:spPr bwMode="auto">
          <a:xfrm>
            <a:off x="7086600" y="584201"/>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:LoginPage</a:t>
            </a:r>
          </a:p>
        </p:txBody>
      </p:sp>
      <p:sp>
        <p:nvSpPr>
          <p:cNvPr id="104453" name="Text Box 4">
            <a:extLst>
              <a:ext uri="{FF2B5EF4-FFF2-40B4-BE49-F238E27FC236}">
                <a16:creationId xmlns:a16="http://schemas.microsoft.com/office/drawing/2014/main" id="{B525F2CB-E513-41F2-D204-55DB74EEE7F2}"/>
              </a:ext>
            </a:extLst>
          </p:cNvPr>
          <p:cNvSpPr txBox="1">
            <a:spLocks noChangeArrowheads="1"/>
          </p:cNvSpPr>
          <p:nvPr/>
        </p:nvSpPr>
        <p:spPr bwMode="auto">
          <a:xfrm>
            <a:off x="9296400" y="5842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:Account</a:t>
            </a:r>
          </a:p>
        </p:txBody>
      </p:sp>
      <p:sp>
        <p:nvSpPr>
          <p:cNvPr id="104454" name="Text Box 5">
            <a:extLst>
              <a:ext uri="{FF2B5EF4-FFF2-40B4-BE49-F238E27FC236}">
                <a16:creationId xmlns:a16="http://schemas.microsoft.com/office/drawing/2014/main" id="{AC3C4051-6BBE-30BF-D72F-E50A0CADFB38}"/>
              </a:ext>
            </a:extLst>
          </p:cNvPr>
          <p:cNvSpPr txBox="1">
            <a:spLocks noChangeArrowheads="1"/>
          </p:cNvSpPr>
          <p:nvPr/>
        </p:nvSpPr>
        <p:spPr bwMode="auto">
          <a:xfrm>
            <a:off x="2667000" y="6699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04455" name="Line 6">
            <a:extLst>
              <a:ext uri="{FF2B5EF4-FFF2-40B4-BE49-F238E27FC236}">
                <a16:creationId xmlns:a16="http://schemas.microsoft.com/office/drawing/2014/main" id="{60322D26-D4A8-7429-CF41-613C240C789A}"/>
              </a:ext>
            </a:extLst>
          </p:cNvPr>
          <p:cNvSpPr>
            <a:spLocks noChangeShapeType="1"/>
          </p:cNvSpPr>
          <p:nvPr/>
        </p:nvSpPr>
        <p:spPr bwMode="auto">
          <a:xfrm>
            <a:off x="3429000" y="990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4456" name="Line 7">
            <a:extLst>
              <a:ext uri="{FF2B5EF4-FFF2-40B4-BE49-F238E27FC236}">
                <a16:creationId xmlns:a16="http://schemas.microsoft.com/office/drawing/2014/main" id="{309D6479-C205-C0DE-7599-E9DBAAE9C51B}"/>
              </a:ext>
            </a:extLst>
          </p:cNvPr>
          <p:cNvSpPr>
            <a:spLocks noChangeShapeType="1"/>
          </p:cNvSpPr>
          <p:nvPr/>
        </p:nvSpPr>
        <p:spPr bwMode="auto">
          <a:xfrm>
            <a:off x="5562600" y="990600"/>
            <a:ext cx="0" cy="4953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4457" name="Line 8">
            <a:extLst>
              <a:ext uri="{FF2B5EF4-FFF2-40B4-BE49-F238E27FC236}">
                <a16:creationId xmlns:a16="http://schemas.microsoft.com/office/drawing/2014/main" id="{7C575258-E764-7ADA-DD2F-099005FC9708}"/>
              </a:ext>
            </a:extLst>
          </p:cNvPr>
          <p:cNvSpPr>
            <a:spLocks noChangeShapeType="1"/>
          </p:cNvSpPr>
          <p:nvPr/>
        </p:nvSpPr>
        <p:spPr bwMode="auto">
          <a:xfrm>
            <a:off x="7924800" y="990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4458" name="Line 9">
            <a:extLst>
              <a:ext uri="{FF2B5EF4-FFF2-40B4-BE49-F238E27FC236}">
                <a16:creationId xmlns:a16="http://schemas.microsoft.com/office/drawing/2014/main" id="{EB867FAF-B05A-A525-A7EC-85E8200B8CDD}"/>
              </a:ext>
            </a:extLst>
          </p:cNvPr>
          <p:cNvSpPr>
            <a:spLocks noChangeShapeType="1"/>
          </p:cNvSpPr>
          <p:nvPr/>
        </p:nvSpPr>
        <p:spPr bwMode="auto">
          <a:xfrm>
            <a:off x="10210800" y="990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04459" name="Line 10">
            <a:extLst>
              <a:ext uri="{FF2B5EF4-FFF2-40B4-BE49-F238E27FC236}">
                <a16:creationId xmlns:a16="http://schemas.microsoft.com/office/drawing/2014/main" id="{25565AA4-54D2-135F-E05A-8FEFA80151C4}"/>
              </a:ext>
            </a:extLst>
          </p:cNvPr>
          <p:cNvSpPr>
            <a:spLocks noChangeShapeType="1"/>
          </p:cNvSpPr>
          <p:nvPr/>
        </p:nvSpPr>
        <p:spPr bwMode="auto">
          <a:xfrm>
            <a:off x="3429000" y="16002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0" name="Line 11">
            <a:extLst>
              <a:ext uri="{FF2B5EF4-FFF2-40B4-BE49-F238E27FC236}">
                <a16:creationId xmlns:a16="http://schemas.microsoft.com/office/drawing/2014/main" id="{65FDE4A4-24F7-61A4-E410-F549ACB1D88E}"/>
              </a:ext>
            </a:extLst>
          </p:cNvPr>
          <p:cNvSpPr>
            <a:spLocks noChangeShapeType="1"/>
          </p:cNvSpPr>
          <p:nvPr/>
        </p:nvSpPr>
        <p:spPr bwMode="auto">
          <a:xfrm>
            <a:off x="5562600" y="2133600"/>
            <a:ext cx="2286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1" name="Line 12">
            <a:extLst>
              <a:ext uri="{FF2B5EF4-FFF2-40B4-BE49-F238E27FC236}">
                <a16:creationId xmlns:a16="http://schemas.microsoft.com/office/drawing/2014/main" id="{21DE4BC1-ECA5-A5E8-F115-C0643FBCFC26}"/>
              </a:ext>
            </a:extLst>
          </p:cNvPr>
          <p:cNvSpPr>
            <a:spLocks noChangeShapeType="1"/>
          </p:cNvSpPr>
          <p:nvPr/>
        </p:nvSpPr>
        <p:spPr bwMode="auto">
          <a:xfrm flipH="1">
            <a:off x="3538538" y="2552700"/>
            <a:ext cx="4386262" cy="76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04462" name="Line 13">
            <a:extLst>
              <a:ext uri="{FF2B5EF4-FFF2-40B4-BE49-F238E27FC236}">
                <a16:creationId xmlns:a16="http://schemas.microsoft.com/office/drawing/2014/main" id="{24C583A6-E1E8-26B8-11AB-6A88B73FEEF7}"/>
              </a:ext>
            </a:extLst>
          </p:cNvPr>
          <p:cNvSpPr>
            <a:spLocks noChangeShapeType="1"/>
          </p:cNvSpPr>
          <p:nvPr/>
        </p:nvSpPr>
        <p:spPr bwMode="auto">
          <a:xfrm>
            <a:off x="3429000" y="3276600"/>
            <a:ext cx="4495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3" name="Line 14">
            <a:extLst>
              <a:ext uri="{FF2B5EF4-FFF2-40B4-BE49-F238E27FC236}">
                <a16:creationId xmlns:a16="http://schemas.microsoft.com/office/drawing/2014/main" id="{4862012C-DAC3-74CD-DC6A-6D4C4D5469F2}"/>
              </a:ext>
            </a:extLst>
          </p:cNvPr>
          <p:cNvSpPr>
            <a:spLocks noChangeShapeType="1"/>
          </p:cNvSpPr>
          <p:nvPr/>
        </p:nvSpPr>
        <p:spPr bwMode="auto">
          <a:xfrm>
            <a:off x="3429000" y="3810000"/>
            <a:ext cx="4419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4" name="Line 15">
            <a:extLst>
              <a:ext uri="{FF2B5EF4-FFF2-40B4-BE49-F238E27FC236}">
                <a16:creationId xmlns:a16="http://schemas.microsoft.com/office/drawing/2014/main" id="{3B4E663B-1EC6-D363-29B3-486AD9FCE80F}"/>
              </a:ext>
            </a:extLst>
          </p:cNvPr>
          <p:cNvSpPr>
            <a:spLocks noChangeShapeType="1"/>
          </p:cNvSpPr>
          <p:nvPr/>
        </p:nvSpPr>
        <p:spPr bwMode="auto">
          <a:xfrm>
            <a:off x="7924800" y="42672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5" name="Line 16">
            <a:extLst>
              <a:ext uri="{FF2B5EF4-FFF2-40B4-BE49-F238E27FC236}">
                <a16:creationId xmlns:a16="http://schemas.microsoft.com/office/drawing/2014/main" id="{9F8698A9-D1DD-911E-4943-82BD533BAB41}"/>
              </a:ext>
            </a:extLst>
          </p:cNvPr>
          <p:cNvSpPr>
            <a:spLocks noChangeShapeType="1"/>
          </p:cNvSpPr>
          <p:nvPr/>
        </p:nvSpPr>
        <p:spPr bwMode="auto">
          <a:xfrm flipH="1">
            <a:off x="8001000" y="4724400"/>
            <a:ext cx="22098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6" name="Line 17">
            <a:extLst>
              <a:ext uri="{FF2B5EF4-FFF2-40B4-BE49-F238E27FC236}">
                <a16:creationId xmlns:a16="http://schemas.microsoft.com/office/drawing/2014/main" id="{B128779E-6148-571E-C9E6-FEA8F7AEDCD4}"/>
              </a:ext>
            </a:extLst>
          </p:cNvPr>
          <p:cNvSpPr>
            <a:spLocks noChangeShapeType="1"/>
          </p:cNvSpPr>
          <p:nvPr/>
        </p:nvSpPr>
        <p:spPr bwMode="auto">
          <a:xfrm flipH="1">
            <a:off x="5638800" y="5181600"/>
            <a:ext cx="2286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7" name="Line 18">
            <a:extLst>
              <a:ext uri="{FF2B5EF4-FFF2-40B4-BE49-F238E27FC236}">
                <a16:creationId xmlns:a16="http://schemas.microsoft.com/office/drawing/2014/main" id="{D211F7A8-FA77-B9AF-9620-C46243D096C1}"/>
              </a:ext>
            </a:extLst>
          </p:cNvPr>
          <p:cNvSpPr>
            <a:spLocks noChangeShapeType="1"/>
          </p:cNvSpPr>
          <p:nvPr/>
        </p:nvSpPr>
        <p:spPr bwMode="auto">
          <a:xfrm flipH="1">
            <a:off x="3505200" y="55626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04468" name="Text Box 19">
            <a:extLst>
              <a:ext uri="{FF2B5EF4-FFF2-40B4-BE49-F238E27FC236}">
                <a16:creationId xmlns:a16="http://schemas.microsoft.com/office/drawing/2014/main" id="{4DE30604-4FB8-7590-B1C6-1F51B170343E}"/>
              </a:ext>
            </a:extLst>
          </p:cNvPr>
          <p:cNvSpPr txBox="1">
            <a:spLocks noChangeArrowheads="1"/>
          </p:cNvSpPr>
          <p:nvPr/>
        </p:nvSpPr>
        <p:spPr bwMode="auto">
          <a:xfrm>
            <a:off x="3733800" y="12334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clickLogin( )</a:t>
            </a:r>
          </a:p>
        </p:txBody>
      </p:sp>
      <p:sp>
        <p:nvSpPr>
          <p:cNvPr id="104469" name="Text Box 20">
            <a:extLst>
              <a:ext uri="{FF2B5EF4-FFF2-40B4-BE49-F238E27FC236}">
                <a16:creationId xmlns:a16="http://schemas.microsoft.com/office/drawing/2014/main" id="{98DAA52A-6A02-C2B9-09D6-1471F48F31B4}"/>
              </a:ext>
            </a:extLst>
          </p:cNvPr>
          <p:cNvSpPr txBox="1">
            <a:spLocks noChangeArrowheads="1"/>
          </p:cNvSpPr>
          <p:nvPr/>
        </p:nvSpPr>
        <p:spPr bwMode="auto">
          <a:xfrm>
            <a:off x="6019800" y="17526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display( )</a:t>
            </a:r>
          </a:p>
        </p:txBody>
      </p:sp>
      <p:sp>
        <p:nvSpPr>
          <p:cNvPr id="104470" name="Text Box 21">
            <a:extLst>
              <a:ext uri="{FF2B5EF4-FFF2-40B4-BE49-F238E27FC236}">
                <a16:creationId xmlns:a16="http://schemas.microsoft.com/office/drawing/2014/main" id="{3E393378-A4B9-CC61-2D2D-3BB952B77C5C}"/>
              </a:ext>
            </a:extLst>
          </p:cNvPr>
          <p:cNvSpPr txBox="1">
            <a:spLocks noChangeArrowheads="1"/>
          </p:cNvSpPr>
          <p:nvPr/>
        </p:nvSpPr>
        <p:spPr bwMode="auto">
          <a:xfrm>
            <a:off x="5791200" y="2667000"/>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enter userID and password</a:t>
            </a:r>
          </a:p>
        </p:txBody>
      </p:sp>
      <p:sp>
        <p:nvSpPr>
          <p:cNvPr id="104471" name="Text Box 22">
            <a:extLst>
              <a:ext uri="{FF2B5EF4-FFF2-40B4-BE49-F238E27FC236}">
                <a16:creationId xmlns:a16="http://schemas.microsoft.com/office/drawing/2014/main" id="{D4E2AA34-21A1-9438-7AA4-AB497F0DCAB9}"/>
              </a:ext>
            </a:extLst>
          </p:cNvPr>
          <p:cNvSpPr txBox="1">
            <a:spLocks noChangeArrowheads="1"/>
          </p:cNvSpPr>
          <p:nvPr/>
        </p:nvSpPr>
        <p:spPr bwMode="auto">
          <a:xfrm>
            <a:off x="5867400" y="34432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clickOK( )</a:t>
            </a:r>
          </a:p>
        </p:txBody>
      </p:sp>
      <p:sp>
        <p:nvSpPr>
          <p:cNvPr id="104472" name="Text Box 23">
            <a:extLst>
              <a:ext uri="{FF2B5EF4-FFF2-40B4-BE49-F238E27FC236}">
                <a16:creationId xmlns:a16="http://schemas.microsoft.com/office/drawing/2014/main" id="{74DD607F-1973-743A-2A08-64EB7A8588EB}"/>
              </a:ext>
            </a:extLst>
          </p:cNvPr>
          <p:cNvSpPr txBox="1">
            <a:spLocks noChangeArrowheads="1"/>
          </p:cNvSpPr>
          <p:nvPr/>
        </p:nvSpPr>
        <p:spPr bwMode="auto">
          <a:xfrm>
            <a:off x="8001000" y="36576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validateLogin(userID, password)</a:t>
            </a:r>
          </a:p>
        </p:txBody>
      </p:sp>
      <p:sp>
        <p:nvSpPr>
          <p:cNvPr id="104473" name="Text Box 24">
            <a:extLst>
              <a:ext uri="{FF2B5EF4-FFF2-40B4-BE49-F238E27FC236}">
                <a16:creationId xmlns:a16="http://schemas.microsoft.com/office/drawing/2014/main" id="{1D45B9B3-8C41-2FDF-0D2C-FC663A86937D}"/>
              </a:ext>
            </a:extLst>
          </p:cNvPr>
          <p:cNvSpPr txBox="1">
            <a:spLocks noChangeArrowheads="1"/>
          </p:cNvSpPr>
          <p:nvPr/>
        </p:nvSpPr>
        <p:spPr bwMode="auto">
          <a:xfrm>
            <a:off x="8305800" y="4357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login OK</a:t>
            </a:r>
          </a:p>
        </p:txBody>
      </p:sp>
      <p:sp>
        <p:nvSpPr>
          <p:cNvPr id="104474" name="Text Box 25">
            <a:extLst>
              <a:ext uri="{FF2B5EF4-FFF2-40B4-BE49-F238E27FC236}">
                <a16:creationId xmlns:a16="http://schemas.microsoft.com/office/drawing/2014/main" id="{A39248E8-62A2-85D6-C24F-B5B5F5EBE05D}"/>
              </a:ext>
            </a:extLst>
          </p:cNvPr>
          <p:cNvSpPr txBox="1">
            <a:spLocks noChangeArrowheads="1"/>
          </p:cNvSpPr>
          <p:nvPr/>
        </p:nvSpPr>
        <p:spPr bwMode="auto">
          <a:xfrm>
            <a:off x="6019800" y="48148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display( )</a:t>
            </a:r>
          </a:p>
        </p:txBody>
      </p:sp>
      <p:sp>
        <p:nvSpPr>
          <p:cNvPr id="104475" name="Rectangle 26">
            <a:extLst>
              <a:ext uri="{FF2B5EF4-FFF2-40B4-BE49-F238E27FC236}">
                <a16:creationId xmlns:a16="http://schemas.microsoft.com/office/drawing/2014/main" id="{E17AFE3A-0EC8-2C86-9951-9C1D3E4D454A}"/>
              </a:ext>
            </a:extLst>
          </p:cNvPr>
          <p:cNvSpPr>
            <a:spLocks noChangeArrowheads="1"/>
          </p:cNvSpPr>
          <p:nvPr/>
        </p:nvSpPr>
        <p:spPr bwMode="auto">
          <a:xfrm>
            <a:off x="3352800" y="1143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76" name="Rectangle 27">
            <a:extLst>
              <a:ext uri="{FF2B5EF4-FFF2-40B4-BE49-F238E27FC236}">
                <a16:creationId xmlns:a16="http://schemas.microsoft.com/office/drawing/2014/main" id="{6AF2E62F-7953-024E-A498-969B0B2014C7}"/>
              </a:ext>
            </a:extLst>
          </p:cNvPr>
          <p:cNvSpPr>
            <a:spLocks noChangeArrowheads="1"/>
          </p:cNvSpPr>
          <p:nvPr/>
        </p:nvSpPr>
        <p:spPr bwMode="auto">
          <a:xfrm>
            <a:off x="5486400" y="1600200"/>
            <a:ext cx="152400" cy="533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77" name="Rectangle 28">
            <a:extLst>
              <a:ext uri="{FF2B5EF4-FFF2-40B4-BE49-F238E27FC236}">
                <a16:creationId xmlns:a16="http://schemas.microsoft.com/office/drawing/2014/main" id="{257C4CDE-2B5C-D289-AF13-0AD797D5C964}"/>
              </a:ext>
            </a:extLst>
          </p:cNvPr>
          <p:cNvSpPr>
            <a:spLocks noChangeArrowheads="1"/>
          </p:cNvSpPr>
          <p:nvPr/>
        </p:nvSpPr>
        <p:spPr bwMode="auto">
          <a:xfrm>
            <a:off x="7848600" y="21336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78" name="Rectangle 29">
            <a:extLst>
              <a:ext uri="{FF2B5EF4-FFF2-40B4-BE49-F238E27FC236}">
                <a16:creationId xmlns:a16="http://schemas.microsoft.com/office/drawing/2014/main" id="{46CB8A6C-B8E8-43FE-CC88-B629EF1A41F1}"/>
              </a:ext>
            </a:extLst>
          </p:cNvPr>
          <p:cNvSpPr>
            <a:spLocks noChangeArrowheads="1"/>
          </p:cNvSpPr>
          <p:nvPr/>
        </p:nvSpPr>
        <p:spPr bwMode="auto">
          <a:xfrm>
            <a:off x="3352800" y="2590800"/>
            <a:ext cx="152400" cy="1219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79" name="Rectangle 30">
            <a:extLst>
              <a:ext uri="{FF2B5EF4-FFF2-40B4-BE49-F238E27FC236}">
                <a16:creationId xmlns:a16="http://schemas.microsoft.com/office/drawing/2014/main" id="{60E18D38-96DD-0A74-9DA2-1F3394BE0C0A}"/>
              </a:ext>
            </a:extLst>
          </p:cNvPr>
          <p:cNvSpPr>
            <a:spLocks noChangeArrowheads="1"/>
          </p:cNvSpPr>
          <p:nvPr/>
        </p:nvSpPr>
        <p:spPr bwMode="auto">
          <a:xfrm>
            <a:off x="7848600" y="3810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80" name="Rectangle 31">
            <a:extLst>
              <a:ext uri="{FF2B5EF4-FFF2-40B4-BE49-F238E27FC236}">
                <a16:creationId xmlns:a16="http://schemas.microsoft.com/office/drawing/2014/main" id="{29D996A8-4831-7A85-E5E8-4636A17F4031}"/>
              </a:ext>
            </a:extLst>
          </p:cNvPr>
          <p:cNvSpPr>
            <a:spLocks noChangeArrowheads="1"/>
          </p:cNvSpPr>
          <p:nvPr/>
        </p:nvSpPr>
        <p:spPr bwMode="auto">
          <a:xfrm>
            <a:off x="10134600" y="42672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81" name="Rectangle 32">
            <a:extLst>
              <a:ext uri="{FF2B5EF4-FFF2-40B4-BE49-F238E27FC236}">
                <a16:creationId xmlns:a16="http://schemas.microsoft.com/office/drawing/2014/main" id="{AC04A5DD-586D-C067-3797-BF8EDF4D8F3D}"/>
              </a:ext>
            </a:extLst>
          </p:cNvPr>
          <p:cNvSpPr>
            <a:spLocks noChangeArrowheads="1"/>
          </p:cNvSpPr>
          <p:nvPr/>
        </p:nvSpPr>
        <p:spPr bwMode="auto">
          <a:xfrm>
            <a:off x="7848600" y="47244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82" name="Rectangle 33">
            <a:extLst>
              <a:ext uri="{FF2B5EF4-FFF2-40B4-BE49-F238E27FC236}">
                <a16:creationId xmlns:a16="http://schemas.microsoft.com/office/drawing/2014/main" id="{6F62E1EE-27E0-1567-43BD-8ECF20965A1F}"/>
              </a:ext>
            </a:extLst>
          </p:cNvPr>
          <p:cNvSpPr>
            <a:spLocks noChangeArrowheads="1"/>
          </p:cNvSpPr>
          <p:nvPr/>
        </p:nvSpPr>
        <p:spPr bwMode="auto">
          <a:xfrm>
            <a:off x="5486400" y="5181600"/>
            <a:ext cx="152400" cy="381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83" name="Rectangle 34">
            <a:extLst>
              <a:ext uri="{FF2B5EF4-FFF2-40B4-BE49-F238E27FC236}">
                <a16:creationId xmlns:a16="http://schemas.microsoft.com/office/drawing/2014/main" id="{79CF04E2-7075-4340-3ED4-49AFCC3AB379}"/>
              </a:ext>
            </a:extLst>
          </p:cNvPr>
          <p:cNvSpPr>
            <a:spLocks noChangeArrowheads="1"/>
          </p:cNvSpPr>
          <p:nvPr/>
        </p:nvSpPr>
        <p:spPr bwMode="auto">
          <a:xfrm>
            <a:off x="3352800" y="5562600"/>
            <a:ext cx="152400" cy="381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84" name="Text Box 35">
            <a:extLst>
              <a:ext uri="{FF2B5EF4-FFF2-40B4-BE49-F238E27FC236}">
                <a16:creationId xmlns:a16="http://schemas.microsoft.com/office/drawing/2014/main" id="{CA3E9460-0A19-475C-F4C1-7E1841B5F93B}"/>
              </a:ext>
            </a:extLst>
          </p:cNvPr>
          <p:cNvSpPr txBox="1">
            <a:spLocks noChangeArrowheads="1"/>
          </p:cNvSpPr>
          <p:nvPr/>
        </p:nvSpPr>
        <p:spPr bwMode="auto">
          <a:xfrm>
            <a:off x="-1" y="669926"/>
            <a:ext cx="2928937" cy="60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342900" indent="-342900" algn="just" eaLnBrk="1" hangingPunct="1">
              <a:lnSpc>
                <a:spcPct val="100000"/>
              </a:lnSpc>
              <a:spcBef>
                <a:spcPct val="50000"/>
              </a:spcBef>
              <a:buFont typeface="+mj-lt"/>
              <a:buAutoNum type="arabicPeriod"/>
            </a:pPr>
            <a:r>
              <a:rPr lang="en-US" altLang="en-US" sz="1800" dirty="0">
                <a:latin typeface="Times New Roman" panose="02020603050405020304" pitchFamily="18" charset="0"/>
              </a:rPr>
              <a:t>The Customer clicks the Login button on the Home Page</a:t>
            </a:r>
          </a:p>
          <a:p>
            <a:pPr marL="342900" indent="-342900" algn="just" eaLnBrk="1" hangingPunct="1">
              <a:lnSpc>
                <a:spcPct val="100000"/>
              </a:lnSpc>
              <a:spcBef>
                <a:spcPct val="50000"/>
              </a:spcBef>
              <a:buFont typeface="+mj-lt"/>
              <a:buAutoNum type="arabicPeriod"/>
            </a:pPr>
            <a:r>
              <a:rPr lang="en-US" altLang="en-US" sz="1800" dirty="0">
                <a:latin typeface="Times New Roman" panose="02020603050405020304" pitchFamily="18" charset="0"/>
              </a:rPr>
              <a:t>The system displays the Login Page</a:t>
            </a:r>
          </a:p>
          <a:p>
            <a:pPr marL="342900" indent="-342900" algn="just" eaLnBrk="1" hangingPunct="1">
              <a:lnSpc>
                <a:spcPct val="100000"/>
              </a:lnSpc>
              <a:spcBef>
                <a:spcPct val="50000"/>
              </a:spcBef>
              <a:buFont typeface="+mj-lt"/>
              <a:buAutoNum type="arabicPeriod"/>
            </a:pPr>
            <a:r>
              <a:rPr lang="en-US" altLang="en-US" sz="1800" dirty="0">
                <a:latin typeface="Times New Roman" panose="02020603050405020304" pitchFamily="18" charset="0"/>
              </a:rPr>
              <a:t>The Customer enters his or her user ID and password, and then clicks the OK button</a:t>
            </a:r>
          </a:p>
          <a:p>
            <a:pPr marL="342900" indent="-342900" algn="just" eaLnBrk="1" hangingPunct="1">
              <a:lnSpc>
                <a:spcPct val="100000"/>
              </a:lnSpc>
              <a:spcBef>
                <a:spcPct val="50000"/>
              </a:spcBef>
              <a:buFont typeface="+mj-lt"/>
              <a:buAutoNum type="arabicPeriod"/>
            </a:pPr>
            <a:r>
              <a:rPr lang="en-US" altLang="en-US" sz="1800" dirty="0">
                <a:latin typeface="Times New Roman" panose="02020603050405020304" pitchFamily="18" charset="0"/>
              </a:rPr>
              <a:t>The system validates the login information against the persistent Account data …… and then returns the Customer to the Home Page.</a:t>
            </a:r>
          </a:p>
          <a:p>
            <a:pPr algn="just">
              <a:lnSpc>
                <a:spcPct val="100000"/>
              </a:lnSpc>
              <a:spcBef>
                <a:spcPct val="50000"/>
              </a:spcBef>
              <a:buNone/>
            </a:pPr>
            <a:r>
              <a:rPr lang="en-US" altLang="en-US" sz="1800" dirty="0">
                <a:latin typeface="Times New Roman" panose="02020603050405020304" pitchFamily="18" charset="0"/>
              </a:rPr>
              <a:t>.</a:t>
            </a:r>
          </a:p>
          <a:p>
            <a:pPr algn="just">
              <a:lnSpc>
                <a:spcPct val="100000"/>
              </a:lnSpc>
              <a:spcBef>
                <a:spcPct val="50000"/>
              </a:spcBef>
              <a:buNone/>
            </a:pPr>
            <a:endParaRPr lang="en-US" altLang="en-US" sz="1800" dirty="0">
              <a:latin typeface="Times New Roman" panose="02020603050405020304" pitchFamily="18" charset="0"/>
            </a:endParaRPr>
          </a:p>
          <a:p>
            <a:pPr algn="just" eaLnBrk="1" hangingPunct="1">
              <a:lnSpc>
                <a:spcPct val="100000"/>
              </a:lnSpc>
              <a:spcBef>
                <a:spcPct val="50000"/>
              </a:spcBef>
              <a:buFontTx/>
              <a:buNone/>
            </a:pPr>
            <a:endParaRPr lang="en-US" altLang="en-US" sz="1800" dirty="0">
              <a:latin typeface="Times New Roman" panose="02020603050405020304" pitchFamily="18" charset="0"/>
            </a:endParaRPr>
          </a:p>
        </p:txBody>
      </p:sp>
      <p:grpSp>
        <p:nvGrpSpPr>
          <p:cNvPr id="104488" name="Group 39">
            <a:extLst>
              <a:ext uri="{FF2B5EF4-FFF2-40B4-BE49-F238E27FC236}">
                <a16:creationId xmlns:a16="http://schemas.microsoft.com/office/drawing/2014/main" id="{CD94FEE5-C45B-D3BE-1345-4F50F1E5DD9C}"/>
              </a:ext>
            </a:extLst>
          </p:cNvPr>
          <p:cNvGrpSpPr>
            <a:grpSpLocks/>
          </p:cNvGrpSpPr>
          <p:nvPr/>
        </p:nvGrpSpPr>
        <p:grpSpPr bwMode="auto">
          <a:xfrm>
            <a:off x="3276600" y="76200"/>
            <a:ext cx="304800" cy="609600"/>
            <a:chOff x="672" y="288"/>
            <a:chExt cx="288" cy="672"/>
          </a:xfrm>
        </p:grpSpPr>
        <p:sp>
          <p:nvSpPr>
            <p:cNvPr id="104502" name="Oval 40">
              <a:extLst>
                <a:ext uri="{FF2B5EF4-FFF2-40B4-BE49-F238E27FC236}">
                  <a16:creationId xmlns:a16="http://schemas.microsoft.com/office/drawing/2014/main" id="{F0AFC654-B92A-88CA-14B9-4569BE7B2535}"/>
                </a:ext>
              </a:extLst>
            </p:cNvPr>
            <p:cNvSpPr>
              <a:spLocks noChangeArrowheads="1"/>
            </p:cNvSpPr>
            <p:nvPr/>
          </p:nvSpPr>
          <p:spPr bwMode="auto">
            <a:xfrm>
              <a:off x="720" y="288"/>
              <a:ext cx="200" cy="1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503" name="Line 41">
              <a:extLst>
                <a:ext uri="{FF2B5EF4-FFF2-40B4-BE49-F238E27FC236}">
                  <a16:creationId xmlns:a16="http://schemas.microsoft.com/office/drawing/2014/main" id="{98FB4C46-5D3C-FCA4-955E-E4E73AF345BC}"/>
                </a:ext>
              </a:extLst>
            </p:cNvPr>
            <p:cNvSpPr>
              <a:spLocks noChangeShapeType="1"/>
            </p:cNvSpPr>
            <p:nvPr/>
          </p:nvSpPr>
          <p:spPr bwMode="auto">
            <a:xfrm>
              <a:off x="816" y="486"/>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4504" name="Line 42">
              <a:extLst>
                <a:ext uri="{FF2B5EF4-FFF2-40B4-BE49-F238E27FC236}">
                  <a16:creationId xmlns:a16="http://schemas.microsoft.com/office/drawing/2014/main" id="{723ED8B4-30A8-C995-0587-6DA8E58F29A2}"/>
                </a:ext>
              </a:extLst>
            </p:cNvPr>
            <p:cNvSpPr>
              <a:spLocks noChangeShapeType="1"/>
            </p:cNvSpPr>
            <p:nvPr/>
          </p:nvSpPr>
          <p:spPr bwMode="auto">
            <a:xfrm>
              <a:off x="672" y="5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4505" name="Line 43">
              <a:extLst>
                <a:ext uri="{FF2B5EF4-FFF2-40B4-BE49-F238E27FC236}">
                  <a16:creationId xmlns:a16="http://schemas.microsoft.com/office/drawing/2014/main" id="{2B6442B4-35FA-3C90-C04E-7C409802D725}"/>
                </a:ext>
              </a:extLst>
            </p:cNvPr>
            <p:cNvSpPr>
              <a:spLocks noChangeShapeType="1"/>
            </p:cNvSpPr>
            <p:nvPr/>
          </p:nvSpPr>
          <p:spPr bwMode="auto">
            <a:xfrm flipH="1">
              <a:off x="672"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4506" name="Line 44">
              <a:extLst>
                <a:ext uri="{FF2B5EF4-FFF2-40B4-BE49-F238E27FC236}">
                  <a16:creationId xmlns:a16="http://schemas.microsoft.com/office/drawing/2014/main" id="{BF81C6AA-AFBB-0F8F-4664-B5581EA0BE49}"/>
                </a:ext>
              </a:extLst>
            </p:cNvPr>
            <p:cNvSpPr>
              <a:spLocks noChangeShapeType="1"/>
            </p:cNvSpPr>
            <p:nvPr/>
          </p:nvSpPr>
          <p:spPr bwMode="auto">
            <a:xfrm>
              <a:off x="816"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4489" name="Text Box 45">
            <a:extLst>
              <a:ext uri="{FF2B5EF4-FFF2-40B4-BE49-F238E27FC236}">
                <a16:creationId xmlns:a16="http://schemas.microsoft.com/office/drawing/2014/main" id="{ACF2254E-3E85-841E-4F2C-B4858854E4EE}"/>
              </a:ext>
            </a:extLst>
          </p:cNvPr>
          <p:cNvSpPr txBox="1">
            <a:spLocks noChangeArrowheads="1"/>
          </p:cNvSpPr>
          <p:nvPr/>
        </p:nvSpPr>
        <p:spPr bwMode="auto">
          <a:xfrm>
            <a:off x="4953000" y="6019801"/>
            <a:ext cx="373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2800" b="1">
                <a:solidFill>
                  <a:srgbClr val="1308F8"/>
                </a:solidFill>
                <a:latin typeface="Times New Roman" panose="02020603050405020304" pitchFamily="18" charset="0"/>
                <a:cs typeface="Times New Roman" panose="02020603050405020304" pitchFamily="18" charset="0"/>
              </a:rPr>
              <a:t>Sequence Diagram</a:t>
            </a:r>
          </a:p>
        </p:txBody>
      </p:sp>
      <p:grpSp>
        <p:nvGrpSpPr>
          <p:cNvPr id="104490" name="Group 46">
            <a:extLst>
              <a:ext uri="{FF2B5EF4-FFF2-40B4-BE49-F238E27FC236}">
                <a16:creationId xmlns:a16="http://schemas.microsoft.com/office/drawing/2014/main" id="{CB841B5D-767E-5BC3-630D-9FF611613EB7}"/>
              </a:ext>
            </a:extLst>
          </p:cNvPr>
          <p:cNvGrpSpPr>
            <a:grpSpLocks/>
          </p:cNvGrpSpPr>
          <p:nvPr/>
        </p:nvGrpSpPr>
        <p:grpSpPr bwMode="auto">
          <a:xfrm>
            <a:off x="5181600" y="152400"/>
            <a:ext cx="762000" cy="457200"/>
            <a:chOff x="2688" y="3024"/>
            <a:chExt cx="624" cy="384"/>
          </a:xfrm>
        </p:grpSpPr>
        <p:sp>
          <p:nvSpPr>
            <p:cNvPr id="104499" name="Oval 47">
              <a:extLst>
                <a:ext uri="{FF2B5EF4-FFF2-40B4-BE49-F238E27FC236}">
                  <a16:creationId xmlns:a16="http://schemas.microsoft.com/office/drawing/2014/main" id="{25C3B453-C3F3-0B00-9AAD-F0EE3FA5449F}"/>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500" name="Line 48">
              <a:extLst>
                <a:ext uri="{FF2B5EF4-FFF2-40B4-BE49-F238E27FC236}">
                  <a16:creationId xmlns:a16="http://schemas.microsoft.com/office/drawing/2014/main" id="{5FF44373-905D-0B4B-2991-E51550E8CFFD}"/>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4501" name="Line 49">
              <a:extLst>
                <a:ext uri="{FF2B5EF4-FFF2-40B4-BE49-F238E27FC236}">
                  <a16:creationId xmlns:a16="http://schemas.microsoft.com/office/drawing/2014/main" id="{1005615E-3C9C-C46B-7A00-1E78C008FF1E}"/>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04491" name="Group 50">
            <a:extLst>
              <a:ext uri="{FF2B5EF4-FFF2-40B4-BE49-F238E27FC236}">
                <a16:creationId xmlns:a16="http://schemas.microsoft.com/office/drawing/2014/main" id="{A6232699-CF69-6182-2DC5-DE90B19916C2}"/>
              </a:ext>
            </a:extLst>
          </p:cNvPr>
          <p:cNvGrpSpPr>
            <a:grpSpLocks/>
          </p:cNvGrpSpPr>
          <p:nvPr/>
        </p:nvGrpSpPr>
        <p:grpSpPr bwMode="auto">
          <a:xfrm>
            <a:off x="7467600" y="152400"/>
            <a:ext cx="762000" cy="457200"/>
            <a:chOff x="2688" y="3024"/>
            <a:chExt cx="624" cy="384"/>
          </a:xfrm>
        </p:grpSpPr>
        <p:sp>
          <p:nvSpPr>
            <p:cNvPr id="104496" name="Oval 51">
              <a:extLst>
                <a:ext uri="{FF2B5EF4-FFF2-40B4-BE49-F238E27FC236}">
                  <a16:creationId xmlns:a16="http://schemas.microsoft.com/office/drawing/2014/main" id="{D39FF9F7-B7F8-53C7-1749-1DA3A1D09F39}"/>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97" name="Line 52">
              <a:extLst>
                <a:ext uri="{FF2B5EF4-FFF2-40B4-BE49-F238E27FC236}">
                  <a16:creationId xmlns:a16="http://schemas.microsoft.com/office/drawing/2014/main" id="{74E1735F-686E-155A-808E-284FB361D457}"/>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4498" name="Line 53">
              <a:extLst>
                <a:ext uri="{FF2B5EF4-FFF2-40B4-BE49-F238E27FC236}">
                  <a16:creationId xmlns:a16="http://schemas.microsoft.com/office/drawing/2014/main" id="{20DB0854-847D-90DA-63E0-A527D876A661}"/>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04492" name="Group 54">
            <a:extLst>
              <a:ext uri="{FF2B5EF4-FFF2-40B4-BE49-F238E27FC236}">
                <a16:creationId xmlns:a16="http://schemas.microsoft.com/office/drawing/2014/main" id="{2F53A368-8367-9AAC-4897-7415EFA8C548}"/>
              </a:ext>
            </a:extLst>
          </p:cNvPr>
          <p:cNvGrpSpPr>
            <a:grpSpLocks/>
          </p:cNvGrpSpPr>
          <p:nvPr/>
        </p:nvGrpSpPr>
        <p:grpSpPr bwMode="auto">
          <a:xfrm>
            <a:off x="9677400" y="152400"/>
            <a:ext cx="533400" cy="457200"/>
            <a:chOff x="2400" y="2688"/>
            <a:chExt cx="432" cy="384"/>
          </a:xfrm>
        </p:grpSpPr>
        <p:sp>
          <p:nvSpPr>
            <p:cNvPr id="104494" name="Oval 55">
              <a:extLst>
                <a:ext uri="{FF2B5EF4-FFF2-40B4-BE49-F238E27FC236}">
                  <a16:creationId xmlns:a16="http://schemas.microsoft.com/office/drawing/2014/main" id="{1FD53231-F815-82E3-928B-B46F9E033C96}"/>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4495" name="Line 56">
              <a:extLst>
                <a:ext uri="{FF2B5EF4-FFF2-40B4-BE49-F238E27FC236}">
                  <a16:creationId xmlns:a16="http://schemas.microsoft.com/office/drawing/2014/main" id="{CF5598C4-3F25-1B3A-13BF-008A29C9EB00}"/>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4493" name="Rectangle 57">
            <a:extLst>
              <a:ext uri="{FF2B5EF4-FFF2-40B4-BE49-F238E27FC236}">
                <a16:creationId xmlns:a16="http://schemas.microsoft.com/office/drawing/2014/main" id="{1AE9FE01-63A9-D9D8-671C-2FBE279788DE}"/>
              </a:ext>
            </a:extLst>
          </p:cNvPr>
          <p:cNvSpPr>
            <a:spLocks noChangeArrowheads="1"/>
          </p:cNvSpPr>
          <p:nvPr/>
        </p:nvSpPr>
        <p:spPr bwMode="auto">
          <a:xfrm>
            <a:off x="7848600" y="3048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13973C6-4DE1-BD03-B566-8CD1843E85F3}"/>
              </a:ext>
            </a:extLst>
          </p:cNvPr>
          <p:cNvSpPr>
            <a:spLocks noGrp="1" noChangeArrowheads="1"/>
          </p:cNvSpPr>
          <p:nvPr>
            <p:ph idx="1"/>
          </p:nvPr>
        </p:nvSpPr>
        <p:spPr>
          <a:xfrm>
            <a:off x="0" y="381000"/>
            <a:ext cx="12192000" cy="6934200"/>
          </a:xfrm>
        </p:spPr>
        <p:txBody>
          <a:bodyPr>
            <a:normAutofit/>
          </a:bodyPr>
          <a:lstStyle/>
          <a:p>
            <a:pPr algn="just" eaLnBrk="1" hangingPunct="1">
              <a:lnSpc>
                <a:spcPct val="150000"/>
              </a:lnSpc>
              <a:spcBef>
                <a:spcPct val="0"/>
              </a:spcBef>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On-line Bookstore is a web application that can be accessed by the store’s registered customer, whereby each customer can order books, review one or more books sold in the book store, and sell used books to other customers. Before performing any one of these transactions, the customer must first log-in into the system using their user id and password kept in their account.  </a:t>
            </a:r>
          </a:p>
          <a:p>
            <a:pPr algn="just" eaLnBrk="1" hangingPunct="1">
              <a:lnSpc>
                <a:spcPct val="150000"/>
              </a:lnSpc>
              <a:spcBef>
                <a:spcPct val="0"/>
              </a:spcBef>
              <a:buFont typeface="Wingdings" panose="05000000000000000000" pitchFamily="2" charset="2"/>
              <a:buChar char="§"/>
            </a:pPr>
            <a:r>
              <a:rPr lang="en-GB" altLang="en-US" sz="2400" b="1" u="sng" dirty="0">
                <a:latin typeface="Times New Roman" panose="02020603050405020304" pitchFamily="18" charset="0"/>
                <a:cs typeface="Times New Roman" panose="02020603050405020304" pitchFamily="18" charset="0"/>
              </a:rPr>
              <a:t>Problem</a:t>
            </a:r>
            <a:r>
              <a:rPr lang="en-GB" altLang="en-US" sz="2400" b="1" dirty="0">
                <a:latin typeface="Times New Roman" panose="02020603050405020304" pitchFamily="18" charset="0"/>
                <a:cs typeface="Times New Roman" panose="02020603050405020304" pitchFamily="18" charset="0"/>
              </a:rPr>
              <a:t>: Draw the sequence diagram for the above system.</a:t>
            </a:r>
          </a:p>
          <a:p>
            <a:pPr algn="just" eaLnBrk="1" hangingPunct="1">
              <a:lnSpc>
                <a:spcPct val="150000"/>
              </a:lnSpc>
              <a:spcBef>
                <a:spcPct val="0"/>
              </a:spcBef>
              <a:buFont typeface="Wingdings" panose="05000000000000000000" pitchFamily="2" charset="2"/>
              <a:buChar char="Ø"/>
            </a:pPr>
            <a:r>
              <a:rPr lang="en-GB" altLang="en-US" sz="2400" dirty="0">
                <a:latin typeface="Times New Roman" panose="02020603050405020304" pitchFamily="18" charset="0"/>
                <a:cs typeface="Times New Roman" panose="02020603050405020304" pitchFamily="18" charset="0"/>
              </a:rPr>
              <a:t>From previous discussions, we know that the functional requirements for the Online Bookstore can be seen from the use case diagram (as shown in the next slide)</a:t>
            </a:r>
          </a:p>
          <a:p>
            <a:pPr lvl="1" algn="just" eaLnBrk="1" hangingPunct="1">
              <a:lnSpc>
                <a:spcPct val="150000"/>
              </a:lnSpc>
              <a:spcBef>
                <a:spcPct val="0"/>
              </a:spcBef>
              <a:buFont typeface="Wingdings" panose="05000000000000000000" pitchFamily="2" charset="2"/>
              <a:buChar char="§"/>
            </a:pPr>
            <a:r>
              <a:rPr lang="en-GB" altLang="en-US" b="1" dirty="0">
                <a:solidFill>
                  <a:srgbClr val="FF0000"/>
                </a:solidFill>
                <a:latin typeface="Times New Roman" panose="02020603050405020304" pitchFamily="18" charset="0"/>
                <a:cs typeface="Times New Roman" panose="02020603050405020304" pitchFamily="18" charset="0"/>
              </a:rPr>
              <a:t>Each of the </a:t>
            </a:r>
            <a:r>
              <a:rPr lang="en-GB" altLang="en-US" b="1" dirty="0">
                <a:solidFill>
                  <a:srgbClr val="1308F8"/>
                </a:solidFill>
                <a:latin typeface="Times New Roman" panose="02020603050405020304" pitchFamily="18" charset="0"/>
                <a:cs typeface="Times New Roman" panose="02020603050405020304" pitchFamily="18" charset="0"/>
              </a:rPr>
              <a:t>use cases </a:t>
            </a:r>
            <a:r>
              <a:rPr lang="en-GB" altLang="en-US" b="1" dirty="0">
                <a:solidFill>
                  <a:srgbClr val="FF0000"/>
                </a:solidFill>
                <a:latin typeface="Times New Roman" panose="02020603050405020304" pitchFamily="18" charset="0"/>
                <a:cs typeface="Times New Roman" panose="02020603050405020304" pitchFamily="18" charset="0"/>
              </a:rPr>
              <a:t>in the </a:t>
            </a:r>
            <a:r>
              <a:rPr lang="en-GB" altLang="en-US" b="1" dirty="0">
                <a:solidFill>
                  <a:srgbClr val="1308F8"/>
                </a:solidFill>
                <a:latin typeface="Times New Roman" panose="02020603050405020304" pitchFamily="18" charset="0"/>
                <a:cs typeface="Times New Roman" panose="02020603050405020304" pitchFamily="18" charset="0"/>
              </a:rPr>
              <a:t>use case diagram </a:t>
            </a:r>
            <a:r>
              <a:rPr lang="en-GB" altLang="en-US" b="1" dirty="0">
                <a:solidFill>
                  <a:srgbClr val="FF0000"/>
                </a:solidFill>
                <a:latin typeface="Times New Roman" panose="02020603050405020304" pitchFamily="18" charset="0"/>
                <a:cs typeface="Times New Roman" panose="02020603050405020304" pitchFamily="18" charset="0"/>
              </a:rPr>
              <a:t>must have its corresponding </a:t>
            </a:r>
            <a:r>
              <a:rPr lang="en-GB" altLang="en-US" b="1" dirty="0">
                <a:solidFill>
                  <a:srgbClr val="1308F8"/>
                </a:solidFill>
                <a:latin typeface="Times New Roman" panose="02020603050405020304" pitchFamily="18" charset="0"/>
                <a:cs typeface="Times New Roman" panose="02020603050405020304" pitchFamily="18" charset="0"/>
              </a:rPr>
              <a:t>interaction diagram</a:t>
            </a:r>
          </a:p>
          <a:p>
            <a:pPr lvl="1" algn="just" eaLnBrk="1" hangingPunct="1">
              <a:lnSpc>
                <a:spcPct val="150000"/>
              </a:lnSpc>
              <a:spcBef>
                <a:spcPct val="0"/>
              </a:spcBef>
              <a:buFont typeface="Wingdings" panose="05000000000000000000" pitchFamily="2" charset="2"/>
              <a:buChar char="§"/>
            </a:pPr>
            <a:r>
              <a:rPr lang="en-GB" altLang="en-US" dirty="0">
                <a:latin typeface="Times New Roman" panose="02020603050405020304" pitchFamily="18" charset="0"/>
                <a:cs typeface="Times New Roman" panose="02020603050405020304" pitchFamily="18" charset="0"/>
              </a:rPr>
              <a:t>We will use the </a:t>
            </a:r>
            <a:r>
              <a:rPr lang="en-GB" altLang="en-US" b="1" dirty="0">
                <a:solidFill>
                  <a:srgbClr val="1308F8"/>
                </a:solidFill>
                <a:latin typeface="Times New Roman" panose="02020603050405020304" pitchFamily="18" charset="0"/>
                <a:cs typeface="Times New Roman" panose="02020603050405020304" pitchFamily="18" charset="0"/>
              </a:rPr>
              <a:t>scenarios</a:t>
            </a:r>
            <a:r>
              <a:rPr lang="en-GB" altLang="en-US" b="1" dirty="0">
                <a:solidFill>
                  <a:srgbClr val="CC00CC"/>
                </a:solidFill>
                <a:latin typeface="Times New Roman" panose="02020603050405020304" pitchFamily="18" charset="0"/>
                <a:cs typeface="Times New Roman" panose="02020603050405020304" pitchFamily="18" charset="0"/>
              </a:rPr>
              <a:t> in the </a:t>
            </a:r>
            <a:r>
              <a:rPr lang="en-GB" altLang="en-US" b="1" dirty="0">
                <a:solidFill>
                  <a:srgbClr val="1308F8"/>
                </a:solidFill>
                <a:latin typeface="Times New Roman" panose="02020603050405020304" pitchFamily="18" charset="0"/>
                <a:cs typeface="Times New Roman" panose="02020603050405020304" pitchFamily="18" charset="0"/>
              </a:rPr>
              <a:t>‘Main flow of events’ </a:t>
            </a:r>
            <a:r>
              <a:rPr lang="en-GB" altLang="en-US" b="1" dirty="0">
                <a:solidFill>
                  <a:srgbClr val="CC00CC"/>
                </a:solidFill>
                <a:latin typeface="Times New Roman" panose="02020603050405020304" pitchFamily="18" charset="0"/>
                <a:cs typeface="Times New Roman" panose="02020603050405020304" pitchFamily="18" charset="0"/>
              </a:rPr>
              <a:t>for each use case to </a:t>
            </a:r>
            <a:r>
              <a:rPr lang="en-GB" altLang="en-US" b="1" dirty="0">
                <a:solidFill>
                  <a:srgbClr val="6600CC"/>
                </a:solidFill>
                <a:latin typeface="Times New Roman" panose="02020603050405020304" pitchFamily="18" charset="0"/>
                <a:cs typeface="Times New Roman" panose="02020603050405020304" pitchFamily="18" charset="0"/>
              </a:rPr>
              <a:t>model the interaction diagram</a:t>
            </a:r>
          </a:p>
          <a:p>
            <a:pPr algn="just" eaLnBrk="1" hangingPunct="1">
              <a:lnSpc>
                <a:spcPct val="150000"/>
              </a:lnSpc>
              <a:spcBef>
                <a:spcPct val="0"/>
              </a:spcBef>
            </a:pPr>
            <a:endParaRPr lang="en-GB"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GB" altLang="en-US" sz="2400" dirty="0">
              <a:latin typeface="Times New Roman" panose="02020603050405020304" pitchFamily="18" charset="0"/>
              <a:cs typeface="Times New Roman" panose="02020603050405020304" pitchFamily="18" charset="0"/>
            </a:endParaRPr>
          </a:p>
        </p:txBody>
      </p:sp>
      <p:sp>
        <p:nvSpPr>
          <p:cNvPr id="106499" name="Slide Number Placeholder 4">
            <a:extLst>
              <a:ext uri="{FF2B5EF4-FFF2-40B4-BE49-F238E27FC236}">
                <a16:creationId xmlns:a16="http://schemas.microsoft.com/office/drawing/2014/main" id="{62769F8B-8CD4-D121-7EBB-5C749D77BF5E}"/>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7E79D514-FD29-4602-AA75-B7242ECF7F02}" type="slidenum">
              <a:rPr lang="en-GB" altLang="en-US" sz="1200">
                <a:solidFill>
                  <a:schemeClr val="tx2"/>
                </a:solidFill>
              </a:rPr>
              <a:pPr algn="l">
                <a:lnSpc>
                  <a:spcPct val="100000"/>
                </a:lnSpc>
                <a:spcBef>
                  <a:spcPct val="0"/>
                </a:spcBef>
                <a:buFontTx/>
                <a:buNone/>
              </a:pPr>
              <a:t>68</a:t>
            </a:fld>
            <a:endParaRPr lang="en-GB" altLang="en-US" sz="1200">
              <a:solidFill>
                <a:schemeClr val="tx2"/>
              </a:solidFill>
            </a:endParaRPr>
          </a:p>
        </p:txBody>
      </p:sp>
      <p:sp>
        <p:nvSpPr>
          <p:cNvPr id="106500" name="TextBox 1">
            <a:extLst>
              <a:ext uri="{FF2B5EF4-FFF2-40B4-BE49-F238E27FC236}">
                <a16:creationId xmlns:a16="http://schemas.microsoft.com/office/drawing/2014/main" id="{D773E466-8B25-7C0B-B907-DFFF9F8EDEDF}"/>
              </a:ext>
            </a:extLst>
          </p:cNvPr>
          <p:cNvSpPr txBox="1">
            <a:spLocks noChangeArrowheads="1"/>
          </p:cNvSpPr>
          <p:nvPr/>
        </p:nvSpPr>
        <p:spPr bwMode="auto">
          <a:xfrm>
            <a:off x="2133600" y="1"/>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GB" altLang="en-US" sz="2400" b="1">
                <a:solidFill>
                  <a:srgbClr val="6600CC"/>
                </a:solidFill>
                <a:latin typeface="Times New Roman" panose="02020603050405020304" pitchFamily="18" charset="0"/>
                <a:cs typeface="Times New Roman" panose="02020603050405020304" pitchFamily="18" charset="0"/>
              </a:rPr>
              <a:t>Simple Example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2">
            <a:extLst>
              <a:ext uri="{FF2B5EF4-FFF2-40B4-BE49-F238E27FC236}">
                <a16:creationId xmlns:a16="http://schemas.microsoft.com/office/drawing/2014/main" id="{01596832-DA1D-BD08-C9A1-D7B153D43453}"/>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362E4A44-8122-45ED-A2F3-88480AA50A69}" type="slidenum">
              <a:rPr lang="en-GB" altLang="en-US" sz="1200">
                <a:solidFill>
                  <a:schemeClr val="tx2"/>
                </a:solidFill>
              </a:rPr>
              <a:pPr algn="l">
                <a:lnSpc>
                  <a:spcPct val="100000"/>
                </a:lnSpc>
                <a:spcBef>
                  <a:spcPct val="0"/>
                </a:spcBef>
                <a:buFontTx/>
                <a:buNone/>
              </a:pPr>
              <a:t>69</a:t>
            </a:fld>
            <a:endParaRPr lang="en-GB" altLang="en-US" sz="1200">
              <a:solidFill>
                <a:schemeClr val="tx2"/>
              </a:solidFill>
            </a:endParaRPr>
          </a:p>
        </p:txBody>
      </p:sp>
      <p:grpSp>
        <p:nvGrpSpPr>
          <p:cNvPr id="107523" name="Group 32">
            <a:extLst>
              <a:ext uri="{FF2B5EF4-FFF2-40B4-BE49-F238E27FC236}">
                <a16:creationId xmlns:a16="http://schemas.microsoft.com/office/drawing/2014/main" id="{DA87E472-8306-D747-67C8-F840D4647D14}"/>
              </a:ext>
            </a:extLst>
          </p:cNvPr>
          <p:cNvGrpSpPr>
            <a:grpSpLocks/>
          </p:cNvGrpSpPr>
          <p:nvPr/>
        </p:nvGrpSpPr>
        <p:grpSpPr bwMode="auto">
          <a:xfrm>
            <a:off x="2667000" y="1524001"/>
            <a:ext cx="457200" cy="1050925"/>
            <a:chOff x="720" y="960"/>
            <a:chExt cx="288" cy="662"/>
          </a:xfrm>
        </p:grpSpPr>
        <p:sp>
          <p:nvSpPr>
            <p:cNvPr id="107548" name="Oval 3">
              <a:extLst>
                <a:ext uri="{FF2B5EF4-FFF2-40B4-BE49-F238E27FC236}">
                  <a16:creationId xmlns:a16="http://schemas.microsoft.com/office/drawing/2014/main" id="{9CA1A928-60E6-7BF9-6A6B-0FA1F21B63D8}"/>
                </a:ext>
              </a:extLst>
            </p:cNvPr>
            <p:cNvSpPr>
              <a:spLocks noChangeArrowheads="1"/>
            </p:cNvSpPr>
            <p:nvPr/>
          </p:nvSpPr>
          <p:spPr bwMode="auto">
            <a:xfrm>
              <a:off x="768" y="960"/>
              <a:ext cx="192" cy="1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7549" name="Line 4">
              <a:extLst>
                <a:ext uri="{FF2B5EF4-FFF2-40B4-BE49-F238E27FC236}">
                  <a16:creationId xmlns:a16="http://schemas.microsoft.com/office/drawing/2014/main" id="{DDADC744-FB48-623C-DDBA-744243D56F8E}"/>
                </a:ext>
              </a:extLst>
            </p:cNvPr>
            <p:cNvSpPr>
              <a:spLocks noChangeShapeType="1"/>
            </p:cNvSpPr>
            <p:nvPr/>
          </p:nvSpPr>
          <p:spPr bwMode="auto">
            <a:xfrm>
              <a:off x="864" y="1148"/>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7550" name="Line 5">
              <a:extLst>
                <a:ext uri="{FF2B5EF4-FFF2-40B4-BE49-F238E27FC236}">
                  <a16:creationId xmlns:a16="http://schemas.microsoft.com/office/drawing/2014/main" id="{3750618A-C068-46E7-8D78-28ACB1CF435F}"/>
                </a:ext>
              </a:extLst>
            </p:cNvPr>
            <p:cNvSpPr>
              <a:spLocks noChangeShapeType="1"/>
            </p:cNvSpPr>
            <p:nvPr/>
          </p:nvSpPr>
          <p:spPr bwMode="auto">
            <a:xfrm flipH="1">
              <a:off x="720" y="1424"/>
              <a:ext cx="144"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7551" name="Line 6">
              <a:extLst>
                <a:ext uri="{FF2B5EF4-FFF2-40B4-BE49-F238E27FC236}">
                  <a16:creationId xmlns:a16="http://schemas.microsoft.com/office/drawing/2014/main" id="{D7AE508D-3BAE-69C8-643C-E64FEED5B1F6}"/>
                </a:ext>
              </a:extLst>
            </p:cNvPr>
            <p:cNvSpPr>
              <a:spLocks noChangeShapeType="1"/>
            </p:cNvSpPr>
            <p:nvPr/>
          </p:nvSpPr>
          <p:spPr bwMode="auto">
            <a:xfrm>
              <a:off x="864" y="1424"/>
              <a:ext cx="144"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7552" name="Line 7">
              <a:extLst>
                <a:ext uri="{FF2B5EF4-FFF2-40B4-BE49-F238E27FC236}">
                  <a16:creationId xmlns:a16="http://schemas.microsoft.com/office/drawing/2014/main" id="{EC2E9162-092D-F400-39CA-667D25701108}"/>
                </a:ext>
              </a:extLst>
            </p:cNvPr>
            <p:cNvSpPr>
              <a:spLocks noChangeShapeType="1"/>
            </p:cNvSpPr>
            <p:nvPr/>
          </p:nvSpPr>
          <p:spPr bwMode="auto">
            <a:xfrm>
              <a:off x="720" y="126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07524" name="Oval 8">
            <a:extLst>
              <a:ext uri="{FF2B5EF4-FFF2-40B4-BE49-F238E27FC236}">
                <a16:creationId xmlns:a16="http://schemas.microsoft.com/office/drawing/2014/main" id="{7AE8ABDF-B243-3F22-4045-C34552741CE0}"/>
              </a:ext>
            </a:extLst>
          </p:cNvPr>
          <p:cNvSpPr>
            <a:spLocks noChangeArrowheads="1"/>
          </p:cNvSpPr>
          <p:nvPr/>
        </p:nvSpPr>
        <p:spPr bwMode="auto">
          <a:xfrm>
            <a:off x="4800600" y="838200"/>
            <a:ext cx="2286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481" name="Text Box 9">
            <a:extLst>
              <a:ext uri="{FF2B5EF4-FFF2-40B4-BE49-F238E27FC236}">
                <a16:creationId xmlns:a16="http://schemas.microsoft.com/office/drawing/2014/main" id="{0092829D-E0B7-014C-2317-F2E14FADB83F}"/>
              </a:ext>
            </a:extLst>
          </p:cNvPr>
          <p:cNvSpPr txBox="1">
            <a:spLocks noChangeArrowheads="1"/>
          </p:cNvSpPr>
          <p:nvPr/>
        </p:nvSpPr>
        <p:spPr bwMode="auto">
          <a:xfrm>
            <a:off x="5105401" y="958851"/>
            <a:ext cx="1622425" cy="366713"/>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Register</a:t>
            </a:r>
          </a:p>
        </p:txBody>
      </p:sp>
      <p:sp>
        <p:nvSpPr>
          <p:cNvPr id="107526" name="Oval 10">
            <a:extLst>
              <a:ext uri="{FF2B5EF4-FFF2-40B4-BE49-F238E27FC236}">
                <a16:creationId xmlns:a16="http://schemas.microsoft.com/office/drawing/2014/main" id="{3CAEE9EC-EF65-B253-5724-599E94FA2855}"/>
              </a:ext>
            </a:extLst>
          </p:cNvPr>
          <p:cNvSpPr>
            <a:spLocks noChangeArrowheads="1"/>
          </p:cNvSpPr>
          <p:nvPr/>
        </p:nvSpPr>
        <p:spPr bwMode="auto">
          <a:xfrm>
            <a:off x="4953000" y="2362200"/>
            <a:ext cx="2286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483" name="Text Box 11">
            <a:extLst>
              <a:ext uri="{FF2B5EF4-FFF2-40B4-BE49-F238E27FC236}">
                <a16:creationId xmlns:a16="http://schemas.microsoft.com/office/drawing/2014/main" id="{A3A4E995-E22B-05BB-6CB9-70ECD57D2B86}"/>
              </a:ext>
            </a:extLst>
          </p:cNvPr>
          <p:cNvSpPr txBox="1">
            <a:spLocks noChangeArrowheads="1"/>
          </p:cNvSpPr>
          <p:nvPr/>
        </p:nvSpPr>
        <p:spPr bwMode="auto">
          <a:xfrm>
            <a:off x="5311776" y="2605088"/>
            <a:ext cx="1622425" cy="366712"/>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Order books</a:t>
            </a:r>
          </a:p>
        </p:txBody>
      </p:sp>
      <p:sp>
        <p:nvSpPr>
          <p:cNvPr id="107528" name="Oval 12">
            <a:extLst>
              <a:ext uri="{FF2B5EF4-FFF2-40B4-BE49-F238E27FC236}">
                <a16:creationId xmlns:a16="http://schemas.microsoft.com/office/drawing/2014/main" id="{94362117-2A8E-D309-E253-B7F5BEE2491E}"/>
              </a:ext>
            </a:extLst>
          </p:cNvPr>
          <p:cNvSpPr>
            <a:spLocks noChangeArrowheads="1"/>
          </p:cNvSpPr>
          <p:nvPr/>
        </p:nvSpPr>
        <p:spPr bwMode="auto">
          <a:xfrm>
            <a:off x="4953000" y="3810000"/>
            <a:ext cx="2286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485" name="Text Box 13">
            <a:extLst>
              <a:ext uri="{FF2B5EF4-FFF2-40B4-BE49-F238E27FC236}">
                <a16:creationId xmlns:a16="http://schemas.microsoft.com/office/drawing/2014/main" id="{DF2F84A4-AD33-4E46-8016-F5E9990351F5}"/>
              </a:ext>
            </a:extLst>
          </p:cNvPr>
          <p:cNvSpPr txBox="1">
            <a:spLocks noChangeArrowheads="1"/>
          </p:cNvSpPr>
          <p:nvPr/>
        </p:nvSpPr>
        <p:spPr bwMode="auto">
          <a:xfrm>
            <a:off x="5387976" y="4052888"/>
            <a:ext cx="1622425" cy="366712"/>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Sell used books</a:t>
            </a:r>
          </a:p>
        </p:txBody>
      </p:sp>
      <p:sp>
        <p:nvSpPr>
          <p:cNvPr id="107530" name="Oval 14">
            <a:extLst>
              <a:ext uri="{FF2B5EF4-FFF2-40B4-BE49-F238E27FC236}">
                <a16:creationId xmlns:a16="http://schemas.microsoft.com/office/drawing/2014/main" id="{DE7F70F3-B7B3-8241-BBFD-380AD21A545A}"/>
              </a:ext>
            </a:extLst>
          </p:cNvPr>
          <p:cNvSpPr>
            <a:spLocks noChangeArrowheads="1"/>
          </p:cNvSpPr>
          <p:nvPr/>
        </p:nvSpPr>
        <p:spPr bwMode="auto">
          <a:xfrm>
            <a:off x="4876800" y="5257800"/>
            <a:ext cx="2286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487" name="Text Box 15">
            <a:extLst>
              <a:ext uri="{FF2B5EF4-FFF2-40B4-BE49-F238E27FC236}">
                <a16:creationId xmlns:a16="http://schemas.microsoft.com/office/drawing/2014/main" id="{AAFD4500-A0E6-A262-D78E-73A4DC3E4812}"/>
              </a:ext>
            </a:extLst>
          </p:cNvPr>
          <p:cNvSpPr txBox="1">
            <a:spLocks noChangeArrowheads="1"/>
          </p:cNvSpPr>
          <p:nvPr/>
        </p:nvSpPr>
        <p:spPr bwMode="auto">
          <a:xfrm>
            <a:off x="5105400" y="5500688"/>
            <a:ext cx="1905000" cy="366712"/>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Review books</a:t>
            </a:r>
          </a:p>
        </p:txBody>
      </p:sp>
      <p:sp>
        <p:nvSpPr>
          <p:cNvPr id="105488" name="Text Box 16">
            <a:extLst>
              <a:ext uri="{FF2B5EF4-FFF2-40B4-BE49-F238E27FC236}">
                <a16:creationId xmlns:a16="http://schemas.microsoft.com/office/drawing/2014/main" id="{8F3F13E9-FBC4-46BB-EEA6-7F4B50B615D1}"/>
              </a:ext>
            </a:extLst>
          </p:cNvPr>
          <p:cNvSpPr txBox="1">
            <a:spLocks noChangeArrowheads="1"/>
          </p:cNvSpPr>
          <p:nvPr/>
        </p:nvSpPr>
        <p:spPr bwMode="auto">
          <a:xfrm>
            <a:off x="2286000" y="2651126"/>
            <a:ext cx="1371600" cy="396875"/>
          </a:xfrm>
          <a:prstGeom prst="rect">
            <a:avLst/>
          </a:prstGeom>
          <a:noFill/>
          <a:ln w="9525">
            <a:noFill/>
            <a:miter lim="800000"/>
            <a:headEnd/>
            <a:tailEnd/>
          </a:ln>
          <a:effectLst/>
        </p:spPr>
        <p:txBody>
          <a:bodyPr>
            <a:spAutoFit/>
          </a:bodyPr>
          <a:lstStyle/>
          <a:p>
            <a:pPr eaLnBrk="1" hangingPunct="1">
              <a:spcBef>
                <a:spcPct val="50000"/>
              </a:spcBef>
              <a:defRPr/>
            </a:pPr>
            <a:r>
              <a:rPr lang="en-US" sz="2000">
                <a:effectLst>
                  <a:outerShdw blurRad="38100" dist="38100" dir="2700000" algn="tl">
                    <a:srgbClr val="000000"/>
                  </a:outerShdw>
                </a:effectLst>
              </a:rPr>
              <a:t>Customer</a:t>
            </a:r>
          </a:p>
        </p:txBody>
      </p:sp>
      <p:sp>
        <p:nvSpPr>
          <p:cNvPr id="107533" name="Rectangle 17">
            <a:extLst>
              <a:ext uri="{FF2B5EF4-FFF2-40B4-BE49-F238E27FC236}">
                <a16:creationId xmlns:a16="http://schemas.microsoft.com/office/drawing/2014/main" id="{AD46BEA7-692F-D00C-4818-DB470D01C53C}"/>
              </a:ext>
            </a:extLst>
          </p:cNvPr>
          <p:cNvSpPr>
            <a:spLocks noChangeArrowheads="1"/>
          </p:cNvSpPr>
          <p:nvPr/>
        </p:nvSpPr>
        <p:spPr bwMode="auto">
          <a:xfrm>
            <a:off x="4343400" y="228600"/>
            <a:ext cx="6248400" cy="624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490" name="Text Box 18">
            <a:extLst>
              <a:ext uri="{FF2B5EF4-FFF2-40B4-BE49-F238E27FC236}">
                <a16:creationId xmlns:a16="http://schemas.microsoft.com/office/drawing/2014/main" id="{86BF4B4E-2500-D7C1-0524-AADCECD93AF1}"/>
              </a:ext>
            </a:extLst>
          </p:cNvPr>
          <p:cNvSpPr txBox="1">
            <a:spLocks noChangeArrowheads="1"/>
          </p:cNvSpPr>
          <p:nvPr/>
        </p:nvSpPr>
        <p:spPr bwMode="auto">
          <a:xfrm>
            <a:off x="4419600" y="288926"/>
            <a:ext cx="3429000" cy="396875"/>
          </a:xfrm>
          <a:prstGeom prst="rect">
            <a:avLst/>
          </a:prstGeom>
          <a:noFill/>
          <a:ln w="9525">
            <a:noFill/>
            <a:miter lim="800000"/>
            <a:headEnd/>
            <a:tailEnd/>
          </a:ln>
          <a:effectLst/>
        </p:spPr>
        <p:txBody>
          <a:bodyPr>
            <a:spAutoFit/>
          </a:bodyPr>
          <a:lstStyle/>
          <a:p>
            <a:pPr algn="ctr" eaLnBrk="1" hangingPunct="1">
              <a:spcBef>
                <a:spcPct val="50000"/>
              </a:spcBef>
              <a:defRPr/>
            </a:pPr>
            <a:r>
              <a:rPr lang="en-US" sz="2000">
                <a:effectLst>
                  <a:outerShdw blurRad="38100" dist="38100" dir="2700000" algn="tl">
                    <a:srgbClr val="000000"/>
                  </a:outerShdw>
                </a:effectLst>
              </a:rPr>
              <a:t>On-line Bookstore System</a:t>
            </a:r>
          </a:p>
        </p:txBody>
      </p:sp>
      <p:sp>
        <p:nvSpPr>
          <p:cNvPr id="107535" name="Oval 19">
            <a:extLst>
              <a:ext uri="{FF2B5EF4-FFF2-40B4-BE49-F238E27FC236}">
                <a16:creationId xmlns:a16="http://schemas.microsoft.com/office/drawing/2014/main" id="{1A50FE33-66AB-5DD0-7A36-4252C4896180}"/>
              </a:ext>
            </a:extLst>
          </p:cNvPr>
          <p:cNvSpPr>
            <a:spLocks noChangeArrowheads="1"/>
          </p:cNvSpPr>
          <p:nvPr/>
        </p:nvSpPr>
        <p:spPr bwMode="auto">
          <a:xfrm>
            <a:off x="8229600" y="3810000"/>
            <a:ext cx="2286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492" name="Text Box 20">
            <a:extLst>
              <a:ext uri="{FF2B5EF4-FFF2-40B4-BE49-F238E27FC236}">
                <a16:creationId xmlns:a16="http://schemas.microsoft.com/office/drawing/2014/main" id="{A6C3DCD6-BEAB-C53B-6CB1-7C561AFE0FB1}"/>
              </a:ext>
            </a:extLst>
          </p:cNvPr>
          <p:cNvSpPr txBox="1">
            <a:spLocks noChangeArrowheads="1"/>
          </p:cNvSpPr>
          <p:nvPr/>
        </p:nvSpPr>
        <p:spPr bwMode="auto">
          <a:xfrm>
            <a:off x="8512176" y="4038601"/>
            <a:ext cx="1622425" cy="366713"/>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Log-in</a:t>
            </a:r>
          </a:p>
        </p:txBody>
      </p:sp>
      <p:sp>
        <p:nvSpPr>
          <p:cNvPr id="107537" name="Line 21">
            <a:extLst>
              <a:ext uri="{FF2B5EF4-FFF2-40B4-BE49-F238E27FC236}">
                <a16:creationId xmlns:a16="http://schemas.microsoft.com/office/drawing/2014/main" id="{E12F4C21-8B70-1881-BDEF-9DE8142E5FEE}"/>
              </a:ext>
            </a:extLst>
          </p:cNvPr>
          <p:cNvSpPr>
            <a:spLocks noChangeShapeType="1"/>
          </p:cNvSpPr>
          <p:nvPr/>
        </p:nvSpPr>
        <p:spPr bwMode="auto">
          <a:xfrm>
            <a:off x="7239000" y="2819400"/>
            <a:ext cx="1371600" cy="106680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107538" name="Line 22">
            <a:extLst>
              <a:ext uri="{FF2B5EF4-FFF2-40B4-BE49-F238E27FC236}">
                <a16:creationId xmlns:a16="http://schemas.microsoft.com/office/drawing/2014/main" id="{BBF9F868-488F-0BD4-B36A-3A5D506CF0A2}"/>
              </a:ext>
            </a:extLst>
          </p:cNvPr>
          <p:cNvSpPr>
            <a:spLocks noChangeShapeType="1"/>
          </p:cNvSpPr>
          <p:nvPr/>
        </p:nvSpPr>
        <p:spPr bwMode="auto">
          <a:xfrm>
            <a:off x="7239000" y="4267200"/>
            <a:ext cx="990600"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107539" name="Line 23">
            <a:extLst>
              <a:ext uri="{FF2B5EF4-FFF2-40B4-BE49-F238E27FC236}">
                <a16:creationId xmlns:a16="http://schemas.microsoft.com/office/drawing/2014/main" id="{06E35625-58EC-8071-41BE-A50AAADA675A}"/>
              </a:ext>
            </a:extLst>
          </p:cNvPr>
          <p:cNvSpPr>
            <a:spLocks noChangeShapeType="1"/>
          </p:cNvSpPr>
          <p:nvPr/>
        </p:nvSpPr>
        <p:spPr bwMode="auto">
          <a:xfrm flipV="1">
            <a:off x="7162800" y="4648200"/>
            <a:ext cx="1447800" cy="114300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105496" name="Text Box 24">
            <a:extLst>
              <a:ext uri="{FF2B5EF4-FFF2-40B4-BE49-F238E27FC236}">
                <a16:creationId xmlns:a16="http://schemas.microsoft.com/office/drawing/2014/main" id="{E15EA2EC-1ED3-AECF-5CE1-D630D6584409}"/>
              </a:ext>
            </a:extLst>
          </p:cNvPr>
          <p:cNvSpPr txBox="1">
            <a:spLocks noChangeArrowheads="1"/>
          </p:cNvSpPr>
          <p:nvPr/>
        </p:nvSpPr>
        <p:spPr bwMode="auto">
          <a:xfrm>
            <a:off x="7772400" y="2971801"/>
            <a:ext cx="1447800" cy="366713"/>
          </a:xfrm>
          <a:prstGeom prst="rect">
            <a:avLst/>
          </a:prstGeom>
          <a:noFill/>
          <a:ln w="9525">
            <a:noFill/>
            <a:miter lim="800000"/>
            <a:headEnd/>
            <a:tailEnd/>
          </a:ln>
          <a:effectLst/>
        </p:spPr>
        <p:txBody>
          <a:bodyPr>
            <a:spAutoFit/>
          </a:bodyPr>
          <a:lstStyle/>
          <a:p>
            <a:pPr eaLnBrk="1" hangingPunct="1">
              <a:spcBef>
                <a:spcPct val="50000"/>
              </a:spcBef>
              <a:defRPr/>
            </a:pPr>
            <a:r>
              <a:rPr lang="en-GB">
                <a:effectLst>
                  <a:outerShdw blurRad="38100" dist="38100" dir="2700000" algn="tl">
                    <a:srgbClr val="000000"/>
                  </a:outerShdw>
                </a:effectLst>
              </a:rPr>
              <a:t>&lt;&lt;include&gt;&gt;</a:t>
            </a:r>
          </a:p>
        </p:txBody>
      </p:sp>
      <p:sp>
        <p:nvSpPr>
          <p:cNvPr id="105497" name="Text Box 25">
            <a:extLst>
              <a:ext uri="{FF2B5EF4-FFF2-40B4-BE49-F238E27FC236}">
                <a16:creationId xmlns:a16="http://schemas.microsoft.com/office/drawing/2014/main" id="{9B6AAD93-F212-E3E6-4A47-E2D472178CE5}"/>
              </a:ext>
            </a:extLst>
          </p:cNvPr>
          <p:cNvSpPr txBox="1">
            <a:spLocks noChangeArrowheads="1"/>
          </p:cNvSpPr>
          <p:nvPr/>
        </p:nvSpPr>
        <p:spPr bwMode="auto">
          <a:xfrm>
            <a:off x="7086600" y="3810001"/>
            <a:ext cx="1447800" cy="366713"/>
          </a:xfrm>
          <a:prstGeom prst="rect">
            <a:avLst/>
          </a:prstGeom>
          <a:noFill/>
          <a:ln w="9525">
            <a:noFill/>
            <a:miter lim="800000"/>
            <a:headEnd/>
            <a:tailEnd/>
          </a:ln>
          <a:effectLst/>
        </p:spPr>
        <p:txBody>
          <a:bodyPr>
            <a:spAutoFit/>
          </a:bodyPr>
          <a:lstStyle/>
          <a:p>
            <a:pPr eaLnBrk="1" hangingPunct="1">
              <a:spcBef>
                <a:spcPct val="50000"/>
              </a:spcBef>
              <a:defRPr/>
            </a:pPr>
            <a:r>
              <a:rPr lang="en-GB">
                <a:effectLst>
                  <a:outerShdw blurRad="38100" dist="38100" dir="2700000" algn="tl">
                    <a:srgbClr val="000000"/>
                  </a:outerShdw>
                </a:effectLst>
              </a:rPr>
              <a:t>&lt;&lt;include&gt;&gt;</a:t>
            </a:r>
          </a:p>
        </p:txBody>
      </p:sp>
      <p:sp>
        <p:nvSpPr>
          <p:cNvPr id="105498" name="Text Box 26">
            <a:extLst>
              <a:ext uri="{FF2B5EF4-FFF2-40B4-BE49-F238E27FC236}">
                <a16:creationId xmlns:a16="http://schemas.microsoft.com/office/drawing/2014/main" id="{B382E42D-2094-5AC7-F0AB-D0D542793BC1}"/>
              </a:ext>
            </a:extLst>
          </p:cNvPr>
          <p:cNvSpPr txBox="1">
            <a:spLocks noChangeArrowheads="1"/>
          </p:cNvSpPr>
          <p:nvPr/>
        </p:nvSpPr>
        <p:spPr bwMode="auto">
          <a:xfrm>
            <a:off x="6781800" y="4800601"/>
            <a:ext cx="1447800" cy="366713"/>
          </a:xfrm>
          <a:prstGeom prst="rect">
            <a:avLst/>
          </a:prstGeom>
          <a:noFill/>
          <a:ln w="9525">
            <a:noFill/>
            <a:miter lim="800000"/>
            <a:headEnd/>
            <a:tailEnd/>
          </a:ln>
          <a:effectLst/>
        </p:spPr>
        <p:txBody>
          <a:bodyPr>
            <a:spAutoFit/>
          </a:bodyPr>
          <a:lstStyle/>
          <a:p>
            <a:pPr eaLnBrk="1" hangingPunct="1">
              <a:spcBef>
                <a:spcPct val="50000"/>
              </a:spcBef>
              <a:defRPr/>
            </a:pPr>
            <a:r>
              <a:rPr lang="en-GB">
                <a:effectLst>
                  <a:outerShdw blurRad="38100" dist="38100" dir="2700000" algn="tl">
                    <a:srgbClr val="000000"/>
                  </a:outerShdw>
                </a:effectLst>
              </a:rPr>
              <a:t>&lt;&lt;include&gt;&gt;</a:t>
            </a:r>
          </a:p>
        </p:txBody>
      </p:sp>
      <p:sp>
        <p:nvSpPr>
          <p:cNvPr id="107543" name="Oval 27">
            <a:extLst>
              <a:ext uri="{FF2B5EF4-FFF2-40B4-BE49-F238E27FC236}">
                <a16:creationId xmlns:a16="http://schemas.microsoft.com/office/drawing/2014/main" id="{98C1A602-56CF-6D7A-575E-C3FA92CC14E3}"/>
              </a:ext>
            </a:extLst>
          </p:cNvPr>
          <p:cNvSpPr>
            <a:spLocks noChangeArrowheads="1"/>
          </p:cNvSpPr>
          <p:nvPr/>
        </p:nvSpPr>
        <p:spPr bwMode="auto">
          <a:xfrm>
            <a:off x="8229600" y="1905000"/>
            <a:ext cx="22860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5500" name="Text Box 28">
            <a:extLst>
              <a:ext uri="{FF2B5EF4-FFF2-40B4-BE49-F238E27FC236}">
                <a16:creationId xmlns:a16="http://schemas.microsoft.com/office/drawing/2014/main" id="{34B539EE-6516-2793-FAF7-1E56B82C6576}"/>
              </a:ext>
            </a:extLst>
          </p:cNvPr>
          <p:cNvSpPr txBox="1">
            <a:spLocks noChangeArrowheads="1"/>
          </p:cNvSpPr>
          <p:nvPr/>
        </p:nvSpPr>
        <p:spPr bwMode="auto">
          <a:xfrm>
            <a:off x="8512176" y="2133601"/>
            <a:ext cx="1622425" cy="366713"/>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Check out</a:t>
            </a:r>
          </a:p>
        </p:txBody>
      </p:sp>
      <p:sp>
        <p:nvSpPr>
          <p:cNvPr id="107545" name="Line 29">
            <a:extLst>
              <a:ext uri="{FF2B5EF4-FFF2-40B4-BE49-F238E27FC236}">
                <a16:creationId xmlns:a16="http://schemas.microsoft.com/office/drawing/2014/main" id="{ED9D63DA-B955-2D14-8B49-1FC085E00EB2}"/>
              </a:ext>
            </a:extLst>
          </p:cNvPr>
          <p:cNvSpPr>
            <a:spLocks noChangeShapeType="1"/>
          </p:cNvSpPr>
          <p:nvPr/>
        </p:nvSpPr>
        <p:spPr bwMode="auto">
          <a:xfrm flipV="1">
            <a:off x="7239000" y="2438400"/>
            <a:ext cx="990600" cy="30480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GB"/>
          </a:p>
        </p:txBody>
      </p:sp>
      <p:sp>
        <p:nvSpPr>
          <p:cNvPr id="105502" name="Text Box 30">
            <a:extLst>
              <a:ext uri="{FF2B5EF4-FFF2-40B4-BE49-F238E27FC236}">
                <a16:creationId xmlns:a16="http://schemas.microsoft.com/office/drawing/2014/main" id="{20155FA2-2799-B0B0-67CD-4CAAC406457F}"/>
              </a:ext>
            </a:extLst>
          </p:cNvPr>
          <p:cNvSpPr txBox="1">
            <a:spLocks noChangeArrowheads="1"/>
          </p:cNvSpPr>
          <p:nvPr/>
        </p:nvSpPr>
        <p:spPr bwMode="auto">
          <a:xfrm>
            <a:off x="6858000" y="2017714"/>
            <a:ext cx="1447800" cy="579133"/>
          </a:xfrm>
          <a:prstGeom prst="rect">
            <a:avLst/>
          </a:prstGeom>
          <a:noFill/>
          <a:ln w="9525">
            <a:noFill/>
            <a:miter lim="800000"/>
            <a:headEnd/>
            <a:tailEnd/>
          </a:ln>
          <a:effectLst/>
        </p:spPr>
        <p:txBody>
          <a:bodyPr>
            <a:spAutoFit/>
          </a:bodyPr>
          <a:lstStyle/>
          <a:p>
            <a:pPr algn="ctr" eaLnBrk="1" hangingPunct="1">
              <a:lnSpc>
                <a:spcPct val="85000"/>
              </a:lnSpc>
              <a:spcBef>
                <a:spcPct val="5000"/>
              </a:spcBef>
              <a:defRPr/>
            </a:pPr>
            <a:r>
              <a:rPr lang="en-GB">
                <a:effectLst>
                  <a:outerShdw blurRad="38100" dist="38100" dir="2700000" algn="tl">
                    <a:srgbClr val="000000"/>
                  </a:outerShdw>
                </a:effectLst>
              </a:rPr>
              <a:t>&lt;&lt;extend&gt;&gt;</a:t>
            </a:r>
          </a:p>
          <a:p>
            <a:pPr algn="ctr" eaLnBrk="1" hangingPunct="1">
              <a:lnSpc>
                <a:spcPct val="85000"/>
              </a:lnSpc>
              <a:spcBef>
                <a:spcPct val="5000"/>
              </a:spcBef>
              <a:defRPr/>
            </a:pPr>
            <a:r>
              <a:rPr lang="en-GB">
                <a:effectLst>
                  <a:outerShdw blurRad="38100" dist="38100" dir="2700000" algn="tl">
                    <a:srgbClr val="000000"/>
                  </a:outerShdw>
                </a:effectLst>
              </a:rPr>
              <a:t>(CustID)</a:t>
            </a:r>
          </a:p>
        </p:txBody>
      </p:sp>
      <p:sp>
        <p:nvSpPr>
          <p:cNvPr id="105503" name="Text Box 31">
            <a:extLst>
              <a:ext uri="{FF2B5EF4-FFF2-40B4-BE49-F238E27FC236}">
                <a16:creationId xmlns:a16="http://schemas.microsoft.com/office/drawing/2014/main" id="{DD1A4890-B316-0737-38B5-9E209100034E}"/>
              </a:ext>
            </a:extLst>
          </p:cNvPr>
          <p:cNvSpPr txBox="1">
            <a:spLocks noChangeArrowheads="1"/>
          </p:cNvSpPr>
          <p:nvPr/>
        </p:nvSpPr>
        <p:spPr bwMode="auto">
          <a:xfrm>
            <a:off x="1524000" y="5365751"/>
            <a:ext cx="2743200" cy="1200329"/>
          </a:xfrm>
          <a:prstGeom prst="rect">
            <a:avLst/>
          </a:prstGeom>
          <a:noFill/>
          <a:ln w="9525">
            <a:noFill/>
            <a:miter lim="800000"/>
            <a:headEnd/>
            <a:tailEnd/>
          </a:ln>
          <a:effectLst/>
        </p:spPr>
        <p:txBody>
          <a:bodyPr>
            <a:spAutoFit/>
          </a:bodyPr>
          <a:lstStyle/>
          <a:p>
            <a:pPr algn="r" eaLnBrk="1" hangingPunct="1">
              <a:spcBef>
                <a:spcPct val="50000"/>
              </a:spcBef>
              <a:defRPr/>
            </a:pPr>
            <a:r>
              <a:rPr lang="en-GB" sz="2400">
                <a:effectLst>
                  <a:outerShdw blurRad="38100" dist="38100" dir="2700000" algn="tl">
                    <a:srgbClr val="000000"/>
                  </a:outerShdw>
                </a:effectLst>
              </a:rPr>
              <a:t>Use Case Functional Requirements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9AF1FA5-A89F-ECD7-F29A-043BD2C0C341}"/>
              </a:ext>
            </a:extLst>
          </p:cNvPr>
          <p:cNvSpPr>
            <a:spLocks noGrp="1" noChangeArrowheads="1"/>
          </p:cNvSpPr>
          <p:nvPr>
            <p:ph type="title"/>
          </p:nvPr>
        </p:nvSpPr>
        <p:spPr>
          <a:xfrm>
            <a:off x="1981200" y="0"/>
            <a:ext cx="8229600" cy="304800"/>
          </a:xfrm>
        </p:spPr>
        <p:txBody>
          <a:bodyPr>
            <a:normAutofit fontScale="90000"/>
          </a:bodyPr>
          <a:lstStyle/>
          <a:p>
            <a:pPr algn="ctr" eaLnBrk="1" hangingPunct="1"/>
            <a:r>
              <a:rPr lang="en-US" altLang="en-US" sz="2800" b="1" dirty="0">
                <a:solidFill>
                  <a:srgbClr val="3333FF"/>
                </a:solidFill>
                <a:latin typeface="Times New Roman" panose="02020603050405020304" pitchFamily="18" charset="0"/>
                <a:cs typeface="Times New Roman" panose="02020603050405020304" pitchFamily="18" charset="0"/>
              </a:rPr>
              <a:t>Class Representation</a:t>
            </a:r>
          </a:p>
        </p:txBody>
      </p:sp>
      <p:sp>
        <p:nvSpPr>
          <p:cNvPr id="34819" name="Rectangle 3">
            <a:extLst>
              <a:ext uri="{FF2B5EF4-FFF2-40B4-BE49-F238E27FC236}">
                <a16:creationId xmlns:a16="http://schemas.microsoft.com/office/drawing/2014/main" id="{6EF6F474-0224-9F39-167D-B12DFBCA2773}"/>
              </a:ext>
            </a:extLst>
          </p:cNvPr>
          <p:cNvSpPr>
            <a:spLocks noGrp="1" noChangeArrowheads="1"/>
          </p:cNvSpPr>
          <p:nvPr>
            <p:ph idx="1"/>
          </p:nvPr>
        </p:nvSpPr>
        <p:spPr>
          <a:xfrm>
            <a:off x="0" y="304800"/>
            <a:ext cx="12192000" cy="6553200"/>
          </a:xfrm>
        </p:spPr>
        <p:txBody>
          <a:bodyPr>
            <a:normAutofit/>
          </a:bodyPr>
          <a:lstStyle/>
          <a:p>
            <a:pPr algn="just" eaLnBrk="1" hangingPunct="1">
              <a:lnSpc>
                <a:spcPct val="150000"/>
              </a:lnSpc>
              <a:spcBef>
                <a:spcPct val="0"/>
              </a:spcBef>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Each</a:t>
            </a:r>
            <a:r>
              <a:rPr lang="en-US" altLang="en-US" sz="2500" b="1" dirty="0">
                <a:solidFill>
                  <a:srgbClr val="FF0000"/>
                </a:solidFill>
                <a:latin typeface="Times New Roman" panose="02020603050405020304" pitchFamily="18" charset="0"/>
                <a:cs typeface="Times New Roman" panose="02020603050405020304" pitchFamily="18" charset="0"/>
              </a:rPr>
              <a:t> class </a:t>
            </a:r>
            <a:r>
              <a:rPr lang="en-US" altLang="en-US" sz="2500" dirty="0">
                <a:latin typeface="Times New Roman" panose="02020603050405020304" pitchFamily="18" charset="0"/>
                <a:cs typeface="Times New Roman" panose="02020603050405020304" pitchFamily="18" charset="0"/>
              </a:rPr>
              <a:t>is</a:t>
            </a: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represented by a </a:t>
            </a:r>
            <a:r>
              <a:rPr lang="en-US" altLang="en-US" sz="2500" b="1" dirty="0">
                <a:solidFill>
                  <a:srgbClr val="FF0000"/>
                </a:solidFill>
                <a:latin typeface="Times New Roman" panose="02020603050405020304" pitchFamily="18" charset="0"/>
                <a:cs typeface="Times New Roman" panose="02020603050405020304" pitchFamily="18" charset="0"/>
              </a:rPr>
              <a:t>rectangle subdivided </a:t>
            </a:r>
            <a:r>
              <a:rPr lang="en-US" altLang="en-US" sz="2500" dirty="0">
                <a:latin typeface="Times New Roman" panose="02020603050405020304" pitchFamily="18" charset="0"/>
                <a:cs typeface="Times New Roman" panose="02020603050405020304" pitchFamily="18" charset="0"/>
              </a:rPr>
              <a:t>into</a:t>
            </a:r>
            <a:r>
              <a:rPr lang="en-US" altLang="en-US" sz="2500" b="1" dirty="0">
                <a:solidFill>
                  <a:srgbClr val="FF0000"/>
                </a:solidFill>
                <a:latin typeface="Times New Roman" panose="02020603050405020304" pitchFamily="18" charset="0"/>
                <a:cs typeface="Times New Roman" panose="02020603050405020304" pitchFamily="18" charset="0"/>
              </a:rPr>
              <a:t> three </a:t>
            </a:r>
            <a:r>
              <a:rPr lang="en-US" altLang="en-US" sz="2500" dirty="0">
                <a:latin typeface="Times New Roman" panose="02020603050405020304" pitchFamily="18" charset="0"/>
                <a:cs typeface="Times New Roman" panose="02020603050405020304" pitchFamily="18" charset="0"/>
              </a:rPr>
              <a:t>compartments</a:t>
            </a:r>
          </a:p>
          <a:p>
            <a:pPr lvl="1" algn="just" eaLnBrk="1" hangingPunct="1">
              <a:lnSpc>
                <a:spcPct val="150000"/>
              </a:lnSpc>
              <a:spcBef>
                <a:spcPct val="0"/>
              </a:spcBef>
              <a:buFont typeface="Wingdings" panose="05000000000000000000" pitchFamily="2" charset="2"/>
              <a:buChar char="§"/>
            </a:pPr>
            <a:r>
              <a:rPr lang="en-US" altLang="en-US" sz="2500" b="1" dirty="0">
                <a:solidFill>
                  <a:srgbClr val="006600"/>
                </a:solidFill>
                <a:latin typeface="Times New Roman" panose="02020603050405020304" pitchFamily="18" charset="0"/>
                <a:cs typeface="Times New Roman" panose="02020603050405020304" pitchFamily="18" charset="0"/>
              </a:rPr>
              <a:t>Name</a:t>
            </a:r>
          </a:p>
          <a:p>
            <a:pPr lvl="1" algn="just" eaLnBrk="1" hangingPunct="1">
              <a:lnSpc>
                <a:spcPct val="150000"/>
              </a:lnSpc>
              <a:spcBef>
                <a:spcPct val="0"/>
              </a:spcBef>
              <a:buFont typeface="Wingdings" panose="05000000000000000000" pitchFamily="2" charset="2"/>
              <a:buChar char="§"/>
            </a:pPr>
            <a:r>
              <a:rPr lang="en-US" altLang="en-US" sz="2500" b="1" dirty="0">
                <a:solidFill>
                  <a:srgbClr val="006600"/>
                </a:solidFill>
                <a:latin typeface="Times New Roman" panose="02020603050405020304" pitchFamily="18" charset="0"/>
                <a:cs typeface="Times New Roman" panose="02020603050405020304" pitchFamily="18" charset="0"/>
              </a:rPr>
              <a:t>Attributes</a:t>
            </a:r>
          </a:p>
          <a:p>
            <a:pPr lvl="1" algn="just" eaLnBrk="1" hangingPunct="1">
              <a:lnSpc>
                <a:spcPct val="150000"/>
              </a:lnSpc>
              <a:spcBef>
                <a:spcPct val="0"/>
              </a:spcBef>
              <a:buFont typeface="Wingdings" panose="05000000000000000000" pitchFamily="2" charset="2"/>
              <a:buChar char="§"/>
            </a:pPr>
            <a:r>
              <a:rPr lang="en-US" altLang="en-US" sz="2500" b="1" dirty="0">
                <a:solidFill>
                  <a:srgbClr val="006600"/>
                </a:solidFill>
                <a:latin typeface="Times New Roman" panose="02020603050405020304" pitchFamily="18" charset="0"/>
                <a:cs typeface="Times New Roman" panose="02020603050405020304" pitchFamily="18" charset="0"/>
              </a:rPr>
              <a:t>Operations</a:t>
            </a:r>
          </a:p>
          <a:p>
            <a:pPr algn="just" eaLnBrk="1" hangingPunct="1">
              <a:lnSpc>
                <a:spcPct val="150000"/>
              </a:lnSpc>
              <a:spcBef>
                <a:spcPct val="0"/>
              </a:spcBef>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Modifiers</a:t>
            </a: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are</a:t>
            </a:r>
            <a:r>
              <a:rPr lang="en-US" altLang="en-US" sz="2500" b="1" dirty="0">
                <a:solidFill>
                  <a:srgbClr val="FF0000"/>
                </a:solidFill>
                <a:latin typeface="Times New Roman" panose="02020603050405020304" pitchFamily="18" charset="0"/>
                <a:cs typeface="Times New Roman" panose="02020603050405020304" pitchFamily="18" charset="0"/>
              </a:rPr>
              <a:t> used </a:t>
            </a:r>
            <a:r>
              <a:rPr lang="en-US" altLang="en-US" sz="2500" dirty="0">
                <a:latin typeface="Times New Roman" panose="02020603050405020304" pitchFamily="18" charset="0"/>
                <a:cs typeface="Times New Roman" panose="02020603050405020304" pitchFamily="18" charset="0"/>
              </a:rPr>
              <a:t>to</a:t>
            </a: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indicate</a:t>
            </a:r>
            <a:r>
              <a:rPr lang="en-US" altLang="en-US" sz="2500" b="1" dirty="0">
                <a:solidFill>
                  <a:srgbClr val="FF0000"/>
                </a:solidFill>
                <a:latin typeface="Times New Roman" panose="02020603050405020304" pitchFamily="18" charset="0"/>
                <a:cs typeface="Times New Roman" panose="02020603050405020304" pitchFamily="18" charset="0"/>
              </a:rPr>
              <a:t> visibility </a:t>
            </a:r>
            <a:r>
              <a:rPr lang="en-US" altLang="en-US" sz="2500" dirty="0">
                <a:latin typeface="Times New Roman" panose="02020603050405020304" pitchFamily="18" charset="0"/>
                <a:cs typeface="Times New Roman" panose="02020603050405020304" pitchFamily="18" charset="0"/>
              </a:rPr>
              <a:t>of</a:t>
            </a:r>
            <a:r>
              <a:rPr lang="en-US" altLang="en-US" sz="2500" b="1" dirty="0">
                <a:solidFill>
                  <a:srgbClr val="FF0000"/>
                </a:solidFill>
                <a:latin typeface="Times New Roman" panose="02020603050405020304" pitchFamily="18" charset="0"/>
                <a:cs typeface="Times New Roman" panose="02020603050405020304" pitchFamily="18" charset="0"/>
              </a:rPr>
              <a:t> attributes </a:t>
            </a:r>
            <a:r>
              <a:rPr lang="en-US" altLang="en-US" sz="2500" dirty="0">
                <a:latin typeface="Times New Roman" panose="02020603050405020304" pitchFamily="18" charset="0"/>
                <a:cs typeface="Times New Roman" panose="02020603050405020304" pitchFamily="18" charset="0"/>
              </a:rPr>
              <a:t>and</a:t>
            </a:r>
            <a:r>
              <a:rPr lang="en-US" altLang="en-US" sz="2500" b="1" dirty="0">
                <a:solidFill>
                  <a:srgbClr val="FF0000"/>
                </a:solidFill>
                <a:latin typeface="Times New Roman" panose="02020603050405020304" pitchFamily="18" charset="0"/>
                <a:cs typeface="Times New Roman" panose="02020603050405020304" pitchFamily="18" charset="0"/>
              </a:rPr>
              <a:t> operations</a:t>
            </a:r>
            <a:r>
              <a:rPr lang="en-US" altLang="en-US" sz="2500" dirty="0">
                <a:latin typeface="Times New Roman" panose="02020603050405020304" pitchFamily="18" charset="0"/>
                <a:cs typeface="Times New Roman" panose="02020603050405020304" pitchFamily="18" charset="0"/>
              </a:rPr>
              <a:t>, but this is </a:t>
            </a:r>
            <a:r>
              <a:rPr lang="en-US" altLang="en-US" sz="2500" b="1" dirty="0">
                <a:latin typeface="Times New Roman" panose="02020603050405020304" pitchFamily="18" charset="0"/>
                <a:cs typeface="Times New Roman" panose="02020603050405020304" pitchFamily="18" charset="0"/>
              </a:rPr>
              <a:t>included</a:t>
            </a:r>
            <a:r>
              <a:rPr lang="en-US" altLang="en-US" sz="2500" dirty="0">
                <a:latin typeface="Times New Roman" panose="02020603050405020304" pitchFamily="18" charset="0"/>
                <a:cs typeface="Times New Roman" panose="02020603050405020304" pitchFamily="18" charset="0"/>
              </a:rPr>
              <a:t> in class diagram (at Design level).</a:t>
            </a:r>
          </a:p>
          <a:p>
            <a:pPr lvl="1" algn="just" eaLnBrk="1" hangingPunct="1">
              <a:lnSpc>
                <a:spcPct val="150000"/>
              </a:lnSpc>
              <a:spcBef>
                <a:spcPct val="0"/>
              </a:spcBef>
              <a:buFont typeface="Wingdings" panose="05000000000000000000" pitchFamily="2" charset="2"/>
              <a:buChar char="§"/>
            </a:pPr>
            <a:r>
              <a:rPr lang="en-US" altLang="en-US" sz="2800" b="1" dirty="0">
                <a:solidFill>
                  <a:srgbClr val="3333FF"/>
                </a:solidFill>
                <a:latin typeface="Times New Roman" panose="02020603050405020304" pitchFamily="18" charset="0"/>
                <a:cs typeface="Times New Roman" panose="02020603050405020304" pitchFamily="18" charset="0"/>
              </a:rPr>
              <a:t>‘+’</a:t>
            </a:r>
            <a:r>
              <a:rPr lang="en-US" altLang="en-US" sz="2800" b="1" dirty="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 is used to denote </a:t>
            </a:r>
            <a:r>
              <a:rPr lang="en-US" altLang="en-US" sz="2500" b="1" dirty="0">
                <a:solidFill>
                  <a:srgbClr val="006600"/>
                </a:solidFill>
                <a:latin typeface="Times New Roman" panose="02020603050405020304" pitchFamily="18" charset="0"/>
                <a:cs typeface="Times New Roman" panose="02020603050405020304" pitchFamily="18" charset="0"/>
              </a:rPr>
              <a:t>public visibility (everyone)</a:t>
            </a:r>
          </a:p>
          <a:p>
            <a:pPr lvl="1" algn="just" eaLnBrk="1" hangingPunct="1">
              <a:lnSpc>
                <a:spcPct val="150000"/>
              </a:lnSpc>
              <a:spcBef>
                <a:spcPct val="0"/>
              </a:spcBef>
              <a:buFont typeface="Wingdings" panose="05000000000000000000" pitchFamily="2" charset="2"/>
              <a:buChar char="§"/>
            </a:pPr>
            <a:r>
              <a:rPr lang="en-US" altLang="en-US" sz="2800" b="1" dirty="0">
                <a:solidFill>
                  <a:srgbClr val="3333FF"/>
                </a:solidFill>
                <a:latin typeface="Times New Roman" panose="02020603050405020304" pitchFamily="18" charset="0"/>
                <a:cs typeface="Times New Roman" panose="02020603050405020304" pitchFamily="18" charset="0"/>
              </a:rPr>
              <a:t>‘#’</a:t>
            </a:r>
            <a:r>
              <a:rPr lang="en-US" altLang="en-US" sz="2500" dirty="0">
                <a:latin typeface="Times New Roman" panose="02020603050405020304" pitchFamily="18" charset="0"/>
                <a:cs typeface="Times New Roman" panose="02020603050405020304" pitchFamily="18" charset="0"/>
              </a:rPr>
              <a:t>   is used to denote </a:t>
            </a:r>
            <a:r>
              <a:rPr lang="en-US" altLang="en-US" sz="2500" b="1" dirty="0">
                <a:solidFill>
                  <a:srgbClr val="3333FF"/>
                </a:solidFill>
                <a:latin typeface="Times New Roman" panose="02020603050405020304" pitchFamily="18" charset="0"/>
                <a:cs typeface="Times New Roman" panose="02020603050405020304" pitchFamily="18" charset="0"/>
              </a:rPr>
              <a:t>protected visibility (friends </a:t>
            </a:r>
            <a:r>
              <a:rPr lang="en-US" altLang="en-US" sz="2500" dirty="0">
                <a:latin typeface="Times New Roman" panose="02020603050405020304" pitchFamily="18" charset="0"/>
                <a:cs typeface="Times New Roman" panose="02020603050405020304" pitchFamily="18" charset="0"/>
              </a:rPr>
              <a:t>and</a:t>
            </a:r>
            <a:r>
              <a:rPr lang="en-US" altLang="en-US" sz="2500" b="1" dirty="0">
                <a:solidFill>
                  <a:srgbClr val="3333FF"/>
                </a:solidFill>
                <a:latin typeface="Times New Roman" panose="02020603050405020304" pitchFamily="18" charset="0"/>
                <a:cs typeface="Times New Roman" panose="02020603050405020304" pitchFamily="18" charset="0"/>
              </a:rPr>
              <a:t> derived)</a:t>
            </a:r>
          </a:p>
          <a:p>
            <a:pPr lvl="1" algn="just" eaLnBrk="1" hangingPunct="1">
              <a:lnSpc>
                <a:spcPct val="150000"/>
              </a:lnSpc>
              <a:spcBef>
                <a:spcPct val="0"/>
              </a:spcBef>
              <a:buFont typeface="Wingdings" panose="05000000000000000000" pitchFamily="2" charset="2"/>
              <a:buChar char="§"/>
            </a:pPr>
            <a:r>
              <a:rPr lang="en-US" altLang="en-US" sz="3200" b="1"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   is used to denote </a:t>
            </a:r>
            <a:r>
              <a:rPr lang="en-US" altLang="en-US" sz="2500" b="1" dirty="0">
                <a:solidFill>
                  <a:srgbClr val="3333FF"/>
                </a:solidFill>
                <a:latin typeface="Times New Roman" panose="02020603050405020304" pitchFamily="18" charset="0"/>
                <a:cs typeface="Times New Roman" panose="02020603050405020304" pitchFamily="18" charset="0"/>
              </a:rPr>
              <a:t>private visibility (no one)</a:t>
            </a:r>
          </a:p>
          <a:p>
            <a:pPr algn="just" eaLnBrk="1" hangingPunct="1">
              <a:lnSpc>
                <a:spcPct val="150000"/>
              </a:lnSpc>
              <a:spcBef>
                <a:spcPct val="0"/>
              </a:spcBef>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By default, </a:t>
            </a:r>
            <a:r>
              <a:rPr lang="en-US" altLang="en-US" sz="2500" b="1" dirty="0">
                <a:solidFill>
                  <a:srgbClr val="9900CC"/>
                </a:solidFill>
                <a:latin typeface="Times New Roman" panose="02020603050405020304" pitchFamily="18" charset="0"/>
                <a:cs typeface="Times New Roman" panose="02020603050405020304" pitchFamily="18" charset="0"/>
              </a:rPr>
              <a:t>attributes</a:t>
            </a: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are</a:t>
            </a:r>
            <a:r>
              <a:rPr lang="en-US" altLang="en-US" sz="2500" b="1" dirty="0">
                <a:solidFill>
                  <a:srgbClr val="FF0000"/>
                </a:solidFill>
                <a:latin typeface="Times New Roman" panose="02020603050405020304" pitchFamily="18" charset="0"/>
                <a:cs typeface="Times New Roman" panose="02020603050405020304" pitchFamily="18" charset="0"/>
              </a:rPr>
              <a:t> hidden </a:t>
            </a:r>
            <a:r>
              <a:rPr lang="en-US" altLang="en-US" sz="2500" dirty="0">
                <a:latin typeface="Times New Roman" panose="02020603050405020304" pitchFamily="18" charset="0"/>
                <a:cs typeface="Times New Roman" panose="02020603050405020304" pitchFamily="18" charset="0"/>
              </a:rPr>
              <a:t>and</a:t>
            </a: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b="1" dirty="0">
                <a:solidFill>
                  <a:srgbClr val="9900CC"/>
                </a:solidFill>
                <a:latin typeface="Times New Roman" panose="02020603050405020304" pitchFamily="18" charset="0"/>
                <a:cs typeface="Times New Roman" panose="02020603050405020304" pitchFamily="18" charset="0"/>
              </a:rPr>
              <a:t>operations</a:t>
            </a:r>
            <a:r>
              <a:rPr lang="en-US" altLang="en-US" sz="2500" b="1" dirty="0">
                <a:solidFill>
                  <a:srgbClr val="FF0000"/>
                </a:solidFill>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are</a:t>
            </a:r>
            <a:r>
              <a:rPr lang="en-US" altLang="en-US" sz="2500" b="1" dirty="0">
                <a:solidFill>
                  <a:srgbClr val="FF0000"/>
                </a:solidFill>
                <a:latin typeface="Times New Roman" panose="02020603050405020304" pitchFamily="18" charset="0"/>
                <a:cs typeface="Times New Roman" panose="02020603050405020304" pitchFamily="18" charset="0"/>
              </a:rPr>
              <a:t> visible.</a:t>
            </a:r>
          </a:p>
          <a:p>
            <a:pPr algn="just" eaLnBrk="1" hangingPunct="1">
              <a:lnSpc>
                <a:spcPct val="150000"/>
              </a:lnSpc>
              <a:spcBef>
                <a:spcPct val="0"/>
              </a:spcBef>
            </a:pPr>
            <a:endParaRPr lang="en-US" altLang="en-US" sz="25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2B1AAB-ACC6-4AD4-1E5E-0ABD490F0C2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8B03D83-1AD0-4040-A984-47FDE466374F}" type="slidenum">
              <a:rPr lang="en-US" altLang="en-US">
                <a:solidFill>
                  <a:srgbClr val="898989"/>
                </a:solidFill>
              </a:rPr>
              <a:pPr/>
              <a:t>7</a:t>
            </a:fld>
            <a:endParaRPr lang="en-US" altLang="en-US">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68C2CF40-79B0-41FE-2C88-884BB86D0D85}"/>
              </a:ext>
            </a:extLst>
          </p:cNvPr>
          <p:cNvSpPr>
            <a:spLocks noGrp="1" noChangeArrowheads="1"/>
          </p:cNvSpPr>
          <p:nvPr>
            <p:ph idx="1"/>
          </p:nvPr>
        </p:nvSpPr>
        <p:spPr>
          <a:xfrm>
            <a:off x="1676400" y="152400"/>
            <a:ext cx="8839200" cy="6477000"/>
          </a:xfrm>
        </p:spPr>
        <p:txBody>
          <a:bodyPr/>
          <a:lstStyle/>
          <a:p>
            <a:pPr algn="just" eaLnBrk="1" hangingPunct="1">
              <a:spcBef>
                <a:spcPct val="0"/>
              </a:spcBef>
              <a:buFont typeface="Wingdings" panose="05000000000000000000" pitchFamily="2" charset="2"/>
              <a:buChar char="§"/>
            </a:pPr>
            <a:r>
              <a:rPr lang="en-GB" altLang="en-US" b="1">
                <a:solidFill>
                  <a:srgbClr val="1308F8"/>
                </a:solidFill>
                <a:latin typeface="Times New Roman" panose="02020603050405020304" pitchFamily="18" charset="0"/>
                <a:cs typeface="Times New Roman" panose="02020603050405020304" pitchFamily="18" charset="0"/>
              </a:rPr>
              <a:t>Use Case: Register</a:t>
            </a:r>
          </a:p>
          <a:p>
            <a:pPr algn="just" eaLnBrk="1" hangingPunct="1">
              <a:spcBef>
                <a:spcPct val="0"/>
              </a:spcBef>
              <a:buFont typeface="Wingdings" panose="05000000000000000000" pitchFamily="2" charset="2"/>
              <a:buChar char="§"/>
            </a:pPr>
            <a:r>
              <a:rPr lang="en-GB" altLang="en-US" b="1">
                <a:latin typeface="Times New Roman" panose="02020603050405020304" pitchFamily="18" charset="0"/>
                <a:cs typeface="Times New Roman" panose="02020603050405020304" pitchFamily="18" charset="0"/>
              </a:rPr>
              <a:t>Main flow of events:</a:t>
            </a:r>
          </a:p>
          <a:p>
            <a:pPr algn="just" eaLnBrk="1" hangingPunct="1">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	1. The CUSTOMER clicks the REGISTER button on the </a:t>
            </a:r>
            <a:r>
              <a:rPr lang="en-GB" altLang="en-US" b="1">
                <a:latin typeface="Times New Roman" panose="02020603050405020304" pitchFamily="18" charset="0"/>
                <a:cs typeface="Times New Roman" panose="02020603050405020304" pitchFamily="18" charset="0"/>
              </a:rPr>
              <a:t>Home Page</a:t>
            </a:r>
            <a:r>
              <a:rPr lang="en-GB" altLang="en-US">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	2. The system displays the </a:t>
            </a:r>
            <a:r>
              <a:rPr lang="en-GB" altLang="en-US" b="1">
                <a:latin typeface="Times New Roman" panose="02020603050405020304" pitchFamily="18" charset="0"/>
                <a:cs typeface="Times New Roman" panose="02020603050405020304" pitchFamily="18" charset="0"/>
              </a:rPr>
              <a:t>Register Page</a:t>
            </a:r>
            <a:r>
              <a:rPr lang="en-GB" altLang="en-US">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	3.The CUSTOMER enters all of the required information.</a:t>
            </a:r>
          </a:p>
          <a:p>
            <a:pPr algn="just" eaLnBrk="1" hangingPunct="1">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	4. The CUSTOMER clicks the SEND button.</a:t>
            </a:r>
          </a:p>
          <a:p>
            <a:pPr algn="just" eaLnBrk="1" hangingPunct="1">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	5. The system checks that all of the required information were entered.</a:t>
            </a:r>
          </a:p>
          <a:p>
            <a:pPr algn="just" eaLnBrk="1" hangingPunct="1">
              <a:spcBef>
                <a:spcPct val="0"/>
              </a:spcBef>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 If yes, the system update the CUSTOMER’s record in the CUSTOMER and ACCOUNT tables in the database. System displays OK message.</a:t>
            </a:r>
          </a:p>
          <a:p>
            <a:pPr lvl="1" algn="just" eaLnBrk="1" hangingPunct="1">
              <a:spcBef>
                <a:spcPct val="0"/>
              </a:spcBef>
              <a:buFont typeface="Wingdings" panose="05000000000000000000" pitchFamily="2" charset="2"/>
              <a:buChar char="Ø"/>
            </a:pPr>
            <a:r>
              <a:rPr lang="en-GB" altLang="en-US" b="1">
                <a:solidFill>
                  <a:srgbClr val="FF0000"/>
                </a:solidFill>
                <a:latin typeface="Times New Roman" panose="02020603050405020304" pitchFamily="18" charset="0"/>
                <a:cs typeface="Times New Roman" panose="02020603050405020304" pitchFamily="18" charset="0"/>
              </a:rPr>
              <a:t>Objects:-</a:t>
            </a:r>
          </a:p>
          <a:p>
            <a:pPr lvl="2" algn="just" eaLnBrk="1" hangingPunct="1">
              <a:spcBef>
                <a:spcPct val="0"/>
              </a:spcBef>
              <a:buFont typeface="Wingdings" panose="05000000000000000000" pitchFamily="2" charset="2"/>
              <a:buChar char="§"/>
            </a:pPr>
            <a:r>
              <a:rPr lang="en-GB" altLang="en-US" sz="2800">
                <a:latin typeface="Times New Roman" panose="02020603050405020304" pitchFamily="18" charset="0"/>
                <a:cs typeface="Times New Roman" panose="02020603050405020304" pitchFamily="18" charset="0"/>
              </a:rPr>
              <a:t>CUSTOMER: actor</a:t>
            </a:r>
          </a:p>
          <a:p>
            <a:pPr lvl="2" algn="just" eaLnBrk="1" hangingPunct="1">
              <a:spcBef>
                <a:spcPct val="0"/>
              </a:spcBef>
              <a:buFont typeface="Wingdings" panose="05000000000000000000" pitchFamily="2" charset="2"/>
              <a:buChar char="§"/>
            </a:pPr>
            <a:r>
              <a:rPr lang="en-GB" altLang="en-US" sz="2800">
                <a:latin typeface="Times New Roman" panose="02020603050405020304" pitchFamily="18" charset="0"/>
                <a:cs typeface="Times New Roman" panose="02020603050405020304" pitchFamily="18" charset="0"/>
              </a:rPr>
              <a:t>CUSTOMER and ACCOUNT: Entity Objects</a:t>
            </a:r>
          </a:p>
          <a:p>
            <a:pPr lvl="2" algn="just" eaLnBrk="1" hangingPunct="1">
              <a:spcBef>
                <a:spcPct val="0"/>
              </a:spcBef>
              <a:buFont typeface="Wingdings" panose="05000000000000000000" pitchFamily="2" charset="2"/>
              <a:buChar char="§"/>
            </a:pPr>
            <a:r>
              <a:rPr lang="en-GB" altLang="en-US" sz="2800">
                <a:latin typeface="Times New Roman" panose="02020603050405020304" pitchFamily="18" charset="0"/>
                <a:cs typeface="Times New Roman" panose="02020603050405020304" pitchFamily="18" charset="0"/>
              </a:rPr>
              <a:t>Home Page and Register Page: Boundary Objects</a:t>
            </a:r>
          </a:p>
        </p:txBody>
      </p:sp>
      <p:sp>
        <p:nvSpPr>
          <p:cNvPr id="110595" name="Slide Number Placeholder 4">
            <a:extLst>
              <a:ext uri="{FF2B5EF4-FFF2-40B4-BE49-F238E27FC236}">
                <a16:creationId xmlns:a16="http://schemas.microsoft.com/office/drawing/2014/main" id="{274596EF-334A-6258-ACFC-88A90715D610}"/>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4315DD62-08AD-4B6E-BDFD-23E730CCB259}" type="slidenum">
              <a:rPr lang="en-GB" altLang="en-US" sz="1200">
                <a:solidFill>
                  <a:schemeClr val="tx2"/>
                </a:solidFill>
              </a:rPr>
              <a:pPr algn="l">
                <a:lnSpc>
                  <a:spcPct val="100000"/>
                </a:lnSpc>
                <a:spcBef>
                  <a:spcPct val="0"/>
                </a:spcBef>
                <a:buFontTx/>
                <a:buNone/>
              </a:pPr>
              <a:t>70</a:t>
            </a:fld>
            <a:endParaRPr lang="en-GB" altLang="en-US" sz="1200">
              <a:solidFill>
                <a:schemeClr val="tx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2">
            <a:extLst>
              <a:ext uri="{FF2B5EF4-FFF2-40B4-BE49-F238E27FC236}">
                <a16:creationId xmlns:a16="http://schemas.microsoft.com/office/drawing/2014/main" id="{D98ABD70-4494-7B3F-C0AA-AD82466C53A3}"/>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2249E5AA-B638-42FC-8F0C-9773D65D81B8}" type="slidenum">
              <a:rPr lang="en-GB" altLang="en-US" sz="1200">
                <a:solidFill>
                  <a:schemeClr val="tx2"/>
                </a:solidFill>
              </a:rPr>
              <a:pPr algn="l">
                <a:lnSpc>
                  <a:spcPct val="100000"/>
                </a:lnSpc>
                <a:spcBef>
                  <a:spcPct val="0"/>
                </a:spcBef>
                <a:buFontTx/>
                <a:buNone/>
              </a:pPr>
              <a:t>71</a:t>
            </a:fld>
            <a:endParaRPr lang="en-GB" altLang="en-US" sz="1200">
              <a:solidFill>
                <a:schemeClr val="tx2"/>
              </a:solidFill>
            </a:endParaRPr>
          </a:p>
        </p:txBody>
      </p:sp>
      <p:sp>
        <p:nvSpPr>
          <p:cNvPr id="111619" name="Text Box 3">
            <a:extLst>
              <a:ext uri="{FF2B5EF4-FFF2-40B4-BE49-F238E27FC236}">
                <a16:creationId xmlns:a16="http://schemas.microsoft.com/office/drawing/2014/main" id="{57A39AE2-A806-B75D-3448-6312FDC450ED}"/>
              </a:ext>
            </a:extLst>
          </p:cNvPr>
          <p:cNvSpPr txBox="1">
            <a:spLocks noChangeArrowheads="1"/>
          </p:cNvSpPr>
          <p:nvPr/>
        </p:nvSpPr>
        <p:spPr bwMode="auto">
          <a:xfrm>
            <a:off x="4343400" y="13716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:HomePage</a:t>
            </a:r>
          </a:p>
        </p:txBody>
      </p:sp>
      <p:sp>
        <p:nvSpPr>
          <p:cNvPr id="111620" name="Text Box 4">
            <a:extLst>
              <a:ext uri="{FF2B5EF4-FFF2-40B4-BE49-F238E27FC236}">
                <a16:creationId xmlns:a16="http://schemas.microsoft.com/office/drawing/2014/main" id="{64B5576E-42B1-3F8A-041A-1379C7D9F0EB}"/>
              </a:ext>
            </a:extLst>
          </p:cNvPr>
          <p:cNvSpPr txBox="1">
            <a:spLocks noChangeArrowheads="1"/>
          </p:cNvSpPr>
          <p:nvPr/>
        </p:nvSpPr>
        <p:spPr bwMode="auto">
          <a:xfrm>
            <a:off x="6324600" y="1346201"/>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:RegisterPage</a:t>
            </a:r>
          </a:p>
        </p:txBody>
      </p:sp>
      <p:sp>
        <p:nvSpPr>
          <p:cNvPr id="111621" name="Text Box 5">
            <a:extLst>
              <a:ext uri="{FF2B5EF4-FFF2-40B4-BE49-F238E27FC236}">
                <a16:creationId xmlns:a16="http://schemas.microsoft.com/office/drawing/2014/main" id="{38F113C2-49BA-2BE0-53AF-1A60B25701D4}"/>
              </a:ext>
            </a:extLst>
          </p:cNvPr>
          <p:cNvSpPr txBox="1">
            <a:spLocks noChangeArrowheads="1"/>
          </p:cNvSpPr>
          <p:nvPr/>
        </p:nvSpPr>
        <p:spPr bwMode="auto">
          <a:xfrm>
            <a:off x="8534400" y="51562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:Account</a:t>
            </a:r>
          </a:p>
        </p:txBody>
      </p:sp>
      <p:sp>
        <p:nvSpPr>
          <p:cNvPr id="111622" name="Text Box 6">
            <a:extLst>
              <a:ext uri="{FF2B5EF4-FFF2-40B4-BE49-F238E27FC236}">
                <a16:creationId xmlns:a16="http://schemas.microsoft.com/office/drawing/2014/main" id="{F99F3068-B4E9-B3D1-8911-D09FB6BDE93D}"/>
              </a:ext>
            </a:extLst>
          </p:cNvPr>
          <p:cNvSpPr txBox="1">
            <a:spLocks noChangeArrowheads="1"/>
          </p:cNvSpPr>
          <p:nvPr/>
        </p:nvSpPr>
        <p:spPr bwMode="auto">
          <a:xfrm>
            <a:off x="2667000" y="14319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dirty="0">
                <a:latin typeface="Times New Roman" panose="02020603050405020304" pitchFamily="18" charset="0"/>
              </a:rPr>
              <a:t>:Customer</a:t>
            </a:r>
          </a:p>
        </p:txBody>
      </p:sp>
      <p:sp>
        <p:nvSpPr>
          <p:cNvPr id="111623" name="Line 7">
            <a:extLst>
              <a:ext uri="{FF2B5EF4-FFF2-40B4-BE49-F238E27FC236}">
                <a16:creationId xmlns:a16="http://schemas.microsoft.com/office/drawing/2014/main" id="{7B14F591-623A-77C6-835A-487898CF0F9E}"/>
              </a:ext>
            </a:extLst>
          </p:cNvPr>
          <p:cNvSpPr>
            <a:spLocks noChangeShapeType="1"/>
          </p:cNvSpPr>
          <p:nvPr/>
        </p:nvSpPr>
        <p:spPr bwMode="auto">
          <a:xfrm>
            <a:off x="3429000" y="1752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1624" name="Line 8">
            <a:extLst>
              <a:ext uri="{FF2B5EF4-FFF2-40B4-BE49-F238E27FC236}">
                <a16:creationId xmlns:a16="http://schemas.microsoft.com/office/drawing/2014/main" id="{0A475388-55FA-8363-4D0E-2ED72CB54059}"/>
              </a:ext>
            </a:extLst>
          </p:cNvPr>
          <p:cNvSpPr>
            <a:spLocks noChangeShapeType="1"/>
          </p:cNvSpPr>
          <p:nvPr/>
        </p:nvSpPr>
        <p:spPr bwMode="auto">
          <a:xfrm>
            <a:off x="5257800" y="1752600"/>
            <a:ext cx="0" cy="4953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1625" name="Line 9">
            <a:extLst>
              <a:ext uri="{FF2B5EF4-FFF2-40B4-BE49-F238E27FC236}">
                <a16:creationId xmlns:a16="http://schemas.microsoft.com/office/drawing/2014/main" id="{D24C817E-9B90-9A81-2484-ABED3F606C3F}"/>
              </a:ext>
            </a:extLst>
          </p:cNvPr>
          <p:cNvSpPr>
            <a:spLocks noChangeShapeType="1"/>
          </p:cNvSpPr>
          <p:nvPr/>
        </p:nvSpPr>
        <p:spPr bwMode="auto">
          <a:xfrm>
            <a:off x="7162800" y="1752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1626" name="Line 10">
            <a:extLst>
              <a:ext uri="{FF2B5EF4-FFF2-40B4-BE49-F238E27FC236}">
                <a16:creationId xmlns:a16="http://schemas.microsoft.com/office/drawing/2014/main" id="{32586975-81EC-D7D2-F7BD-CF62C204D031}"/>
              </a:ext>
            </a:extLst>
          </p:cNvPr>
          <p:cNvSpPr>
            <a:spLocks noChangeShapeType="1"/>
          </p:cNvSpPr>
          <p:nvPr/>
        </p:nvSpPr>
        <p:spPr bwMode="auto">
          <a:xfrm>
            <a:off x="9067800" y="5562600"/>
            <a:ext cx="0" cy="9906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1627" name="Line 11">
            <a:extLst>
              <a:ext uri="{FF2B5EF4-FFF2-40B4-BE49-F238E27FC236}">
                <a16:creationId xmlns:a16="http://schemas.microsoft.com/office/drawing/2014/main" id="{CCE1DBCE-17EC-AEDA-4AAD-75F9AD35135E}"/>
              </a:ext>
            </a:extLst>
          </p:cNvPr>
          <p:cNvSpPr>
            <a:spLocks noChangeShapeType="1"/>
          </p:cNvSpPr>
          <p:nvPr/>
        </p:nvSpPr>
        <p:spPr bwMode="auto">
          <a:xfrm>
            <a:off x="3429000" y="2362200"/>
            <a:ext cx="1752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28" name="Line 12">
            <a:extLst>
              <a:ext uri="{FF2B5EF4-FFF2-40B4-BE49-F238E27FC236}">
                <a16:creationId xmlns:a16="http://schemas.microsoft.com/office/drawing/2014/main" id="{ECBCB5AD-2603-73F0-8F76-F02DA692A6F2}"/>
              </a:ext>
            </a:extLst>
          </p:cNvPr>
          <p:cNvSpPr>
            <a:spLocks noChangeShapeType="1"/>
          </p:cNvSpPr>
          <p:nvPr/>
        </p:nvSpPr>
        <p:spPr bwMode="auto">
          <a:xfrm>
            <a:off x="5257800" y="2895600"/>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29" name="Line 13">
            <a:extLst>
              <a:ext uri="{FF2B5EF4-FFF2-40B4-BE49-F238E27FC236}">
                <a16:creationId xmlns:a16="http://schemas.microsoft.com/office/drawing/2014/main" id="{F36083EB-B50B-A8E9-D2C4-6E444FC3F3B3}"/>
              </a:ext>
            </a:extLst>
          </p:cNvPr>
          <p:cNvSpPr>
            <a:spLocks noChangeShapeType="1"/>
          </p:cNvSpPr>
          <p:nvPr/>
        </p:nvSpPr>
        <p:spPr bwMode="auto">
          <a:xfrm flipH="1">
            <a:off x="3505200" y="3352800"/>
            <a:ext cx="35814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30" name="Line 14">
            <a:extLst>
              <a:ext uri="{FF2B5EF4-FFF2-40B4-BE49-F238E27FC236}">
                <a16:creationId xmlns:a16="http://schemas.microsoft.com/office/drawing/2014/main" id="{F82AFD6E-54DE-D57F-947C-8EBDBB447180}"/>
              </a:ext>
            </a:extLst>
          </p:cNvPr>
          <p:cNvSpPr>
            <a:spLocks noChangeShapeType="1"/>
          </p:cNvSpPr>
          <p:nvPr/>
        </p:nvSpPr>
        <p:spPr bwMode="auto">
          <a:xfrm>
            <a:off x="3429000" y="4038600"/>
            <a:ext cx="3733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31" name="Line 15">
            <a:extLst>
              <a:ext uri="{FF2B5EF4-FFF2-40B4-BE49-F238E27FC236}">
                <a16:creationId xmlns:a16="http://schemas.microsoft.com/office/drawing/2014/main" id="{F41E1A6C-8C3B-7D48-21A8-A8AC989C114B}"/>
              </a:ext>
            </a:extLst>
          </p:cNvPr>
          <p:cNvSpPr>
            <a:spLocks noChangeShapeType="1"/>
          </p:cNvSpPr>
          <p:nvPr/>
        </p:nvSpPr>
        <p:spPr bwMode="auto">
          <a:xfrm>
            <a:off x="3429000" y="4572000"/>
            <a:ext cx="3657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32" name="Line 16">
            <a:extLst>
              <a:ext uri="{FF2B5EF4-FFF2-40B4-BE49-F238E27FC236}">
                <a16:creationId xmlns:a16="http://schemas.microsoft.com/office/drawing/2014/main" id="{1B0FA0A6-F8AB-8083-5A76-CE1E9FB29ABC}"/>
              </a:ext>
            </a:extLst>
          </p:cNvPr>
          <p:cNvSpPr>
            <a:spLocks noChangeShapeType="1"/>
          </p:cNvSpPr>
          <p:nvPr/>
        </p:nvSpPr>
        <p:spPr bwMode="auto">
          <a:xfrm>
            <a:off x="7239000" y="5410200"/>
            <a:ext cx="1371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33" name="Line 18">
            <a:extLst>
              <a:ext uri="{FF2B5EF4-FFF2-40B4-BE49-F238E27FC236}">
                <a16:creationId xmlns:a16="http://schemas.microsoft.com/office/drawing/2014/main" id="{7219D0AA-105E-439B-58BE-7E3E1F7B2B94}"/>
              </a:ext>
            </a:extLst>
          </p:cNvPr>
          <p:cNvSpPr>
            <a:spLocks noChangeShapeType="1"/>
          </p:cNvSpPr>
          <p:nvPr/>
        </p:nvSpPr>
        <p:spPr bwMode="auto">
          <a:xfrm flipH="1">
            <a:off x="5334000" y="6253163"/>
            <a:ext cx="17526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34" name="Line 19">
            <a:extLst>
              <a:ext uri="{FF2B5EF4-FFF2-40B4-BE49-F238E27FC236}">
                <a16:creationId xmlns:a16="http://schemas.microsoft.com/office/drawing/2014/main" id="{0D486CC4-4C25-60AE-0EB7-608B518869F0}"/>
              </a:ext>
            </a:extLst>
          </p:cNvPr>
          <p:cNvSpPr>
            <a:spLocks noChangeShapeType="1"/>
          </p:cNvSpPr>
          <p:nvPr/>
        </p:nvSpPr>
        <p:spPr bwMode="auto">
          <a:xfrm flipH="1">
            <a:off x="3505200" y="6477000"/>
            <a:ext cx="16764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35" name="Text Box 20">
            <a:extLst>
              <a:ext uri="{FF2B5EF4-FFF2-40B4-BE49-F238E27FC236}">
                <a16:creationId xmlns:a16="http://schemas.microsoft.com/office/drawing/2014/main" id="{13065B01-1432-F526-71C7-1448481A712B}"/>
              </a:ext>
            </a:extLst>
          </p:cNvPr>
          <p:cNvSpPr txBox="1">
            <a:spLocks noChangeArrowheads="1"/>
          </p:cNvSpPr>
          <p:nvPr/>
        </p:nvSpPr>
        <p:spPr bwMode="auto">
          <a:xfrm>
            <a:off x="3505200" y="19954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clickRegister( )</a:t>
            </a:r>
          </a:p>
        </p:txBody>
      </p:sp>
      <p:sp>
        <p:nvSpPr>
          <p:cNvPr id="111636" name="Text Box 21">
            <a:extLst>
              <a:ext uri="{FF2B5EF4-FFF2-40B4-BE49-F238E27FC236}">
                <a16:creationId xmlns:a16="http://schemas.microsoft.com/office/drawing/2014/main" id="{065F2844-11AB-0DCC-F256-1C383777638A}"/>
              </a:ext>
            </a:extLst>
          </p:cNvPr>
          <p:cNvSpPr txBox="1">
            <a:spLocks noChangeArrowheads="1"/>
          </p:cNvSpPr>
          <p:nvPr/>
        </p:nvSpPr>
        <p:spPr bwMode="auto">
          <a:xfrm>
            <a:off x="5562600" y="25146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display( )</a:t>
            </a:r>
          </a:p>
        </p:txBody>
      </p:sp>
      <p:sp>
        <p:nvSpPr>
          <p:cNvPr id="111637" name="Text Box 22">
            <a:extLst>
              <a:ext uri="{FF2B5EF4-FFF2-40B4-BE49-F238E27FC236}">
                <a16:creationId xmlns:a16="http://schemas.microsoft.com/office/drawing/2014/main" id="{AC2FB5EA-DD01-2F64-32C2-5CED7888F623}"/>
              </a:ext>
            </a:extLst>
          </p:cNvPr>
          <p:cNvSpPr txBox="1">
            <a:spLocks noChangeArrowheads="1"/>
          </p:cNvSpPr>
          <p:nvPr/>
        </p:nvSpPr>
        <p:spPr bwMode="auto">
          <a:xfrm>
            <a:off x="4495800" y="36718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enter information</a:t>
            </a:r>
          </a:p>
        </p:txBody>
      </p:sp>
      <p:sp>
        <p:nvSpPr>
          <p:cNvPr id="111638" name="Text Box 23">
            <a:extLst>
              <a:ext uri="{FF2B5EF4-FFF2-40B4-BE49-F238E27FC236}">
                <a16:creationId xmlns:a16="http://schemas.microsoft.com/office/drawing/2014/main" id="{8B4ABD71-89D0-CE77-5352-93FD72DEB996}"/>
              </a:ext>
            </a:extLst>
          </p:cNvPr>
          <p:cNvSpPr txBox="1">
            <a:spLocks noChangeArrowheads="1"/>
          </p:cNvSpPr>
          <p:nvPr/>
        </p:nvSpPr>
        <p:spPr bwMode="auto">
          <a:xfrm>
            <a:off x="4724400" y="42052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clickSEND( )</a:t>
            </a:r>
          </a:p>
        </p:txBody>
      </p:sp>
      <p:sp>
        <p:nvSpPr>
          <p:cNvPr id="111639" name="Text Box 24">
            <a:extLst>
              <a:ext uri="{FF2B5EF4-FFF2-40B4-BE49-F238E27FC236}">
                <a16:creationId xmlns:a16="http://schemas.microsoft.com/office/drawing/2014/main" id="{00F04699-85BA-0CF0-4B08-F9F11ECC2232}"/>
              </a:ext>
            </a:extLst>
          </p:cNvPr>
          <p:cNvSpPr txBox="1">
            <a:spLocks noChangeArrowheads="1"/>
          </p:cNvSpPr>
          <p:nvPr/>
        </p:nvSpPr>
        <p:spPr bwMode="auto">
          <a:xfrm>
            <a:off x="7239000" y="42814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verify info</a:t>
            </a:r>
          </a:p>
        </p:txBody>
      </p:sp>
      <p:sp>
        <p:nvSpPr>
          <p:cNvPr id="111640" name="Text Box 26">
            <a:extLst>
              <a:ext uri="{FF2B5EF4-FFF2-40B4-BE49-F238E27FC236}">
                <a16:creationId xmlns:a16="http://schemas.microsoft.com/office/drawing/2014/main" id="{7937409D-9103-1C92-5CC4-7E8164049825}"/>
              </a:ext>
            </a:extLst>
          </p:cNvPr>
          <p:cNvSpPr txBox="1">
            <a:spLocks noChangeArrowheads="1"/>
          </p:cNvSpPr>
          <p:nvPr/>
        </p:nvSpPr>
        <p:spPr bwMode="auto">
          <a:xfrm>
            <a:off x="5638800" y="5886451"/>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display( )</a:t>
            </a:r>
          </a:p>
        </p:txBody>
      </p:sp>
      <p:sp>
        <p:nvSpPr>
          <p:cNvPr id="111641" name="Rectangle 27">
            <a:extLst>
              <a:ext uri="{FF2B5EF4-FFF2-40B4-BE49-F238E27FC236}">
                <a16:creationId xmlns:a16="http://schemas.microsoft.com/office/drawing/2014/main" id="{BC593DA0-A0F7-39EE-E83C-8802D788C941}"/>
              </a:ext>
            </a:extLst>
          </p:cNvPr>
          <p:cNvSpPr>
            <a:spLocks noChangeArrowheads="1"/>
          </p:cNvSpPr>
          <p:nvPr/>
        </p:nvSpPr>
        <p:spPr bwMode="auto">
          <a:xfrm>
            <a:off x="3352800" y="1905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42" name="Rectangle 28">
            <a:extLst>
              <a:ext uri="{FF2B5EF4-FFF2-40B4-BE49-F238E27FC236}">
                <a16:creationId xmlns:a16="http://schemas.microsoft.com/office/drawing/2014/main" id="{399FA7AA-2D14-B449-5BA5-3A5628419B02}"/>
              </a:ext>
            </a:extLst>
          </p:cNvPr>
          <p:cNvSpPr>
            <a:spLocks noChangeArrowheads="1"/>
          </p:cNvSpPr>
          <p:nvPr/>
        </p:nvSpPr>
        <p:spPr bwMode="auto">
          <a:xfrm>
            <a:off x="5181600" y="2362200"/>
            <a:ext cx="152400" cy="533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43" name="Rectangle 29">
            <a:extLst>
              <a:ext uri="{FF2B5EF4-FFF2-40B4-BE49-F238E27FC236}">
                <a16:creationId xmlns:a16="http://schemas.microsoft.com/office/drawing/2014/main" id="{D64854BE-2CE4-E1FD-CDB9-19BA9E17E9BA}"/>
              </a:ext>
            </a:extLst>
          </p:cNvPr>
          <p:cNvSpPr>
            <a:spLocks noChangeArrowheads="1"/>
          </p:cNvSpPr>
          <p:nvPr/>
        </p:nvSpPr>
        <p:spPr bwMode="auto">
          <a:xfrm>
            <a:off x="7086600" y="28956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44" name="Rectangle 30">
            <a:extLst>
              <a:ext uri="{FF2B5EF4-FFF2-40B4-BE49-F238E27FC236}">
                <a16:creationId xmlns:a16="http://schemas.microsoft.com/office/drawing/2014/main" id="{96C51621-0FFE-6D9E-5BBC-9E9C0CF206EB}"/>
              </a:ext>
            </a:extLst>
          </p:cNvPr>
          <p:cNvSpPr>
            <a:spLocks noChangeArrowheads="1"/>
          </p:cNvSpPr>
          <p:nvPr/>
        </p:nvSpPr>
        <p:spPr bwMode="auto">
          <a:xfrm>
            <a:off x="3352800" y="3352800"/>
            <a:ext cx="152400" cy="1219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45" name="Rectangle 31">
            <a:extLst>
              <a:ext uri="{FF2B5EF4-FFF2-40B4-BE49-F238E27FC236}">
                <a16:creationId xmlns:a16="http://schemas.microsoft.com/office/drawing/2014/main" id="{D565ADB2-BED2-BF54-80A3-711830BD06B5}"/>
              </a:ext>
            </a:extLst>
          </p:cNvPr>
          <p:cNvSpPr>
            <a:spLocks noChangeArrowheads="1"/>
          </p:cNvSpPr>
          <p:nvPr/>
        </p:nvSpPr>
        <p:spPr bwMode="auto">
          <a:xfrm>
            <a:off x="7086600" y="4572000"/>
            <a:ext cx="152400" cy="1676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46" name="Rectangle 35">
            <a:extLst>
              <a:ext uri="{FF2B5EF4-FFF2-40B4-BE49-F238E27FC236}">
                <a16:creationId xmlns:a16="http://schemas.microsoft.com/office/drawing/2014/main" id="{25D7E6D5-C26B-AEA1-C557-60B5F9E9079F}"/>
              </a:ext>
            </a:extLst>
          </p:cNvPr>
          <p:cNvSpPr>
            <a:spLocks noChangeArrowheads="1"/>
          </p:cNvSpPr>
          <p:nvPr/>
        </p:nvSpPr>
        <p:spPr bwMode="auto">
          <a:xfrm>
            <a:off x="3352800" y="6477000"/>
            <a:ext cx="152400" cy="2286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47" name="Text Box 36">
            <a:extLst>
              <a:ext uri="{FF2B5EF4-FFF2-40B4-BE49-F238E27FC236}">
                <a16:creationId xmlns:a16="http://schemas.microsoft.com/office/drawing/2014/main" id="{1953D3F4-61C9-054F-C9B1-5D05A8207EB1}"/>
              </a:ext>
            </a:extLst>
          </p:cNvPr>
          <p:cNvSpPr txBox="1">
            <a:spLocks noChangeArrowheads="1"/>
          </p:cNvSpPr>
          <p:nvPr/>
        </p:nvSpPr>
        <p:spPr bwMode="auto">
          <a:xfrm>
            <a:off x="1600200" y="1752600"/>
            <a:ext cx="1828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1400">
                <a:latin typeface="Times New Roman" panose="02020603050405020304" pitchFamily="18" charset="0"/>
              </a:rPr>
              <a:t>The customer clicks the REGISTER button on the Home Page</a:t>
            </a:r>
            <a:endParaRPr lang="en-US" altLang="en-US" sz="1400">
              <a:latin typeface="Times New Roman" panose="02020603050405020304" pitchFamily="18" charset="0"/>
            </a:endParaRPr>
          </a:p>
        </p:txBody>
      </p:sp>
      <p:sp>
        <p:nvSpPr>
          <p:cNvPr id="111648" name="Text Box 37">
            <a:extLst>
              <a:ext uri="{FF2B5EF4-FFF2-40B4-BE49-F238E27FC236}">
                <a16:creationId xmlns:a16="http://schemas.microsoft.com/office/drawing/2014/main" id="{F4BABADC-3357-D881-6098-C9B7FDC056C9}"/>
              </a:ext>
            </a:extLst>
          </p:cNvPr>
          <p:cNvSpPr txBox="1">
            <a:spLocks noChangeArrowheads="1"/>
          </p:cNvSpPr>
          <p:nvPr/>
        </p:nvSpPr>
        <p:spPr bwMode="auto">
          <a:xfrm>
            <a:off x="1600200" y="2438400"/>
            <a:ext cx="1828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400">
                <a:latin typeface="Times New Roman" panose="02020603050405020304" pitchFamily="18" charset="0"/>
              </a:rPr>
              <a:t>The system displays the Register Page</a:t>
            </a:r>
          </a:p>
        </p:txBody>
      </p:sp>
      <p:sp>
        <p:nvSpPr>
          <p:cNvPr id="111649" name="Text Box 38">
            <a:extLst>
              <a:ext uri="{FF2B5EF4-FFF2-40B4-BE49-F238E27FC236}">
                <a16:creationId xmlns:a16="http://schemas.microsoft.com/office/drawing/2014/main" id="{5A79715D-5B6D-CA4E-9926-5287B18F6214}"/>
              </a:ext>
            </a:extLst>
          </p:cNvPr>
          <p:cNvSpPr txBox="1">
            <a:spLocks noChangeArrowheads="1"/>
          </p:cNvSpPr>
          <p:nvPr/>
        </p:nvSpPr>
        <p:spPr bwMode="auto">
          <a:xfrm>
            <a:off x="1600200" y="3276601"/>
            <a:ext cx="1676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400">
                <a:latin typeface="Times New Roman" panose="02020603050405020304" pitchFamily="18" charset="0"/>
              </a:rPr>
              <a:t>The Customer enters the required information and then clicks the SEND button.</a:t>
            </a:r>
          </a:p>
        </p:txBody>
      </p:sp>
      <p:sp>
        <p:nvSpPr>
          <p:cNvPr id="111650" name="Text Box 39">
            <a:extLst>
              <a:ext uri="{FF2B5EF4-FFF2-40B4-BE49-F238E27FC236}">
                <a16:creationId xmlns:a16="http://schemas.microsoft.com/office/drawing/2014/main" id="{B188B918-DA7C-0D17-58EA-47ADA7035D7D}"/>
              </a:ext>
            </a:extLst>
          </p:cNvPr>
          <p:cNvSpPr txBox="1">
            <a:spLocks noChangeArrowheads="1"/>
          </p:cNvSpPr>
          <p:nvPr/>
        </p:nvSpPr>
        <p:spPr bwMode="auto">
          <a:xfrm>
            <a:off x="1600200" y="4419601"/>
            <a:ext cx="1828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Times New Roman" panose="02020603050405020304" pitchFamily="18" charset="0"/>
              </a:rPr>
              <a:t>The system checks that all of the required information were entered. If yes, the system updates the CUSTOMER’s record in the CUSTOMER      and ACCOUNT tables in the database. The system displays OK message</a:t>
            </a:r>
            <a:endParaRPr lang="en-US" altLang="en-US" sz="1400">
              <a:latin typeface="Times New Roman" panose="02020603050405020304" pitchFamily="18" charset="0"/>
            </a:endParaRPr>
          </a:p>
        </p:txBody>
      </p:sp>
      <p:grpSp>
        <p:nvGrpSpPr>
          <p:cNvPr id="111651" name="Group 40">
            <a:extLst>
              <a:ext uri="{FF2B5EF4-FFF2-40B4-BE49-F238E27FC236}">
                <a16:creationId xmlns:a16="http://schemas.microsoft.com/office/drawing/2014/main" id="{507BE923-CFE4-4EAC-7C9E-ADBBBEA2C865}"/>
              </a:ext>
            </a:extLst>
          </p:cNvPr>
          <p:cNvGrpSpPr>
            <a:grpSpLocks/>
          </p:cNvGrpSpPr>
          <p:nvPr/>
        </p:nvGrpSpPr>
        <p:grpSpPr bwMode="auto">
          <a:xfrm>
            <a:off x="3276600" y="838200"/>
            <a:ext cx="304800" cy="609600"/>
            <a:chOff x="672" y="288"/>
            <a:chExt cx="288" cy="672"/>
          </a:xfrm>
        </p:grpSpPr>
        <p:sp>
          <p:nvSpPr>
            <p:cNvPr id="111680" name="Oval 41">
              <a:extLst>
                <a:ext uri="{FF2B5EF4-FFF2-40B4-BE49-F238E27FC236}">
                  <a16:creationId xmlns:a16="http://schemas.microsoft.com/office/drawing/2014/main" id="{1F2658C8-59B9-581E-2C4F-94AB354FA3CF}"/>
                </a:ext>
              </a:extLst>
            </p:cNvPr>
            <p:cNvSpPr>
              <a:spLocks noChangeArrowheads="1"/>
            </p:cNvSpPr>
            <p:nvPr/>
          </p:nvSpPr>
          <p:spPr bwMode="auto">
            <a:xfrm>
              <a:off x="720" y="288"/>
              <a:ext cx="200" cy="1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81" name="Line 42">
              <a:extLst>
                <a:ext uri="{FF2B5EF4-FFF2-40B4-BE49-F238E27FC236}">
                  <a16:creationId xmlns:a16="http://schemas.microsoft.com/office/drawing/2014/main" id="{9F6BB0D5-0D92-D4B2-5ECD-D6FF4E5806EB}"/>
                </a:ext>
              </a:extLst>
            </p:cNvPr>
            <p:cNvSpPr>
              <a:spLocks noChangeShapeType="1"/>
            </p:cNvSpPr>
            <p:nvPr/>
          </p:nvSpPr>
          <p:spPr bwMode="auto">
            <a:xfrm>
              <a:off x="816" y="486"/>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82" name="Line 43">
              <a:extLst>
                <a:ext uri="{FF2B5EF4-FFF2-40B4-BE49-F238E27FC236}">
                  <a16:creationId xmlns:a16="http://schemas.microsoft.com/office/drawing/2014/main" id="{E30801D6-0715-244B-DB48-BD64FED845E8}"/>
                </a:ext>
              </a:extLst>
            </p:cNvPr>
            <p:cNvSpPr>
              <a:spLocks noChangeShapeType="1"/>
            </p:cNvSpPr>
            <p:nvPr/>
          </p:nvSpPr>
          <p:spPr bwMode="auto">
            <a:xfrm>
              <a:off x="672" y="5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83" name="Line 44">
              <a:extLst>
                <a:ext uri="{FF2B5EF4-FFF2-40B4-BE49-F238E27FC236}">
                  <a16:creationId xmlns:a16="http://schemas.microsoft.com/office/drawing/2014/main" id="{527DE071-C881-2ED8-FAD0-B329930B84B7}"/>
                </a:ext>
              </a:extLst>
            </p:cNvPr>
            <p:cNvSpPr>
              <a:spLocks noChangeShapeType="1"/>
            </p:cNvSpPr>
            <p:nvPr/>
          </p:nvSpPr>
          <p:spPr bwMode="auto">
            <a:xfrm flipH="1">
              <a:off x="672"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84" name="Line 45">
              <a:extLst>
                <a:ext uri="{FF2B5EF4-FFF2-40B4-BE49-F238E27FC236}">
                  <a16:creationId xmlns:a16="http://schemas.microsoft.com/office/drawing/2014/main" id="{4B03CB7D-AD2A-7144-5042-51E415C253C3}"/>
                </a:ext>
              </a:extLst>
            </p:cNvPr>
            <p:cNvSpPr>
              <a:spLocks noChangeShapeType="1"/>
            </p:cNvSpPr>
            <p:nvPr/>
          </p:nvSpPr>
          <p:spPr bwMode="auto">
            <a:xfrm>
              <a:off x="816"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1652" name="Group 46">
            <a:extLst>
              <a:ext uri="{FF2B5EF4-FFF2-40B4-BE49-F238E27FC236}">
                <a16:creationId xmlns:a16="http://schemas.microsoft.com/office/drawing/2014/main" id="{1A625869-3F0E-519E-5B37-CB74B52D30AE}"/>
              </a:ext>
            </a:extLst>
          </p:cNvPr>
          <p:cNvGrpSpPr>
            <a:grpSpLocks/>
          </p:cNvGrpSpPr>
          <p:nvPr/>
        </p:nvGrpSpPr>
        <p:grpSpPr bwMode="auto">
          <a:xfrm>
            <a:off x="4876800" y="914400"/>
            <a:ext cx="762000" cy="457200"/>
            <a:chOff x="2688" y="3024"/>
            <a:chExt cx="624" cy="384"/>
          </a:xfrm>
        </p:grpSpPr>
        <p:sp>
          <p:nvSpPr>
            <p:cNvPr id="111677" name="Oval 47">
              <a:extLst>
                <a:ext uri="{FF2B5EF4-FFF2-40B4-BE49-F238E27FC236}">
                  <a16:creationId xmlns:a16="http://schemas.microsoft.com/office/drawing/2014/main" id="{8626E756-3DF3-FF85-462B-47FC6F142B44}"/>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78" name="Line 48">
              <a:extLst>
                <a:ext uri="{FF2B5EF4-FFF2-40B4-BE49-F238E27FC236}">
                  <a16:creationId xmlns:a16="http://schemas.microsoft.com/office/drawing/2014/main" id="{E4E971B6-E17A-B0CF-ACB2-EA3298C439A7}"/>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79" name="Line 49">
              <a:extLst>
                <a:ext uri="{FF2B5EF4-FFF2-40B4-BE49-F238E27FC236}">
                  <a16:creationId xmlns:a16="http://schemas.microsoft.com/office/drawing/2014/main" id="{AD950CDA-7EBC-5017-9531-2DFD9994A523}"/>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1653" name="Group 50">
            <a:extLst>
              <a:ext uri="{FF2B5EF4-FFF2-40B4-BE49-F238E27FC236}">
                <a16:creationId xmlns:a16="http://schemas.microsoft.com/office/drawing/2014/main" id="{4E73AE6C-6F11-CDB8-038B-6FDDADBA8543}"/>
              </a:ext>
            </a:extLst>
          </p:cNvPr>
          <p:cNvGrpSpPr>
            <a:grpSpLocks/>
          </p:cNvGrpSpPr>
          <p:nvPr/>
        </p:nvGrpSpPr>
        <p:grpSpPr bwMode="auto">
          <a:xfrm>
            <a:off x="6705600" y="914400"/>
            <a:ext cx="762000" cy="457200"/>
            <a:chOff x="2688" y="3024"/>
            <a:chExt cx="624" cy="384"/>
          </a:xfrm>
        </p:grpSpPr>
        <p:sp>
          <p:nvSpPr>
            <p:cNvPr id="111674" name="Oval 51">
              <a:extLst>
                <a:ext uri="{FF2B5EF4-FFF2-40B4-BE49-F238E27FC236}">
                  <a16:creationId xmlns:a16="http://schemas.microsoft.com/office/drawing/2014/main" id="{646AD2C0-3071-D8A9-C2AC-046694947FAC}"/>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75" name="Line 52">
              <a:extLst>
                <a:ext uri="{FF2B5EF4-FFF2-40B4-BE49-F238E27FC236}">
                  <a16:creationId xmlns:a16="http://schemas.microsoft.com/office/drawing/2014/main" id="{1D474DAD-63C0-6259-BE8C-D8471D56015A}"/>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76" name="Line 53">
              <a:extLst>
                <a:ext uri="{FF2B5EF4-FFF2-40B4-BE49-F238E27FC236}">
                  <a16:creationId xmlns:a16="http://schemas.microsoft.com/office/drawing/2014/main" id="{2AD7F7CA-1483-F868-0C04-DBECBA4A18DE}"/>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1654" name="Group 54">
            <a:extLst>
              <a:ext uri="{FF2B5EF4-FFF2-40B4-BE49-F238E27FC236}">
                <a16:creationId xmlns:a16="http://schemas.microsoft.com/office/drawing/2014/main" id="{CE6C116E-EFDB-7078-F6F3-7E684A65B60F}"/>
              </a:ext>
            </a:extLst>
          </p:cNvPr>
          <p:cNvGrpSpPr>
            <a:grpSpLocks/>
          </p:cNvGrpSpPr>
          <p:nvPr/>
        </p:nvGrpSpPr>
        <p:grpSpPr bwMode="auto">
          <a:xfrm>
            <a:off x="8915400" y="4724400"/>
            <a:ext cx="533400" cy="457200"/>
            <a:chOff x="2400" y="2688"/>
            <a:chExt cx="432" cy="384"/>
          </a:xfrm>
        </p:grpSpPr>
        <p:sp>
          <p:nvSpPr>
            <p:cNvPr id="111672" name="Oval 55">
              <a:extLst>
                <a:ext uri="{FF2B5EF4-FFF2-40B4-BE49-F238E27FC236}">
                  <a16:creationId xmlns:a16="http://schemas.microsoft.com/office/drawing/2014/main" id="{D4ED5FF0-CC53-6438-E8CD-7B6DF71CBDD9}"/>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73" name="Line 56">
              <a:extLst>
                <a:ext uri="{FF2B5EF4-FFF2-40B4-BE49-F238E27FC236}">
                  <a16:creationId xmlns:a16="http://schemas.microsoft.com/office/drawing/2014/main" id="{6728FC8A-D2D7-2C2F-CC3F-621BC573410D}"/>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1655" name="Text Box 57">
            <a:extLst>
              <a:ext uri="{FF2B5EF4-FFF2-40B4-BE49-F238E27FC236}">
                <a16:creationId xmlns:a16="http://schemas.microsoft.com/office/drawing/2014/main" id="{B4E26668-3261-D2DB-2B77-7A68EADA6A96}"/>
              </a:ext>
            </a:extLst>
          </p:cNvPr>
          <p:cNvSpPr txBox="1">
            <a:spLocks noChangeArrowheads="1"/>
          </p:cNvSpPr>
          <p:nvPr/>
        </p:nvSpPr>
        <p:spPr bwMode="auto">
          <a:xfrm>
            <a:off x="5334000" y="6400800"/>
            <a:ext cx="1676400" cy="376238"/>
          </a:xfrm>
          <a:prstGeom prst="rect">
            <a:avLst/>
          </a:prstGeom>
          <a:solidFill>
            <a:schemeClr val="bg1"/>
          </a:solidFill>
          <a:ln w="9525">
            <a:solidFill>
              <a:schemeClr val="bg1"/>
            </a:solidFill>
            <a:miter lim="800000"/>
            <a:headEnd/>
            <a:tailEnd/>
          </a:ln>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endParaRPr lang="en-GB" altLang="en-US" sz="1800">
              <a:latin typeface="Arial" panose="020B0604020202020204" pitchFamily="34" charset="0"/>
            </a:endParaRPr>
          </a:p>
        </p:txBody>
      </p:sp>
      <p:grpSp>
        <p:nvGrpSpPr>
          <p:cNvPr id="111656" name="Group 58">
            <a:extLst>
              <a:ext uri="{FF2B5EF4-FFF2-40B4-BE49-F238E27FC236}">
                <a16:creationId xmlns:a16="http://schemas.microsoft.com/office/drawing/2014/main" id="{2D91845D-BC02-15D2-7153-BE7F4793DCD5}"/>
              </a:ext>
            </a:extLst>
          </p:cNvPr>
          <p:cNvGrpSpPr>
            <a:grpSpLocks/>
          </p:cNvGrpSpPr>
          <p:nvPr/>
        </p:nvGrpSpPr>
        <p:grpSpPr bwMode="auto">
          <a:xfrm>
            <a:off x="1600200" y="228600"/>
            <a:ext cx="1752600" cy="762000"/>
            <a:chOff x="0" y="0"/>
            <a:chExt cx="1104" cy="480"/>
          </a:xfrm>
        </p:grpSpPr>
        <p:sp>
          <p:nvSpPr>
            <p:cNvPr id="111670" name="Oval 59">
              <a:extLst>
                <a:ext uri="{FF2B5EF4-FFF2-40B4-BE49-F238E27FC236}">
                  <a16:creationId xmlns:a16="http://schemas.microsoft.com/office/drawing/2014/main" id="{B2742804-BB6B-1937-E4B3-65069A2D5B5B}"/>
                </a:ext>
              </a:extLst>
            </p:cNvPr>
            <p:cNvSpPr>
              <a:spLocks noChangeArrowheads="1"/>
            </p:cNvSpPr>
            <p:nvPr/>
          </p:nvSpPr>
          <p:spPr bwMode="auto">
            <a:xfrm>
              <a:off x="0" y="0"/>
              <a:ext cx="1104"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09628" name="Text Box 60">
              <a:extLst>
                <a:ext uri="{FF2B5EF4-FFF2-40B4-BE49-F238E27FC236}">
                  <a16:creationId xmlns:a16="http://schemas.microsoft.com/office/drawing/2014/main" id="{887B0769-5AEF-4D40-3093-662419466097}"/>
                </a:ext>
              </a:extLst>
            </p:cNvPr>
            <p:cNvSpPr txBox="1">
              <a:spLocks noChangeArrowheads="1"/>
            </p:cNvSpPr>
            <p:nvPr/>
          </p:nvSpPr>
          <p:spPr bwMode="auto">
            <a:xfrm>
              <a:off x="130" y="96"/>
              <a:ext cx="782" cy="231"/>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Register</a:t>
              </a:r>
            </a:p>
          </p:txBody>
        </p:sp>
      </p:grpSp>
      <p:sp>
        <p:nvSpPr>
          <p:cNvPr id="111657" name="Line 61">
            <a:extLst>
              <a:ext uri="{FF2B5EF4-FFF2-40B4-BE49-F238E27FC236}">
                <a16:creationId xmlns:a16="http://schemas.microsoft.com/office/drawing/2014/main" id="{805192EA-EE2C-478B-AFD4-028120518D50}"/>
              </a:ext>
            </a:extLst>
          </p:cNvPr>
          <p:cNvSpPr>
            <a:spLocks noChangeShapeType="1"/>
          </p:cNvSpPr>
          <p:nvPr/>
        </p:nvSpPr>
        <p:spPr bwMode="auto">
          <a:xfrm>
            <a:off x="7239000" y="4648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58" name="Line 62">
            <a:extLst>
              <a:ext uri="{FF2B5EF4-FFF2-40B4-BE49-F238E27FC236}">
                <a16:creationId xmlns:a16="http://schemas.microsoft.com/office/drawing/2014/main" id="{3CBE225C-CDD0-99EC-2E8D-27EC3B23BF14}"/>
              </a:ext>
            </a:extLst>
          </p:cNvPr>
          <p:cNvSpPr>
            <a:spLocks noChangeShapeType="1"/>
          </p:cNvSpPr>
          <p:nvPr/>
        </p:nvSpPr>
        <p:spPr bwMode="auto">
          <a:xfrm>
            <a:off x="7543800" y="4648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1659" name="Line 63">
            <a:extLst>
              <a:ext uri="{FF2B5EF4-FFF2-40B4-BE49-F238E27FC236}">
                <a16:creationId xmlns:a16="http://schemas.microsoft.com/office/drawing/2014/main" id="{5A12C863-B79D-00DE-C311-7AB3718B4B7D}"/>
              </a:ext>
            </a:extLst>
          </p:cNvPr>
          <p:cNvSpPr>
            <a:spLocks noChangeShapeType="1"/>
          </p:cNvSpPr>
          <p:nvPr/>
        </p:nvSpPr>
        <p:spPr bwMode="auto">
          <a:xfrm flipH="1">
            <a:off x="7239000" y="4953000"/>
            <a:ext cx="304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60" name="Text Box 64">
            <a:extLst>
              <a:ext uri="{FF2B5EF4-FFF2-40B4-BE49-F238E27FC236}">
                <a16:creationId xmlns:a16="http://schemas.microsoft.com/office/drawing/2014/main" id="{BFE446C9-0532-7BAE-D2E6-15F5A564FAAC}"/>
              </a:ext>
            </a:extLst>
          </p:cNvPr>
          <p:cNvSpPr txBox="1">
            <a:spLocks noChangeArrowheads="1"/>
          </p:cNvSpPr>
          <p:nvPr/>
        </p:nvSpPr>
        <p:spPr bwMode="auto">
          <a:xfrm>
            <a:off x="9296400" y="5851526"/>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grpSp>
        <p:nvGrpSpPr>
          <p:cNvPr id="111661" name="Group 65">
            <a:extLst>
              <a:ext uri="{FF2B5EF4-FFF2-40B4-BE49-F238E27FC236}">
                <a16:creationId xmlns:a16="http://schemas.microsoft.com/office/drawing/2014/main" id="{9FC1568B-65A1-8A18-6A2D-0915CA0CFCBE}"/>
              </a:ext>
            </a:extLst>
          </p:cNvPr>
          <p:cNvGrpSpPr>
            <a:grpSpLocks/>
          </p:cNvGrpSpPr>
          <p:nvPr/>
        </p:nvGrpSpPr>
        <p:grpSpPr bwMode="auto">
          <a:xfrm>
            <a:off x="9677400" y="5419725"/>
            <a:ext cx="533400" cy="457200"/>
            <a:chOff x="2400" y="2688"/>
            <a:chExt cx="432" cy="384"/>
          </a:xfrm>
        </p:grpSpPr>
        <p:sp>
          <p:nvSpPr>
            <p:cNvPr id="111668" name="Oval 66">
              <a:extLst>
                <a:ext uri="{FF2B5EF4-FFF2-40B4-BE49-F238E27FC236}">
                  <a16:creationId xmlns:a16="http://schemas.microsoft.com/office/drawing/2014/main" id="{6CBB1E60-361C-DEC2-006C-87DF013D1810}"/>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69" name="Line 67">
              <a:extLst>
                <a:ext uri="{FF2B5EF4-FFF2-40B4-BE49-F238E27FC236}">
                  <a16:creationId xmlns:a16="http://schemas.microsoft.com/office/drawing/2014/main" id="{23EA6FEE-F2FA-E834-6A77-B56FA0138B7A}"/>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1662" name="Line 68">
            <a:extLst>
              <a:ext uri="{FF2B5EF4-FFF2-40B4-BE49-F238E27FC236}">
                <a16:creationId xmlns:a16="http://schemas.microsoft.com/office/drawing/2014/main" id="{1B17744B-525F-FDA7-C596-40CAB71D1DF7}"/>
              </a:ext>
            </a:extLst>
          </p:cNvPr>
          <p:cNvSpPr>
            <a:spLocks noChangeShapeType="1"/>
          </p:cNvSpPr>
          <p:nvPr/>
        </p:nvSpPr>
        <p:spPr bwMode="auto">
          <a:xfrm>
            <a:off x="9906000" y="6172200"/>
            <a:ext cx="0" cy="6096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1663" name="Line 70">
            <a:extLst>
              <a:ext uri="{FF2B5EF4-FFF2-40B4-BE49-F238E27FC236}">
                <a16:creationId xmlns:a16="http://schemas.microsoft.com/office/drawing/2014/main" id="{C845B33A-6B85-5942-BE62-8A5C5EBA5A20}"/>
              </a:ext>
            </a:extLst>
          </p:cNvPr>
          <p:cNvSpPr>
            <a:spLocks noChangeShapeType="1"/>
          </p:cNvSpPr>
          <p:nvPr/>
        </p:nvSpPr>
        <p:spPr bwMode="auto">
          <a:xfrm>
            <a:off x="7239000" y="6096000"/>
            <a:ext cx="2133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1664" name="Text Box 71">
            <a:extLst>
              <a:ext uri="{FF2B5EF4-FFF2-40B4-BE49-F238E27FC236}">
                <a16:creationId xmlns:a16="http://schemas.microsoft.com/office/drawing/2014/main" id="{44C658B9-172F-7EAC-20A3-E457DCED5F99}"/>
              </a:ext>
            </a:extLst>
          </p:cNvPr>
          <p:cNvSpPr txBox="1">
            <a:spLocks noChangeArrowheads="1"/>
          </p:cNvSpPr>
          <p:nvPr/>
        </p:nvSpPr>
        <p:spPr bwMode="auto">
          <a:xfrm>
            <a:off x="7239000" y="50434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&lt;&lt;create&gt;&gt;</a:t>
            </a:r>
          </a:p>
        </p:txBody>
      </p:sp>
      <p:sp>
        <p:nvSpPr>
          <p:cNvPr id="111665" name="Rectangle 34">
            <a:extLst>
              <a:ext uri="{FF2B5EF4-FFF2-40B4-BE49-F238E27FC236}">
                <a16:creationId xmlns:a16="http://schemas.microsoft.com/office/drawing/2014/main" id="{59AAE8E5-EAFD-BF6D-BC9C-DEE075F6A1EB}"/>
              </a:ext>
            </a:extLst>
          </p:cNvPr>
          <p:cNvSpPr>
            <a:spLocks noChangeArrowheads="1"/>
          </p:cNvSpPr>
          <p:nvPr/>
        </p:nvSpPr>
        <p:spPr bwMode="auto">
          <a:xfrm>
            <a:off x="5181600" y="6253164"/>
            <a:ext cx="152400" cy="223837"/>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1666" name="Text Box 73">
            <a:extLst>
              <a:ext uri="{FF2B5EF4-FFF2-40B4-BE49-F238E27FC236}">
                <a16:creationId xmlns:a16="http://schemas.microsoft.com/office/drawing/2014/main" id="{FB7F35E4-1CDD-F77D-4B62-6F40644367D7}"/>
              </a:ext>
            </a:extLst>
          </p:cNvPr>
          <p:cNvSpPr txBox="1">
            <a:spLocks noChangeArrowheads="1"/>
          </p:cNvSpPr>
          <p:nvPr/>
        </p:nvSpPr>
        <p:spPr bwMode="auto">
          <a:xfrm>
            <a:off x="7696200" y="57292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&lt;&lt;create&gt;&gt;</a:t>
            </a:r>
          </a:p>
        </p:txBody>
      </p:sp>
      <p:sp>
        <p:nvSpPr>
          <p:cNvPr id="111667" name="Rectangle 74">
            <a:extLst>
              <a:ext uri="{FF2B5EF4-FFF2-40B4-BE49-F238E27FC236}">
                <a16:creationId xmlns:a16="http://schemas.microsoft.com/office/drawing/2014/main" id="{0E70A7A9-2866-07A3-43EE-EAAA293EB2BB}"/>
              </a:ext>
            </a:extLst>
          </p:cNvPr>
          <p:cNvSpPr>
            <a:spLocks noChangeArrowheads="1"/>
          </p:cNvSpPr>
          <p:nvPr/>
        </p:nvSpPr>
        <p:spPr bwMode="auto">
          <a:xfrm>
            <a:off x="7086600" y="3886200"/>
            <a:ext cx="152400" cy="381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12D7F698-6515-27EB-F93B-54A06C8B7DC4}"/>
              </a:ext>
            </a:extLst>
          </p:cNvPr>
          <p:cNvSpPr>
            <a:spLocks noGrp="1" noChangeArrowheads="1"/>
          </p:cNvSpPr>
          <p:nvPr>
            <p:ph idx="1"/>
          </p:nvPr>
        </p:nvSpPr>
        <p:spPr>
          <a:xfrm>
            <a:off x="1752600" y="0"/>
            <a:ext cx="8610600" cy="6705600"/>
          </a:xfrm>
        </p:spPr>
        <p:txBody>
          <a:bodyPr/>
          <a:lstStyle/>
          <a:p>
            <a:pPr algn="just" eaLnBrk="1" hangingPunct="1">
              <a:spcBef>
                <a:spcPct val="0"/>
              </a:spcBef>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Use Case: </a:t>
            </a:r>
            <a:r>
              <a:rPr lang="en-GB" altLang="en-US" b="1">
                <a:latin typeface="Times New Roman" panose="02020603050405020304" pitchFamily="18" charset="0"/>
                <a:cs typeface="Times New Roman" panose="02020603050405020304" pitchFamily="18" charset="0"/>
              </a:rPr>
              <a:t>Order Books</a:t>
            </a:r>
          </a:p>
          <a:p>
            <a:pPr algn="just" eaLnBrk="1" hangingPunct="1">
              <a:spcBef>
                <a:spcPct val="0"/>
              </a:spcBef>
              <a:buFont typeface="Wingdings" panose="05000000000000000000" pitchFamily="2" charset="2"/>
              <a:buChar char="Ø"/>
            </a:pPr>
            <a:r>
              <a:rPr lang="en-GB" altLang="en-US" b="1">
                <a:latin typeface="Times New Roman" panose="02020603050405020304" pitchFamily="18" charset="0"/>
                <a:cs typeface="Times New Roman" panose="02020603050405020304" pitchFamily="18" charset="0"/>
              </a:rPr>
              <a:t>Main Flow of events: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1. The CUSTOMER enters the keyword for a book and clicks the SEARCH button on the personal Home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2. The system displays the matching books on the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3. The CUSTOMER chooses the desired book and clicks the ADD TO  SHOPPING CART button on the web page.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4. The system adds the book into the CUSTOMER’s Order table in the database. </a:t>
            </a:r>
          </a:p>
          <a:p>
            <a:pPr lvl="1" algn="just" eaLnBrk="1" hangingPunct="1">
              <a:lnSpc>
                <a:spcPct val="85000"/>
              </a:lnSpc>
              <a:spcBef>
                <a:spcPct val="0"/>
              </a:spcBef>
              <a:buFont typeface="Wingdings" panose="05000000000000000000" pitchFamily="2" charset="2"/>
              <a:buChar char="Ø"/>
            </a:pPr>
            <a:r>
              <a:rPr lang="en-GB" altLang="en-US" b="1" i="1">
                <a:solidFill>
                  <a:srgbClr val="FF0000"/>
                </a:solidFill>
                <a:latin typeface="Times New Roman" panose="02020603050405020304" pitchFamily="18" charset="0"/>
                <a:cs typeface="Times New Roman" panose="02020603050405020304" pitchFamily="18" charset="0"/>
              </a:rPr>
              <a:t>Objects</a:t>
            </a:r>
            <a:r>
              <a:rPr lang="en-GB" altLang="en-US">
                <a:latin typeface="Times New Roman" panose="02020603050405020304" pitchFamily="18" charset="0"/>
                <a:cs typeface="Times New Roman" panose="02020603050405020304" pitchFamily="18" charset="0"/>
              </a:rPr>
              <a:t>:</a:t>
            </a:r>
          </a:p>
          <a:p>
            <a:pPr lvl="2" algn="just" eaLnBrk="1" hangingPunct="1">
              <a:spcBef>
                <a:spcPct val="0"/>
              </a:spcBef>
              <a:buFont typeface="Wingdings" panose="05000000000000000000" pitchFamily="2" charset="2"/>
              <a:buChar char="§"/>
            </a:pPr>
            <a:r>
              <a:rPr lang="en-GB" altLang="en-US" sz="2800">
                <a:latin typeface="Times New Roman" panose="02020603050405020304" pitchFamily="18" charset="0"/>
                <a:cs typeface="Times New Roman" panose="02020603050405020304" pitchFamily="18" charset="0"/>
              </a:rPr>
              <a:t>Customer: actor</a:t>
            </a:r>
          </a:p>
          <a:p>
            <a:pPr lvl="2" algn="just" eaLnBrk="1" hangingPunct="1">
              <a:spcBef>
                <a:spcPct val="0"/>
              </a:spcBef>
              <a:buFont typeface="Wingdings" panose="05000000000000000000" pitchFamily="2" charset="2"/>
              <a:buChar char="§"/>
            </a:pPr>
            <a:r>
              <a:rPr lang="en-GB" altLang="en-US" sz="2800">
                <a:latin typeface="Times New Roman" panose="02020603050405020304" pitchFamily="18" charset="0"/>
                <a:cs typeface="Times New Roman" panose="02020603050405020304" pitchFamily="18" charset="0"/>
              </a:rPr>
              <a:t>Home Page: boundary object</a:t>
            </a:r>
          </a:p>
          <a:p>
            <a:pPr lvl="2" algn="just" eaLnBrk="1" hangingPunct="1">
              <a:spcBef>
                <a:spcPct val="0"/>
              </a:spcBef>
              <a:buFont typeface="Wingdings" panose="05000000000000000000" pitchFamily="2" charset="2"/>
              <a:buChar char="§"/>
            </a:pPr>
            <a:r>
              <a:rPr lang="en-GB" altLang="en-US" sz="2800">
                <a:latin typeface="Times New Roman" panose="02020603050405020304" pitchFamily="18" charset="0"/>
                <a:cs typeface="Times New Roman" panose="02020603050405020304" pitchFamily="18" charset="0"/>
              </a:rPr>
              <a:t>Book and Order: entity object</a:t>
            </a:r>
          </a:p>
        </p:txBody>
      </p:sp>
      <p:sp>
        <p:nvSpPr>
          <p:cNvPr id="112643" name="Slide Number Placeholder 4">
            <a:extLst>
              <a:ext uri="{FF2B5EF4-FFF2-40B4-BE49-F238E27FC236}">
                <a16:creationId xmlns:a16="http://schemas.microsoft.com/office/drawing/2014/main" id="{3BC59B94-A6AC-67D0-91DB-17F27B5CCE67}"/>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94628843-9130-4979-B458-F58A46DA9B91}" type="slidenum">
              <a:rPr lang="en-GB" altLang="en-US" sz="1200">
                <a:solidFill>
                  <a:schemeClr val="tx2"/>
                </a:solidFill>
              </a:rPr>
              <a:pPr algn="l">
                <a:lnSpc>
                  <a:spcPct val="100000"/>
                </a:lnSpc>
                <a:spcBef>
                  <a:spcPct val="0"/>
                </a:spcBef>
                <a:buFontTx/>
                <a:buNone/>
              </a:pPr>
              <a:t>72</a:t>
            </a:fld>
            <a:endParaRPr lang="en-GB" altLang="en-US" sz="1200">
              <a:solidFill>
                <a:schemeClr val="tx2"/>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2">
            <a:extLst>
              <a:ext uri="{FF2B5EF4-FFF2-40B4-BE49-F238E27FC236}">
                <a16:creationId xmlns:a16="http://schemas.microsoft.com/office/drawing/2014/main" id="{EA273883-B82E-4E47-C290-3F12E62ADEA3}"/>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1FB3C4E5-4EC2-4FCE-BC66-FEF1A94E4AF6}" type="slidenum">
              <a:rPr lang="en-GB" altLang="en-US" sz="1200">
                <a:solidFill>
                  <a:schemeClr val="tx2"/>
                </a:solidFill>
              </a:rPr>
              <a:pPr algn="l">
                <a:lnSpc>
                  <a:spcPct val="100000"/>
                </a:lnSpc>
                <a:spcBef>
                  <a:spcPct val="0"/>
                </a:spcBef>
                <a:buFontTx/>
                <a:buNone/>
              </a:pPr>
              <a:t>73</a:t>
            </a:fld>
            <a:endParaRPr lang="en-GB" altLang="en-US" sz="1200">
              <a:solidFill>
                <a:schemeClr val="tx2"/>
              </a:solidFill>
            </a:endParaRPr>
          </a:p>
        </p:txBody>
      </p:sp>
      <p:sp>
        <p:nvSpPr>
          <p:cNvPr id="113667" name="Text Box 3">
            <a:extLst>
              <a:ext uri="{FF2B5EF4-FFF2-40B4-BE49-F238E27FC236}">
                <a16:creationId xmlns:a16="http://schemas.microsoft.com/office/drawing/2014/main" id="{8F7B411B-6762-2E10-D31D-77B58AC20CEA}"/>
              </a:ext>
            </a:extLst>
          </p:cNvPr>
          <p:cNvSpPr txBox="1">
            <a:spLocks noChangeArrowheads="1"/>
          </p:cNvSpPr>
          <p:nvPr/>
        </p:nvSpPr>
        <p:spPr bwMode="auto">
          <a:xfrm>
            <a:off x="4648200" y="13716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:HomePage</a:t>
            </a:r>
          </a:p>
        </p:txBody>
      </p:sp>
      <p:sp>
        <p:nvSpPr>
          <p:cNvPr id="113668" name="Text Box 4">
            <a:extLst>
              <a:ext uri="{FF2B5EF4-FFF2-40B4-BE49-F238E27FC236}">
                <a16:creationId xmlns:a16="http://schemas.microsoft.com/office/drawing/2014/main" id="{C7CAFD28-ACD7-4356-9F5C-C4FA02E41001}"/>
              </a:ext>
            </a:extLst>
          </p:cNvPr>
          <p:cNvSpPr txBox="1">
            <a:spLocks noChangeArrowheads="1"/>
          </p:cNvSpPr>
          <p:nvPr/>
        </p:nvSpPr>
        <p:spPr bwMode="auto">
          <a:xfrm>
            <a:off x="7086600" y="1346201"/>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:Book</a:t>
            </a:r>
          </a:p>
        </p:txBody>
      </p:sp>
      <p:sp>
        <p:nvSpPr>
          <p:cNvPr id="113669" name="Text Box 5">
            <a:extLst>
              <a:ext uri="{FF2B5EF4-FFF2-40B4-BE49-F238E27FC236}">
                <a16:creationId xmlns:a16="http://schemas.microsoft.com/office/drawing/2014/main" id="{8288138F-5B12-F854-44DF-F775CB8D6269}"/>
              </a:ext>
            </a:extLst>
          </p:cNvPr>
          <p:cNvSpPr txBox="1">
            <a:spLocks noChangeArrowheads="1"/>
          </p:cNvSpPr>
          <p:nvPr/>
        </p:nvSpPr>
        <p:spPr bwMode="auto">
          <a:xfrm>
            <a:off x="9296400" y="13462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:Order</a:t>
            </a:r>
          </a:p>
        </p:txBody>
      </p:sp>
      <p:sp>
        <p:nvSpPr>
          <p:cNvPr id="113670" name="Text Box 6">
            <a:extLst>
              <a:ext uri="{FF2B5EF4-FFF2-40B4-BE49-F238E27FC236}">
                <a16:creationId xmlns:a16="http://schemas.microsoft.com/office/drawing/2014/main" id="{50C4FA55-A61C-5622-139C-AB2BB63B6FA3}"/>
              </a:ext>
            </a:extLst>
          </p:cNvPr>
          <p:cNvSpPr txBox="1">
            <a:spLocks noChangeArrowheads="1"/>
          </p:cNvSpPr>
          <p:nvPr/>
        </p:nvSpPr>
        <p:spPr bwMode="auto">
          <a:xfrm>
            <a:off x="2667000" y="14319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13671" name="Line 7">
            <a:extLst>
              <a:ext uri="{FF2B5EF4-FFF2-40B4-BE49-F238E27FC236}">
                <a16:creationId xmlns:a16="http://schemas.microsoft.com/office/drawing/2014/main" id="{F0535CD9-FFF0-6AA7-6230-BFB357A1E148}"/>
              </a:ext>
            </a:extLst>
          </p:cNvPr>
          <p:cNvSpPr>
            <a:spLocks noChangeShapeType="1"/>
          </p:cNvSpPr>
          <p:nvPr/>
        </p:nvSpPr>
        <p:spPr bwMode="auto">
          <a:xfrm>
            <a:off x="3429000" y="1752600"/>
            <a:ext cx="0" cy="48006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3672" name="Line 8">
            <a:extLst>
              <a:ext uri="{FF2B5EF4-FFF2-40B4-BE49-F238E27FC236}">
                <a16:creationId xmlns:a16="http://schemas.microsoft.com/office/drawing/2014/main" id="{C61CCBB0-FF02-F556-93F2-CFBA89763695}"/>
              </a:ext>
            </a:extLst>
          </p:cNvPr>
          <p:cNvSpPr>
            <a:spLocks noChangeShapeType="1"/>
          </p:cNvSpPr>
          <p:nvPr/>
        </p:nvSpPr>
        <p:spPr bwMode="auto">
          <a:xfrm>
            <a:off x="5562600" y="1752600"/>
            <a:ext cx="0" cy="4953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3673" name="Line 9">
            <a:extLst>
              <a:ext uri="{FF2B5EF4-FFF2-40B4-BE49-F238E27FC236}">
                <a16:creationId xmlns:a16="http://schemas.microsoft.com/office/drawing/2014/main" id="{D996D0A0-A821-611F-83B4-F95C5C2B63FB}"/>
              </a:ext>
            </a:extLst>
          </p:cNvPr>
          <p:cNvSpPr>
            <a:spLocks noChangeShapeType="1"/>
          </p:cNvSpPr>
          <p:nvPr/>
        </p:nvSpPr>
        <p:spPr bwMode="auto">
          <a:xfrm>
            <a:off x="7924800" y="1752600"/>
            <a:ext cx="0" cy="4724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3674" name="Line 10">
            <a:extLst>
              <a:ext uri="{FF2B5EF4-FFF2-40B4-BE49-F238E27FC236}">
                <a16:creationId xmlns:a16="http://schemas.microsoft.com/office/drawing/2014/main" id="{37142EE7-0458-659D-9BEB-ABB62B020F62}"/>
              </a:ext>
            </a:extLst>
          </p:cNvPr>
          <p:cNvSpPr>
            <a:spLocks noChangeShapeType="1"/>
          </p:cNvSpPr>
          <p:nvPr/>
        </p:nvSpPr>
        <p:spPr bwMode="auto">
          <a:xfrm>
            <a:off x="10210800" y="1752600"/>
            <a:ext cx="0" cy="47244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3675" name="Line 11">
            <a:extLst>
              <a:ext uri="{FF2B5EF4-FFF2-40B4-BE49-F238E27FC236}">
                <a16:creationId xmlns:a16="http://schemas.microsoft.com/office/drawing/2014/main" id="{C9A4A7ED-5D7A-9CB9-DB5D-8EA63870A12D}"/>
              </a:ext>
            </a:extLst>
          </p:cNvPr>
          <p:cNvSpPr>
            <a:spLocks noChangeShapeType="1"/>
          </p:cNvSpPr>
          <p:nvPr/>
        </p:nvSpPr>
        <p:spPr bwMode="auto">
          <a:xfrm>
            <a:off x="3429000" y="24384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676" name="Line 12">
            <a:extLst>
              <a:ext uri="{FF2B5EF4-FFF2-40B4-BE49-F238E27FC236}">
                <a16:creationId xmlns:a16="http://schemas.microsoft.com/office/drawing/2014/main" id="{8ECF5D97-52E8-6AA4-0A9F-F7BEABFBFF56}"/>
              </a:ext>
            </a:extLst>
          </p:cNvPr>
          <p:cNvSpPr>
            <a:spLocks noChangeShapeType="1"/>
          </p:cNvSpPr>
          <p:nvPr/>
        </p:nvSpPr>
        <p:spPr bwMode="auto">
          <a:xfrm>
            <a:off x="5562600" y="3048000"/>
            <a:ext cx="2286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677" name="Line 13">
            <a:extLst>
              <a:ext uri="{FF2B5EF4-FFF2-40B4-BE49-F238E27FC236}">
                <a16:creationId xmlns:a16="http://schemas.microsoft.com/office/drawing/2014/main" id="{B6E9279B-DFC3-6301-A788-E981E2605BEF}"/>
              </a:ext>
            </a:extLst>
          </p:cNvPr>
          <p:cNvSpPr>
            <a:spLocks noChangeShapeType="1"/>
          </p:cNvSpPr>
          <p:nvPr/>
        </p:nvSpPr>
        <p:spPr bwMode="auto">
          <a:xfrm flipH="1">
            <a:off x="5638800" y="3505200"/>
            <a:ext cx="22098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678" name="Line 14">
            <a:extLst>
              <a:ext uri="{FF2B5EF4-FFF2-40B4-BE49-F238E27FC236}">
                <a16:creationId xmlns:a16="http://schemas.microsoft.com/office/drawing/2014/main" id="{F71B4E2B-27B1-EB61-A9A6-8767E9A12E29}"/>
              </a:ext>
            </a:extLst>
          </p:cNvPr>
          <p:cNvSpPr>
            <a:spLocks noChangeShapeType="1"/>
          </p:cNvSpPr>
          <p:nvPr/>
        </p:nvSpPr>
        <p:spPr bwMode="auto">
          <a:xfrm>
            <a:off x="3429000" y="46482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679" name="Line 15">
            <a:extLst>
              <a:ext uri="{FF2B5EF4-FFF2-40B4-BE49-F238E27FC236}">
                <a16:creationId xmlns:a16="http://schemas.microsoft.com/office/drawing/2014/main" id="{BB1A5402-5E45-94B1-EA6A-710F096E3875}"/>
              </a:ext>
            </a:extLst>
          </p:cNvPr>
          <p:cNvSpPr>
            <a:spLocks noChangeShapeType="1"/>
          </p:cNvSpPr>
          <p:nvPr/>
        </p:nvSpPr>
        <p:spPr bwMode="auto">
          <a:xfrm>
            <a:off x="3429000" y="51054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680" name="Line 16">
            <a:extLst>
              <a:ext uri="{FF2B5EF4-FFF2-40B4-BE49-F238E27FC236}">
                <a16:creationId xmlns:a16="http://schemas.microsoft.com/office/drawing/2014/main" id="{53BCCFE2-381C-8E2D-6FA8-6C1B295D6C83}"/>
              </a:ext>
            </a:extLst>
          </p:cNvPr>
          <p:cNvSpPr>
            <a:spLocks noChangeShapeType="1"/>
          </p:cNvSpPr>
          <p:nvPr/>
        </p:nvSpPr>
        <p:spPr bwMode="auto">
          <a:xfrm>
            <a:off x="5638800" y="5486400"/>
            <a:ext cx="4495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681" name="Text Box 20">
            <a:extLst>
              <a:ext uri="{FF2B5EF4-FFF2-40B4-BE49-F238E27FC236}">
                <a16:creationId xmlns:a16="http://schemas.microsoft.com/office/drawing/2014/main" id="{0DBBB16F-04D9-CB76-B713-5E38AA19CF0C}"/>
              </a:ext>
            </a:extLst>
          </p:cNvPr>
          <p:cNvSpPr txBox="1">
            <a:spLocks noChangeArrowheads="1"/>
          </p:cNvSpPr>
          <p:nvPr/>
        </p:nvSpPr>
        <p:spPr bwMode="auto">
          <a:xfrm>
            <a:off x="3657600" y="2071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enters keyword</a:t>
            </a:r>
          </a:p>
        </p:txBody>
      </p:sp>
      <p:sp>
        <p:nvSpPr>
          <p:cNvPr id="113682" name="Text Box 21">
            <a:extLst>
              <a:ext uri="{FF2B5EF4-FFF2-40B4-BE49-F238E27FC236}">
                <a16:creationId xmlns:a16="http://schemas.microsoft.com/office/drawing/2014/main" id="{CC8EAB43-B063-8140-97D7-C77BFA0ECBFD}"/>
              </a:ext>
            </a:extLst>
          </p:cNvPr>
          <p:cNvSpPr txBox="1">
            <a:spLocks noChangeArrowheads="1"/>
          </p:cNvSpPr>
          <p:nvPr/>
        </p:nvSpPr>
        <p:spPr bwMode="auto">
          <a:xfrm>
            <a:off x="6324600" y="26670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search( )</a:t>
            </a:r>
          </a:p>
        </p:txBody>
      </p:sp>
      <p:sp>
        <p:nvSpPr>
          <p:cNvPr id="113683" name="Text Box 22">
            <a:extLst>
              <a:ext uri="{FF2B5EF4-FFF2-40B4-BE49-F238E27FC236}">
                <a16:creationId xmlns:a16="http://schemas.microsoft.com/office/drawing/2014/main" id="{BF8F00CE-63BE-D9F3-F5E1-B6F35408DB0E}"/>
              </a:ext>
            </a:extLst>
          </p:cNvPr>
          <p:cNvSpPr txBox="1">
            <a:spLocks noChangeArrowheads="1"/>
          </p:cNvSpPr>
          <p:nvPr/>
        </p:nvSpPr>
        <p:spPr bwMode="auto">
          <a:xfrm>
            <a:off x="3733800" y="42672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choose books</a:t>
            </a:r>
          </a:p>
        </p:txBody>
      </p:sp>
      <p:sp>
        <p:nvSpPr>
          <p:cNvPr id="113684" name="Rectangle 27">
            <a:extLst>
              <a:ext uri="{FF2B5EF4-FFF2-40B4-BE49-F238E27FC236}">
                <a16:creationId xmlns:a16="http://schemas.microsoft.com/office/drawing/2014/main" id="{2FFEBE19-5797-6A5A-4658-E49F80AAA0B2}"/>
              </a:ext>
            </a:extLst>
          </p:cNvPr>
          <p:cNvSpPr>
            <a:spLocks noChangeArrowheads="1"/>
          </p:cNvSpPr>
          <p:nvPr/>
        </p:nvSpPr>
        <p:spPr bwMode="auto">
          <a:xfrm>
            <a:off x="3352800" y="1905000"/>
            <a:ext cx="152400" cy="9906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685" name="Rectangle 28">
            <a:extLst>
              <a:ext uri="{FF2B5EF4-FFF2-40B4-BE49-F238E27FC236}">
                <a16:creationId xmlns:a16="http://schemas.microsoft.com/office/drawing/2014/main" id="{34AB7B09-633A-28CB-F2FA-8B11E872CD08}"/>
              </a:ext>
            </a:extLst>
          </p:cNvPr>
          <p:cNvSpPr>
            <a:spLocks noChangeArrowheads="1"/>
          </p:cNvSpPr>
          <p:nvPr/>
        </p:nvSpPr>
        <p:spPr bwMode="auto">
          <a:xfrm>
            <a:off x="5486400" y="2438400"/>
            <a:ext cx="152400" cy="1295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686" name="Rectangle 29">
            <a:extLst>
              <a:ext uri="{FF2B5EF4-FFF2-40B4-BE49-F238E27FC236}">
                <a16:creationId xmlns:a16="http://schemas.microsoft.com/office/drawing/2014/main" id="{5BED412C-CD5F-8F99-5F11-90D478A3189C}"/>
              </a:ext>
            </a:extLst>
          </p:cNvPr>
          <p:cNvSpPr>
            <a:spLocks noChangeArrowheads="1"/>
          </p:cNvSpPr>
          <p:nvPr/>
        </p:nvSpPr>
        <p:spPr bwMode="auto">
          <a:xfrm>
            <a:off x="7848600" y="30480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687" name="Rectangle 30">
            <a:extLst>
              <a:ext uri="{FF2B5EF4-FFF2-40B4-BE49-F238E27FC236}">
                <a16:creationId xmlns:a16="http://schemas.microsoft.com/office/drawing/2014/main" id="{C318A81C-6C72-2886-7FB6-BE9001EFAF2E}"/>
              </a:ext>
            </a:extLst>
          </p:cNvPr>
          <p:cNvSpPr>
            <a:spLocks noChangeArrowheads="1"/>
          </p:cNvSpPr>
          <p:nvPr/>
        </p:nvSpPr>
        <p:spPr bwMode="auto">
          <a:xfrm>
            <a:off x="3352800" y="3733800"/>
            <a:ext cx="152400" cy="13716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688" name="Rectangle 32">
            <a:extLst>
              <a:ext uri="{FF2B5EF4-FFF2-40B4-BE49-F238E27FC236}">
                <a16:creationId xmlns:a16="http://schemas.microsoft.com/office/drawing/2014/main" id="{D4FFDB60-BD63-4279-DE09-C65BB382CF27}"/>
              </a:ext>
            </a:extLst>
          </p:cNvPr>
          <p:cNvSpPr>
            <a:spLocks noChangeArrowheads="1"/>
          </p:cNvSpPr>
          <p:nvPr/>
        </p:nvSpPr>
        <p:spPr bwMode="auto">
          <a:xfrm>
            <a:off x="10134600" y="5410200"/>
            <a:ext cx="152400" cy="838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689" name="Rectangle 33">
            <a:extLst>
              <a:ext uri="{FF2B5EF4-FFF2-40B4-BE49-F238E27FC236}">
                <a16:creationId xmlns:a16="http://schemas.microsoft.com/office/drawing/2014/main" id="{61D9EC91-11F8-85D3-A227-3C58E6B27180}"/>
              </a:ext>
            </a:extLst>
          </p:cNvPr>
          <p:cNvSpPr>
            <a:spLocks noChangeArrowheads="1"/>
          </p:cNvSpPr>
          <p:nvPr/>
        </p:nvSpPr>
        <p:spPr bwMode="auto">
          <a:xfrm>
            <a:off x="7848600" y="5943600"/>
            <a:ext cx="152400" cy="2286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690" name="Text Box 36">
            <a:extLst>
              <a:ext uri="{FF2B5EF4-FFF2-40B4-BE49-F238E27FC236}">
                <a16:creationId xmlns:a16="http://schemas.microsoft.com/office/drawing/2014/main" id="{D8E41784-3EC4-ADEA-B3E4-21F4B6156E69}"/>
              </a:ext>
            </a:extLst>
          </p:cNvPr>
          <p:cNvSpPr txBox="1">
            <a:spLocks noChangeArrowheads="1"/>
          </p:cNvSpPr>
          <p:nvPr/>
        </p:nvSpPr>
        <p:spPr bwMode="auto">
          <a:xfrm>
            <a:off x="1524000" y="1752601"/>
            <a:ext cx="1905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Times New Roman" panose="02020603050405020304" pitchFamily="18" charset="0"/>
              </a:rPr>
              <a:t>The CUSTOMER enters the keyword for a book and clicks the </a:t>
            </a:r>
          </a:p>
          <a:p>
            <a:pPr eaLnBrk="1" hangingPunct="1">
              <a:lnSpc>
                <a:spcPct val="100000"/>
              </a:lnSpc>
              <a:spcBef>
                <a:spcPct val="0"/>
              </a:spcBef>
              <a:buFontTx/>
              <a:buNone/>
            </a:pPr>
            <a:r>
              <a:rPr lang="en-GB" altLang="en-US" sz="1400">
                <a:latin typeface="Times New Roman" panose="02020603050405020304" pitchFamily="18" charset="0"/>
              </a:rPr>
              <a:t>SEARCH button on the personal Home Page</a:t>
            </a:r>
            <a:endParaRPr lang="en-US" altLang="en-US" sz="1400">
              <a:latin typeface="Times New Roman" panose="02020603050405020304" pitchFamily="18" charset="0"/>
            </a:endParaRPr>
          </a:p>
        </p:txBody>
      </p:sp>
      <p:sp>
        <p:nvSpPr>
          <p:cNvPr id="113691" name="Text Box 37">
            <a:extLst>
              <a:ext uri="{FF2B5EF4-FFF2-40B4-BE49-F238E27FC236}">
                <a16:creationId xmlns:a16="http://schemas.microsoft.com/office/drawing/2014/main" id="{826F692F-7311-5C9E-9138-EE271370B28C}"/>
              </a:ext>
            </a:extLst>
          </p:cNvPr>
          <p:cNvSpPr txBox="1">
            <a:spLocks noChangeArrowheads="1"/>
          </p:cNvSpPr>
          <p:nvPr/>
        </p:nvSpPr>
        <p:spPr bwMode="auto">
          <a:xfrm>
            <a:off x="1524000" y="2895600"/>
            <a:ext cx="18288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GB" altLang="en-US" sz="1400">
                <a:latin typeface="Times New Roman" panose="02020603050405020304" pitchFamily="18" charset="0"/>
              </a:rPr>
              <a:t>The system displays the matching books on the web Page</a:t>
            </a:r>
            <a:endParaRPr lang="en-US" altLang="en-US" sz="1400">
              <a:latin typeface="Times New Roman" panose="02020603050405020304" pitchFamily="18" charset="0"/>
            </a:endParaRPr>
          </a:p>
        </p:txBody>
      </p:sp>
      <p:sp>
        <p:nvSpPr>
          <p:cNvPr id="113692" name="Text Box 38">
            <a:extLst>
              <a:ext uri="{FF2B5EF4-FFF2-40B4-BE49-F238E27FC236}">
                <a16:creationId xmlns:a16="http://schemas.microsoft.com/office/drawing/2014/main" id="{C5BAC640-BE8F-7224-2103-440C8E5C312E}"/>
              </a:ext>
            </a:extLst>
          </p:cNvPr>
          <p:cNvSpPr txBox="1">
            <a:spLocks noChangeArrowheads="1"/>
          </p:cNvSpPr>
          <p:nvPr/>
        </p:nvSpPr>
        <p:spPr bwMode="auto">
          <a:xfrm>
            <a:off x="1524000" y="3676650"/>
            <a:ext cx="16764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Times New Roman" panose="02020603050405020304" pitchFamily="18" charset="0"/>
              </a:rPr>
              <a:t>The CUSTOMER chooses the desired book and clicks the ADD TO SHOPPING CART button on the web page.</a:t>
            </a:r>
            <a:endParaRPr lang="en-US" altLang="en-US" sz="1400">
              <a:latin typeface="Times New Roman" panose="02020603050405020304" pitchFamily="18" charset="0"/>
            </a:endParaRPr>
          </a:p>
        </p:txBody>
      </p:sp>
      <p:sp>
        <p:nvSpPr>
          <p:cNvPr id="113693" name="Text Box 39">
            <a:extLst>
              <a:ext uri="{FF2B5EF4-FFF2-40B4-BE49-F238E27FC236}">
                <a16:creationId xmlns:a16="http://schemas.microsoft.com/office/drawing/2014/main" id="{E5610D5C-7FE0-5F5A-5F3F-C360D936E335}"/>
              </a:ext>
            </a:extLst>
          </p:cNvPr>
          <p:cNvSpPr txBox="1">
            <a:spLocks noChangeArrowheads="1"/>
          </p:cNvSpPr>
          <p:nvPr/>
        </p:nvSpPr>
        <p:spPr bwMode="auto">
          <a:xfrm>
            <a:off x="1524000" y="5334001"/>
            <a:ext cx="1828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Times New Roman" panose="02020603050405020304" pitchFamily="18" charset="0"/>
              </a:rPr>
              <a:t>The system adds the book into the CUSTOMER’s Order table in the database.</a:t>
            </a:r>
            <a:endParaRPr lang="en-US" altLang="en-US" sz="1400">
              <a:latin typeface="Times New Roman" panose="02020603050405020304" pitchFamily="18" charset="0"/>
            </a:endParaRPr>
          </a:p>
        </p:txBody>
      </p:sp>
      <p:grpSp>
        <p:nvGrpSpPr>
          <p:cNvPr id="113694" name="Group 40">
            <a:extLst>
              <a:ext uri="{FF2B5EF4-FFF2-40B4-BE49-F238E27FC236}">
                <a16:creationId xmlns:a16="http://schemas.microsoft.com/office/drawing/2014/main" id="{D6359EDA-F0D4-3F0F-7DB5-F2A308050DCE}"/>
              </a:ext>
            </a:extLst>
          </p:cNvPr>
          <p:cNvGrpSpPr>
            <a:grpSpLocks/>
          </p:cNvGrpSpPr>
          <p:nvPr/>
        </p:nvGrpSpPr>
        <p:grpSpPr bwMode="auto">
          <a:xfrm>
            <a:off x="3276600" y="838200"/>
            <a:ext cx="304800" cy="609600"/>
            <a:chOff x="672" y="288"/>
            <a:chExt cx="288" cy="672"/>
          </a:xfrm>
        </p:grpSpPr>
        <p:sp>
          <p:nvSpPr>
            <p:cNvPr id="113719" name="Oval 41">
              <a:extLst>
                <a:ext uri="{FF2B5EF4-FFF2-40B4-BE49-F238E27FC236}">
                  <a16:creationId xmlns:a16="http://schemas.microsoft.com/office/drawing/2014/main" id="{88173CB1-619F-CD61-2F8E-82744804FCE4}"/>
                </a:ext>
              </a:extLst>
            </p:cNvPr>
            <p:cNvSpPr>
              <a:spLocks noChangeArrowheads="1"/>
            </p:cNvSpPr>
            <p:nvPr/>
          </p:nvSpPr>
          <p:spPr bwMode="auto">
            <a:xfrm>
              <a:off x="720" y="288"/>
              <a:ext cx="200" cy="1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720" name="Line 42">
              <a:extLst>
                <a:ext uri="{FF2B5EF4-FFF2-40B4-BE49-F238E27FC236}">
                  <a16:creationId xmlns:a16="http://schemas.microsoft.com/office/drawing/2014/main" id="{BB2BF69B-DC58-56FF-DA62-7AEFC730BA31}"/>
                </a:ext>
              </a:extLst>
            </p:cNvPr>
            <p:cNvSpPr>
              <a:spLocks noChangeShapeType="1"/>
            </p:cNvSpPr>
            <p:nvPr/>
          </p:nvSpPr>
          <p:spPr bwMode="auto">
            <a:xfrm>
              <a:off x="816" y="486"/>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3721" name="Line 43">
              <a:extLst>
                <a:ext uri="{FF2B5EF4-FFF2-40B4-BE49-F238E27FC236}">
                  <a16:creationId xmlns:a16="http://schemas.microsoft.com/office/drawing/2014/main" id="{5EA2437B-3BC7-460E-66CE-0431219DD192}"/>
                </a:ext>
              </a:extLst>
            </p:cNvPr>
            <p:cNvSpPr>
              <a:spLocks noChangeShapeType="1"/>
            </p:cNvSpPr>
            <p:nvPr/>
          </p:nvSpPr>
          <p:spPr bwMode="auto">
            <a:xfrm>
              <a:off x="672" y="5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3722" name="Line 44">
              <a:extLst>
                <a:ext uri="{FF2B5EF4-FFF2-40B4-BE49-F238E27FC236}">
                  <a16:creationId xmlns:a16="http://schemas.microsoft.com/office/drawing/2014/main" id="{C599148C-C1AA-A228-D943-538A117C9EB9}"/>
                </a:ext>
              </a:extLst>
            </p:cNvPr>
            <p:cNvSpPr>
              <a:spLocks noChangeShapeType="1"/>
            </p:cNvSpPr>
            <p:nvPr/>
          </p:nvSpPr>
          <p:spPr bwMode="auto">
            <a:xfrm flipH="1">
              <a:off x="672"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3723" name="Line 45">
              <a:extLst>
                <a:ext uri="{FF2B5EF4-FFF2-40B4-BE49-F238E27FC236}">
                  <a16:creationId xmlns:a16="http://schemas.microsoft.com/office/drawing/2014/main" id="{2AA23BAF-1FA7-5879-C377-F08CCF19EBDE}"/>
                </a:ext>
              </a:extLst>
            </p:cNvPr>
            <p:cNvSpPr>
              <a:spLocks noChangeShapeType="1"/>
            </p:cNvSpPr>
            <p:nvPr/>
          </p:nvSpPr>
          <p:spPr bwMode="auto">
            <a:xfrm>
              <a:off x="816"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3695" name="Group 46">
            <a:extLst>
              <a:ext uri="{FF2B5EF4-FFF2-40B4-BE49-F238E27FC236}">
                <a16:creationId xmlns:a16="http://schemas.microsoft.com/office/drawing/2014/main" id="{3B3FFA0C-A0F7-C030-85B9-A0208C5E0301}"/>
              </a:ext>
            </a:extLst>
          </p:cNvPr>
          <p:cNvGrpSpPr>
            <a:grpSpLocks/>
          </p:cNvGrpSpPr>
          <p:nvPr/>
        </p:nvGrpSpPr>
        <p:grpSpPr bwMode="auto">
          <a:xfrm>
            <a:off x="5181600" y="914400"/>
            <a:ext cx="762000" cy="457200"/>
            <a:chOff x="2688" y="3024"/>
            <a:chExt cx="624" cy="384"/>
          </a:xfrm>
        </p:grpSpPr>
        <p:sp>
          <p:nvSpPr>
            <p:cNvPr id="113716" name="Oval 47">
              <a:extLst>
                <a:ext uri="{FF2B5EF4-FFF2-40B4-BE49-F238E27FC236}">
                  <a16:creationId xmlns:a16="http://schemas.microsoft.com/office/drawing/2014/main" id="{9E17CAE5-A686-85D6-E6A2-2ECCBD2A5354}"/>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717" name="Line 48">
              <a:extLst>
                <a:ext uri="{FF2B5EF4-FFF2-40B4-BE49-F238E27FC236}">
                  <a16:creationId xmlns:a16="http://schemas.microsoft.com/office/drawing/2014/main" id="{3F7457B3-D377-C496-76DC-3BDB3839D0C2}"/>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3718" name="Line 49">
              <a:extLst>
                <a:ext uri="{FF2B5EF4-FFF2-40B4-BE49-F238E27FC236}">
                  <a16:creationId xmlns:a16="http://schemas.microsoft.com/office/drawing/2014/main" id="{04971642-25D6-1A1E-F9BA-857A6716CE08}"/>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3696" name="Group 54">
            <a:extLst>
              <a:ext uri="{FF2B5EF4-FFF2-40B4-BE49-F238E27FC236}">
                <a16:creationId xmlns:a16="http://schemas.microsoft.com/office/drawing/2014/main" id="{4675462A-F264-E918-C37B-D7A1E0FC0DB2}"/>
              </a:ext>
            </a:extLst>
          </p:cNvPr>
          <p:cNvGrpSpPr>
            <a:grpSpLocks/>
          </p:cNvGrpSpPr>
          <p:nvPr/>
        </p:nvGrpSpPr>
        <p:grpSpPr bwMode="auto">
          <a:xfrm>
            <a:off x="9677400" y="914400"/>
            <a:ext cx="533400" cy="457200"/>
            <a:chOff x="2400" y="2688"/>
            <a:chExt cx="432" cy="384"/>
          </a:xfrm>
        </p:grpSpPr>
        <p:sp>
          <p:nvSpPr>
            <p:cNvPr id="113714" name="Oval 55">
              <a:extLst>
                <a:ext uri="{FF2B5EF4-FFF2-40B4-BE49-F238E27FC236}">
                  <a16:creationId xmlns:a16="http://schemas.microsoft.com/office/drawing/2014/main" id="{2ADCDBA8-6EFB-F707-13EF-A69B2032445E}"/>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715" name="Line 56">
              <a:extLst>
                <a:ext uri="{FF2B5EF4-FFF2-40B4-BE49-F238E27FC236}">
                  <a16:creationId xmlns:a16="http://schemas.microsoft.com/office/drawing/2014/main" id="{D8BFA065-E1A4-BA44-AA18-D485401700D4}"/>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3697" name="Text Box 57">
            <a:extLst>
              <a:ext uri="{FF2B5EF4-FFF2-40B4-BE49-F238E27FC236}">
                <a16:creationId xmlns:a16="http://schemas.microsoft.com/office/drawing/2014/main" id="{A3FB9076-4578-EAF9-3038-F2E48EE42902}"/>
              </a:ext>
            </a:extLst>
          </p:cNvPr>
          <p:cNvSpPr txBox="1">
            <a:spLocks noChangeArrowheads="1"/>
          </p:cNvSpPr>
          <p:nvPr/>
        </p:nvSpPr>
        <p:spPr bwMode="auto">
          <a:xfrm>
            <a:off x="5257800" y="6477000"/>
            <a:ext cx="1676400" cy="376238"/>
          </a:xfrm>
          <a:prstGeom prst="rect">
            <a:avLst/>
          </a:prstGeom>
          <a:solidFill>
            <a:schemeClr val="bg1"/>
          </a:solidFill>
          <a:ln w="9525">
            <a:solidFill>
              <a:schemeClr val="bg1"/>
            </a:solidFill>
            <a:miter lim="800000"/>
            <a:headEnd/>
            <a:tailEnd/>
          </a:ln>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endParaRPr lang="en-GB" altLang="en-US" sz="1800">
              <a:latin typeface="Arial" panose="020B0604020202020204" pitchFamily="34" charset="0"/>
            </a:endParaRPr>
          </a:p>
        </p:txBody>
      </p:sp>
      <p:grpSp>
        <p:nvGrpSpPr>
          <p:cNvPr id="113698" name="Group 61">
            <a:extLst>
              <a:ext uri="{FF2B5EF4-FFF2-40B4-BE49-F238E27FC236}">
                <a16:creationId xmlns:a16="http://schemas.microsoft.com/office/drawing/2014/main" id="{15541AED-7D22-BDB0-8A51-B2F27402B030}"/>
              </a:ext>
            </a:extLst>
          </p:cNvPr>
          <p:cNvGrpSpPr>
            <a:grpSpLocks/>
          </p:cNvGrpSpPr>
          <p:nvPr/>
        </p:nvGrpSpPr>
        <p:grpSpPr bwMode="auto">
          <a:xfrm>
            <a:off x="1600200" y="228600"/>
            <a:ext cx="1752600" cy="762000"/>
            <a:chOff x="48" y="144"/>
            <a:chExt cx="1104" cy="480"/>
          </a:xfrm>
        </p:grpSpPr>
        <p:sp>
          <p:nvSpPr>
            <p:cNvPr id="113712" name="Oval 59">
              <a:extLst>
                <a:ext uri="{FF2B5EF4-FFF2-40B4-BE49-F238E27FC236}">
                  <a16:creationId xmlns:a16="http://schemas.microsoft.com/office/drawing/2014/main" id="{B2593E10-2D3F-7D38-D106-9838DBABF35B}"/>
                </a:ext>
              </a:extLst>
            </p:cNvPr>
            <p:cNvSpPr>
              <a:spLocks noChangeArrowheads="1"/>
            </p:cNvSpPr>
            <p:nvPr/>
          </p:nvSpPr>
          <p:spPr bwMode="auto">
            <a:xfrm>
              <a:off x="48" y="144"/>
              <a:ext cx="1104"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0652" name="Text Box 60">
              <a:extLst>
                <a:ext uri="{FF2B5EF4-FFF2-40B4-BE49-F238E27FC236}">
                  <a16:creationId xmlns:a16="http://schemas.microsoft.com/office/drawing/2014/main" id="{5A696584-A94C-E5FA-15E3-B4233D334C5A}"/>
                </a:ext>
              </a:extLst>
            </p:cNvPr>
            <p:cNvSpPr txBox="1">
              <a:spLocks noChangeArrowheads="1"/>
            </p:cNvSpPr>
            <p:nvPr/>
          </p:nvSpPr>
          <p:spPr bwMode="auto">
            <a:xfrm>
              <a:off x="178" y="240"/>
              <a:ext cx="878" cy="231"/>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Order books</a:t>
              </a:r>
            </a:p>
          </p:txBody>
        </p:sp>
      </p:grpSp>
      <p:sp>
        <p:nvSpPr>
          <p:cNvPr id="113699" name="Text Box 62">
            <a:extLst>
              <a:ext uri="{FF2B5EF4-FFF2-40B4-BE49-F238E27FC236}">
                <a16:creationId xmlns:a16="http://schemas.microsoft.com/office/drawing/2014/main" id="{7F6D7760-06EC-944F-52F2-12CE3EBF475D}"/>
              </a:ext>
            </a:extLst>
          </p:cNvPr>
          <p:cNvSpPr txBox="1">
            <a:spLocks noChangeArrowheads="1"/>
          </p:cNvSpPr>
          <p:nvPr/>
        </p:nvSpPr>
        <p:spPr bwMode="auto">
          <a:xfrm>
            <a:off x="3733800" y="2452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clickSearch( )</a:t>
            </a:r>
          </a:p>
        </p:txBody>
      </p:sp>
      <p:sp>
        <p:nvSpPr>
          <p:cNvPr id="113700" name="Line 63">
            <a:extLst>
              <a:ext uri="{FF2B5EF4-FFF2-40B4-BE49-F238E27FC236}">
                <a16:creationId xmlns:a16="http://schemas.microsoft.com/office/drawing/2014/main" id="{C3C63B13-E171-7CCB-1D32-83B99E13396F}"/>
              </a:ext>
            </a:extLst>
          </p:cNvPr>
          <p:cNvSpPr>
            <a:spLocks noChangeShapeType="1"/>
          </p:cNvSpPr>
          <p:nvPr/>
        </p:nvSpPr>
        <p:spPr bwMode="auto">
          <a:xfrm>
            <a:off x="3429000" y="2819400"/>
            <a:ext cx="2057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nvGrpSpPr>
          <p:cNvPr id="113701" name="Group 64">
            <a:extLst>
              <a:ext uri="{FF2B5EF4-FFF2-40B4-BE49-F238E27FC236}">
                <a16:creationId xmlns:a16="http://schemas.microsoft.com/office/drawing/2014/main" id="{F0C2B00F-0DB4-4B24-E6F1-CF0861405875}"/>
              </a:ext>
            </a:extLst>
          </p:cNvPr>
          <p:cNvGrpSpPr>
            <a:grpSpLocks/>
          </p:cNvGrpSpPr>
          <p:nvPr/>
        </p:nvGrpSpPr>
        <p:grpSpPr bwMode="auto">
          <a:xfrm>
            <a:off x="7620000" y="914400"/>
            <a:ext cx="533400" cy="457200"/>
            <a:chOff x="2400" y="2688"/>
            <a:chExt cx="432" cy="384"/>
          </a:xfrm>
        </p:grpSpPr>
        <p:sp>
          <p:nvSpPr>
            <p:cNvPr id="113710" name="Oval 65">
              <a:extLst>
                <a:ext uri="{FF2B5EF4-FFF2-40B4-BE49-F238E27FC236}">
                  <a16:creationId xmlns:a16="http://schemas.microsoft.com/office/drawing/2014/main" id="{9B8674FD-EE04-4EE7-E459-DA3377D80DC8}"/>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711" name="Line 66">
              <a:extLst>
                <a:ext uri="{FF2B5EF4-FFF2-40B4-BE49-F238E27FC236}">
                  <a16:creationId xmlns:a16="http://schemas.microsoft.com/office/drawing/2014/main" id="{BF37B619-5627-6B92-94AE-E1A5B9CEE4B8}"/>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3702" name="Text Box 67">
            <a:extLst>
              <a:ext uri="{FF2B5EF4-FFF2-40B4-BE49-F238E27FC236}">
                <a16:creationId xmlns:a16="http://schemas.microsoft.com/office/drawing/2014/main" id="{0DEA07D1-1642-28B8-E793-B81EA9C4781D}"/>
              </a:ext>
            </a:extLst>
          </p:cNvPr>
          <p:cNvSpPr txBox="1">
            <a:spLocks noChangeArrowheads="1"/>
          </p:cNvSpPr>
          <p:nvPr/>
        </p:nvSpPr>
        <p:spPr bwMode="auto">
          <a:xfrm>
            <a:off x="6019800" y="3138488"/>
            <a:ext cx="1752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displayMatch( )</a:t>
            </a:r>
          </a:p>
        </p:txBody>
      </p:sp>
      <p:sp>
        <p:nvSpPr>
          <p:cNvPr id="113703" name="Line 68">
            <a:extLst>
              <a:ext uri="{FF2B5EF4-FFF2-40B4-BE49-F238E27FC236}">
                <a16:creationId xmlns:a16="http://schemas.microsoft.com/office/drawing/2014/main" id="{0242959F-6C74-B338-2DB2-2F4438B79B49}"/>
              </a:ext>
            </a:extLst>
          </p:cNvPr>
          <p:cNvSpPr>
            <a:spLocks noChangeShapeType="1"/>
          </p:cNvSpPr>
          <p:nvPr/>
        </p:nvSpPr>
        <p:spPr bwMode="auto">
          <a:xfrm flipH="1">
            <a:off x="3505200" y="3733800"/>
            <a:ext cx="20574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704" name="Text Box 69">
            <a:extLst>
              <a:ext uri="{FF2B5EF4-FFF2-40B4-BE49-F238E27FC236}">
                <a16:creationId xmlns:a16="http://schemas.microsoft.com/office/drawing/2014/main" id="{D348F434-17DB-E392-5FB5-052500ED8293}"/>
              </a:ext>
            </a:extLst>
          </p:cNvPr>
          <p:cNvSpPr txBox="1">
            <a:spLocks noChangeArrowheads="1"/>
          </p:cNvSpPr>
          <p:nvPr/>
        </p:nvSpPr>
        <p:spPr bwMode="auto">
          <a:xfrm>
            <a:off x="3733800" y="4738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clickAdd()</a:t>
            </a:r>
          </a:p>
        </p:txBody>
      </p:sp>
      <p:sp>
        <p:nvSpPr>
          <p:cNvPr id="113705" name="Rectangle 70">
            <a:extLst>
              <a:ext uri="{FF2B5EF4-FFF2-40B4-BE49-F238E27FC236}">
                <a16:creationId xmlns:a16="http://schemas.microsoft.com/office/drawing/2014/main" id="{52D160F3-5C80-83A4-ED11-A6DC23B9F3CC}"/>
              </a:ext>
            </a:extLst>
          </p:cNvPr>
          <p:cNvSpPr>
            <a:spLocks noChangeArrowheads="1"/>
          </p:cNvSpPr>
          <p:nvPr/>
        </p:nvSpPr>
        <p:spPr bwMode="auto">
          <a:xfrm>
            <a:off x="5486400" y="4648200"/>
            <a:ext cx="152400" cy="1295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3706" name="Line 71">
            <a:extLst>
              <a:ext uri="{FF2B5EF4-FFF2-40B4-BE49-F238E27FC236}">
                <a16:creationId xmlns:a16="http://schemas.microsoft.com/office/drawing/2014/main" id="{16973CBF-9F95-6368-4E27-AAA8885567A4}"/>
              </a:ext>
            </a:extLst>
          </p:cNvPr>
          <p:cNvSpPr>
            <a:spLocks noChangeShapeType="1"/>
          </p:cNvSpPr>
          <p:nvPr/>
        </p:nvSpPr>
        <p:spPr bwMode="auto">
          <a:xfrm>
            <a:off x="5638800" y="5943600"/>
            <a:ext cx="2209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707" name="Line 72">
            <a:extLst>
              <a:ext uri="{FF2B5EF4-FFF2-40B4-BE49-F238E27FC236}">
                <a16:creationId xmlns:a16="http://schemas.microsoft.com/office/drawing/2014/main" id="{1BD901D3-3BB1-E952-2021-FE177A160C02}"/>
              </a:ext>
            </a:extLst>
          </p:cNvPr>
          <p:cNvSpPr>
            <a:spLocks noChangeShapeType="1"/>
          </p:cNvSpPr>
          <p:nvPr/>
        </p:nvSpPr>
        <p:spPr bwMode="auto">
          <a:xfrm>
            <a:off x="8001000" y="6172200"/>
            <a:ext cx="2133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3708" name="Text Box 73">
            <a:extLst>
              <a:ext uri="{FF2B5EF4-FFF2-40B4-BE49-F238E27FC236}">
                <a16:creationId xmlns:a16="http://schemas.microsoft.com/office/drawing/2014/main" id="{171CBEF9-BD28-38F9-E695-D2224A71A2C5}"/>
              </a:ext>
            </a:extLst>
          </p:cNvPr>
          <p:cNvSpPr txBox="1">
            <a:spLocks noChangeArrowheads="1"/>
          </p:cNvSpPr>
          <p:nvPr/>
        </p:nvSpPr>
        <p:spPr bwMode="auto">
          <a:xfrm>
            <a:off x="7315200" y="5119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&lt;&lt;create&gt;&gt;)</a:t>
            </a:r>
          </a:p>
        </p:txBody>
      </p:sp>
      <p:sp>
        <p:nvSpPr>
          <p:cNvPr id="113709" name="Text Box 74">
            <a:extLst>
              <a:ext uri="{FF2B5EF4-FFF2-40B4-BE49-F238E27FC236}">
                <a16:creationId xmlns:a16="http://schemas.microsoft.com/office/drawing/2014/main" id="{5625C990-9280-ACE4-7F99-73DCE317938C}"/>
              </a:ext>
            </a:extLst>
          </p:cNvPr>
          <p:cNvSpPr txBox="1">
            <a:spLocks noChangeArrowheads="1"/>
          </p:cNvSpPr>
          <p:nvPr/>
        </p:nvSpPr>
        <p:spPr bwMode="auto">
          <a:xfrm>
            <a:off x="8229600" y="58054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addBook(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C83A909C-3D32-173F-8FB2-3E81AEB27944}"/>
              </a:ext>
            </a:extLst>
          </p:cNvPr>
          <p:cNvSpPr>
            <a:spLocks noGrp="1" noChangeArrowheads="1"/>
          </p:cNvSpPr>
          <p:nvPr>
            <p:ph idx="1"/>
          </p:nvPr>
        </p:nvSpPr>
        <p:spPr>
          <a:xfrm>
            <a:off x="1524000" y="0"/>
            <a:ext cx="9067800" cy="6858000"/>
          </a:xfrm>
        </p:spPr>
        <p:txBody>
          <a:bodyPr/>
          <a:lstStyle/>
          <a:p>
            <a:pPr algn="just" eaLnBrk="1" hangingPunct="1">
              <a:spcBef>
                <a:spcPct val="0"/>
              </a:spcBef>
              <a:buFont typeface="Wingdings" panose="05000000000000000000" pitchFamily="2" charset="2"/>
              <a:buChar char="Ø"/>
            </a:pPr>
            <a:r>
              <a:rPr lang="en-GB" altLang="en-US" sz="2400" b="1">
                <a:latin typeface="Times New Roman" panose="02020603050405020304" pitchFamily="18" charset="0"/>
                <a:cs typeface="Times New Roman" panose="02020603050405020304" pitchFamily="18" charset="0"/>
              </a:rPr>
              <a:t>Use Case: Check-out</a:t>
            </a:r>
          </a:p>
          <a:p>
            <a:pPr algn="just" eaLnBrk="1" hangingPunct="1">
              <a:spcBef>
                <a:spcPct val="0"/>
              </a:spcBef>
              <a:buFont typeface="Wingdings" panose="05000000000000000000" pitchFamily="2" charset="2"/>
              <a:buChar char="Ø"/>
            </a:pPr>
            <a:r>
              <a:rPr lang="en-GB" altLang="en-US" sz="2400">
                <a:latin typeface="Times New Roman" panose="02020603050405020304" pitchFamily="18" charset="0"/>
                <a:cs typeface="Times New Roman" panose="02020603050405020304" pitchFamily="18" charset="0"/>
              </a:rPr>
              <a:t>Main flow of events</a:t>
            </a:r>
          </a:p>
          <a:p>
            <a:pPr algn="just" eaLnBrk="1" hangingPunct="1">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1. The CUSTOMER clicks the Check out button on the </a:t>
            </a:r>
            <a:r>
              <a:rPr lang="en-GB" altLang="en-US" sz="2400" b="1">
                <a:latin typeface="Times New Roman" panose="02020603050405020304" pitchFamily="18" charset="0"/>
                <a:cs typeface="Times New Roman" panose="02020603050405020304" pitchFamily="18" charset="0"/>
              </a:rPr>
              <a:t>Home Page</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2. The system displays the books in the ORDER table of the CUSTOMER on the web Page.</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3. The CUSTOMER checks the order list for any inconsistency. If nothing was found, CUSTOMER clicks the PROCEED button. </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4. The system displays the </a:t>
            </a:r>
            <a:r>
              <a:rPr lang="en-GB" altLang="en-US" sz="2400" b="1">
                <a:latin typeface="Times New Roman" panose="02020603050405020304" pitchFamily="18" charset="0"/>
                <a:cs typeface="Times New Roman" panose="02020603050405020304" pitchFamily="18" charset="0"/>
              </a:rPr>
              <a:t>Invoice page</a:t>
            </a:r>
            <a:r>
              <a:rPr lang="en-GB" altLang="en-US" sz="2400">
                <a:latin typeface="Times New Roman" panose="02020603050405020304" pitchFamily="18" charset="0"/>
                <a:cs typeface="Times New Roman" panose="02020603050405020304" pitchFamily="18" charset="0"/>
              </a:rPr>
              <a:t>.</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5. The Customer enters the relevant credit card information and clicks OK. </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6. The system checks that the credit card is valid. Then, the system displays the   </a:t>
            </a:r>
            <a:r>
              <a:rPr lang="en-GB" altLang="en-US" sz="2400" b="1">
                <a:latin typeface="Times New Roman" panose="02020603050405020304" pitchFamily="18" charset="0"/>
                <a:cs typeface="Times New Roman" panose="02020603050405020304" pitchFamily="18" charset="0"/>
              </a:rPr>
              <a:t>Delivery Details page</a:t>
            </a:r>
            <a:r>
              <a:rPr lang="en-GB" altLang="en-US" sz="2400">
                <a:latin typeface="Times New Roman" panose="02020603050405020304" pitchFamily="18" charset="0"/>
                <a:cs typeface="Times New Roman" panose="02020603050405020304" pitchFamily="18" charset="0"/>
              </a:rPr>
              <a:t>.</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7. The CUSTOMER chooses destination for delivery, along with delivery options. Then, he/she clicks the PROCEED button.  </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	8. The system will display the check-out information for confirmation.</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8. The CUSTOMER checks that all information is correct and then clicks the  OK button. </a:t>
            </a:r>
          </a:p>
          <a:p>
            <a:pPr algn="just" eaLnBrk="1" hangingPunct="1">
              <a:lnSpc>
                <a:spcPct val="85000"/>
              </a:lnSpc>
              <a:spcBef>
                <a:spcPct val="0"/>
              </a:spcBef>
              <a:buFont typeface="Wingdings" panose="05000000000000000000" pitchFamily="2" charset="2"/>
              <a:buNone/>
            </a:pPr>
            <a:r>
              <a:rPr lang="en-GB" altLang="en-US" sz="2400">
                <a:latin typeface="Times New Roman" panose="02020603050405020304" pitchFamily="18" charset="0"/>
                <a:cs typeface="Times New Roman" panose="02020603050405020304" pitchFamily="18" charset="0"/>
              </a:rPr>
              <a:t>9. The system sends a confirmation via CUSTOMER’s e-mail.</a:t>
            </a:r>
          </a:p>
          <a:p>
            <a:pPr lvl="1" algn="just" eaLnBrk="1" hangingPunct="1">
              <a:spcBef>
                <a:spcPct val="0"/>
              </a:spcBef>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Identify Objects: -</a:t>
            </a:r>
          </a:p>
        </p:txBody>
      </p:sp>
      <p:sp>
        <p:nvSpPr>
          <p:cNvPr id="114691" name="Slide Number Placeholder 4">
            <a:extLst>
              <a:ext uri="{FF2B5EF4-FFF2-40B4-BE49-F238E27FC236}">
                <a16:creationId xmlns:a16="http://schemas.microsoft.com/office/drawing/2014/main" id="{12CF8D78-72A1-1559-F166-B9B55809930F}"/>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250759D0-D951-4E3D-8865-A6AFB036BEB4}" type="slidenum">
              <a:rPr lang="en-GB" altLang="en-US" sz="1200">
                <a:solidFill>
                  <a:schemeClr val="tx2"/>
                </a:solidFill>
              </a:rPr>
              <a:pPr algn="l">
                <a:lnSpc>
                  <a:spcPct val="100000"/>
                </a:lnSpc>
                <a:spcBef>
                  <a:spcPct val="0"/>
                </a:spcBef>
                <a:buFontTx/>
                <a:buNone/>
              </a:pPr>
              <a:t>74</a:t>
            </a:fld>
            <a:endParaRPr lang="en-GB" altLang="en-US" sz="1200">
              <a:solidFill>
                <a:schemeClr val="tx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2">
            <a:extLst>
              <a:ext uri="{FF2B5EF4-FFF2-40B4-BE49-F238E27FC236}">
                <a16:creationId xmlns:a16="http://schemas.microsoft.com/office/drawing/2014/main" id="{E7B82376-0C18-2F30-61EC-7AA40A6E1C38}"/>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1EFC53A8-3D36-4B69-8B47-E4D2F02DABA6}" type="slidenum">
              <a:rPr lang="en-GB" altLang="en-US" sz="1200">
                <a:solidFill>
                  <a:schemeClr val="tx2"/>
                </a:solidFill>
              </a:rPr>
              <a:pPr algn="l">
                <a:lnSpc>
                  <a:spcPct val="100000"/>
                </a:lnSpc>
                <a:spcBef>
                  <a:spcPct val="0"/>
                </a:spcBef>
                <a:buFontTx/>
                <a:buNone/>
              </a:pPr>
              <a:t>75</a:t>
            </a:fld>
            <a:endParaRPr lang="en-GB" altLang="en-US" sz="1200">
              <a:solidFill>
                <a:schemeClr val="tx2"/>
              </a:solidFill>
            </a:endParaRPr>
          </a:p>
        </p:txBody>
      </p:sp>
      <p:sp>
        <p:nvSpPr>
          <p:cNvPr id="115715" name="Text Box 57">
            <a:extLst>
              <a:ext uri="{FF2B5EF4-FFF2-40B4-BE49-F238E27FC236}">
                <a16:creationId xmlns:a16="http://schemas.microsoft.com/office/drawing/2014/main" id="{57CD48BE-4CB5-16FC-60F5-AA614479421E}"/>
              </a:ext>
            </a:extLst>
          </p:cNvPr>
          <p:cNvSpPr txBox="1">
            <a:spLocks noChangeArrowheads="1"/>
          </p:cNvSpPr>
          <p:nvPr/>
        </p:nvSpPr>
        <p:spPr bwMode="auto">
          <a:xfrm>
            <a:off x="5257800" y="6329364"/>
            <a:ext cx="1676400" cy="376237"/>
          </a:xfrm>
          <a:prstGeom prst="rect">
            <a:avLst/>
          </a:prstGeom>
          <a:solidFill>
            <a:schemeClr val="bg1"/>
          </a:solidFill>
          <a:ln w="9525">
            <a:solidFill>
              <a:schemeClr val="bg1"/>
            </a:solidFill>
            <a:miter lim="800000"/>
            <a:headEnd/>
            <a:tailEnd/>
          </a:ln>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endParaRPr lang="en-GB" altLang="en-US" sz="1800">
              <a:latin typeface="Arial" panose="020B0604020202020204" pitchFamily="34" charset="0"/>
            </a:endParaRPr>
          </a:p>
        </p:txBody>
      </p:sp>
      <p:sp>
        <p:nvSpPr>
          <p:cNvPr id="115716" name="Text Box 3">
            <a:extLst>
              <a:ext uri="{FF2B5EF4-FFF2-40B4-BE49-F238E27FC236}">
                <a16:creationId xmlns:a16="http://schemas.microsoft.com/office/drawing/2014/main" id="{AEF1C1EB-6C0A-16B7-9480-363FC5033946}"/>
              </a:ext>
            </a:extLst>
          </p:cNvPr>
          <p:cNvSpPr txBox="1">
            <a:spLocks noChangeArrowheads="1"/>
          </p:cNvSpPr>
          <p:nvPr/>
        </p:nvSpPr>
        <p:spPr bwMode="auto">
          <a:xfrm>
            <a:off x="3124200" y="6858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:HomePage</a:t>
            </a:r>
          </a:p>
        </p:txBody>
      </p:sp>
      <p:sp>
        <p:nvSpPr>
          <p:cNvPr id="115717" name="Text Box 5">
            <a:extLst>
              <a:ext uri="{FF2B5EF4-FFF2-40B4-BE49-F238E27FC236}">
                <a16:creationId xmlns:a16="http://schemas.microsoft.com/office/drawing/2014/main" id="{D1788DA6-54A6-87FF-50EC-ACC4B305C983}"/>
              </a:ext>
            </a:extLst>
          </p:cNvPr>
          <p:cNvSpPr txBox="1">
            <a:spLocks noChangeArrowheads="1"/>
          </p:cNvSpPr>
          <p:nvPr/>
        </p:nvSpPr>
        <p:spPr bwMode="auto">
          <a:xfrm>
            <a:off x="7696200" y="6604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15718" name="Text Box 6">
            <a:extLst>
              <a:ext uri="{FF2B5EF4-FFF2-40B4-BE49-F238E27FC236}">
                <a16:creationId xmlns:a16="http://schemas.microsoft.com/office/drawing/2014/main" id="{21274AEA-2CC3-6C53-D0D0-067556419074}"/>
              </a:ext>
            </a:extLst>
          </p:cNvPr>
          <p:cNvSpPr txBox="1">
            <a:spLocks noChangeArrowheads="1"/>
          </p:cNvSpPr>
          <p:nvPr/>
        </p:nvSpPr>
        <p:spPr bwMode="auto">
          <a:xfrm>
            <a:off x="1600200" y="685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15719" name="Line 7">
            <a:extLst>
              <a:ext uri="{FF2B5EF4-FFF2-40B4-BE49-F238E27FC236}">
                <a16:creationId xmlns:a16="http://schemas.microsoft.com/office/drawing/2014/main" id="{0DCB4118-B5FE-DD5D-64D5-C73B711B9741}"/>
              </a:ext>
            </a:extLst>
          </p:cNvPr>
          <p:cNvSpPr>
            <a:spLocks noChangeShapeType="1"/>
          </p:cNvSpPr>
          <p:nvPr/>
        </p:nvSpPr>
        <p:spPr bwMode="auto">
          <a:xfrm>
            <a:off x="2133600" y="10668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5720" name="Line 8">
            <a:extLst>
              <a:ext uri="{FF2B5EF4-FFF2-40B4-BE49-F238E27FC236}">
                <a16:creationId xmlns:a16="http://schemas.microsoft.com/office/drawing/2014/main" id="{02D138CB-9E09-5BED-AA17-6B9B4D8DBDDA}"/>
              </a:ext>
            </a:extLst>
          </p:cNvPr>
          <p:cNvSpPr>
            <a:spLocks noChangeShapeType="1"/>
          </p:cNvSpPr>
          <p:nvPr/>
        </p:nvSpPr>
        <p:spPr bwMode="auto">
          <a:xfrm>
            <a:off x="4038600" y="1066800"/>
            <a:ext cx="0" cy="5791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5721" name="Line 9">
            <a:extLst>
              <a:ext uri="{FF2B5EF4-FFF2-40B4-BE49-F238E27FC236}">
                <a16:creationId xmlns:a16="http://schemas.microsoft.com/office/drawing/2014/main" id="{F87768A7-7180-70AC-B4A7-F9637E40B23D}"/>
              </a:ext>
            </a:extLst>
          </p:cNvPr>
          <p:cNvSpPr>
            <a:spLocks noChangeShapeType="1"/>
          </p:cNvSpPr>
          <p:nvPr/>
        </p:nvSpPr>
        <p:spPr bwMode="auto">
          <a:xfrm>
            <a:off x="5562600" y="1066800"/>
            <a:ext cx="0" cy="5791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5722" name="Line 10">
            <a:extLst>
              <a:ext uri="{FF2B5EF4-FFF2-40B4-BE49-F238E27FC236}">
                <a16:creationId xmlns:a16="http://schemas.microsoft.com/office/drawing/2014/main" id="{52A761C4-3F4A-2AE5-431F-4B13D3E0BA0E}"/>
              </a:ext>
            </a:extLst>
          </p:cNvPr>
          <p:cNvSpPr>
            <a:spLocks noChangeShapeType="1"/>
          </p:cNvSpPr>
          <p:nvPr/>
        </p:nvSpPr>
        <p:spPr bwMode="auto">
          <a:xfrm>
            <a:off x="8382000" y="1066800"/>
            <a:ext cx="0" cy="5791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5723" name="Line 11">
            <a:extLst>
              <a:ext uri="{FF2B5EF4-FFF2-40B4-BE49-F238E27FC236}">
                <a16:creationId xmlns:a16="http://schemas.microsoft.com/office/drawing/2014/main" id="{92603F48-BC3B-F5BE-D0EF-E94DDFAFEE3A}"/>
              </a:ext>
            </a:extLst>
          </p:cNvPr>
          <p:cNvSpPr>
            <a:spLocks noChangeShapeType="1"/>
          </p:cNvSpPr>
          <p:nvPr/>
        </p:nvSpPr>
        <p:spPr bwMode="auto">
          <a:xfrm>
            <a:off x="2133600" y="1524000"/>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24" name="Line 12">
            <a:extLst>
              <a:ext uri="{FF2B5EF4-FFF2-40B4-BE49-F238E27FC236}">
                <a16:creationId xmlns:a16="http://schemas.microsoft.com/office/drawing/2014/main" id="{1EBA1A24-FA99-31F7-D9E9-D96C8AC45CD3}"/>
              </a:ext>
            </a:extLst>
          </p:cNvPr>
          <p:cNvSpPr>
            <a:spLocks noChangeShapeType="1"/>
          </p:cNvSpPr>
          <p:nvPr/>
        </p:nvSpPr>
        <p:spPr bwMode="auto">
          <a:xfrm>
            <a:off x="4114800" y="1676400"/>
            <a:ext cx="1371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25" name="Line 13">
            <a:extLst>
              <a:ext uri="{FF2B5EF4-FFF2-40B4-BE49-F238E27FC236}">
                <a16:creationId xmlns:a16="http://schemas.microsoft.com/office/drawing/2014/main" id="{7D328D2C-178F-3D79-1CF5-0C1055F8F5F0}"/>
              </a:ext>
            </a:extLst>
          </p:cNvPr>
          <p:cNvSpPr>
            <a:spLocks noChangeShapeType="1"/>
          </p:cNvSpPr>
          <p:nvPr/>
        </p:nvSpPr>
        <p:spPr bwMode="auto">
          <a:xfrm flipH="1">
            <a:off x="4114800" y="2057400"/>
            <a:ext cx="15240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26" name="Line 14">
            <a:extLst>
              <a:ext uri="{FF2B5EF4-FFF2-40B4-BE49-F238E27FC236}">
                <a16:creationId xmlns:a16="http://schemas.microsoft.com/office/drawing/2014/main" id="{519D5CFA-8C23-2CEB-3F19-9B7FC7639301}"/>
              </a:ext>
            </a:extLst>
          </p:cNvPr>
          <p:cNvSpPr>
            <a:spLocks noChangeShapeType="1"/>
          </p:cNvSpPr>
          <p:nvPr/>
        </p:nvSpPr>
        <p:spPr bwMode="auto">
          <a:xfrm>
            <a:off x="2133600" y="257651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27" name="Line 15">
            <a:extLst>
              <a:ext uri="{FF2B5EF4-FFF2-40B4-BE49-F238E27FC236}">
                <a16:creationId xmlns:a16="http://schemas.microsoft.com/office/drawing/2014/main" id="{31A89216-382A-6E98-28AF-A06FA3D75CB8}"/>
              </a:ext>
            </a:extLst>
          </p:cNvPr>
          <p:cNvSpPr>
            <a:spLocks noChangeShapeType="1"/>
          </p:cNvSpPr>
          <p:nvPr/>
        </p:nvSpPr>
        <p:spPr bwMode="auto">
          <a:xfrm>
            <a:off x="4114800" y="3109913"/>
            <a:ext cx="2667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28" name="Line 16">
            <a:extLst>
              <a:ext uri="{FF2B5EF4-FFF2-40B4-BE49-F238E27FC236}">
                <a16:creationId xmlns:a16="http://schemas.microsoft.com/office/drawing/2014/main" id="{1FF50F8B-263F-934E-8686-496FD0248FCD}"/>
              </a:ext>
            </a:extLst>
          </p:cNvPr>
          <p:cNvSpPr>
            <a:spLocks noChangeShapeType="1"/>
          </p:cNvSpPr>
          <p:nvPr/>
        </p:nvSpPr>
        <p:spPr bwMode="auto">
          <a:xfrm>
            <a:off x="6934200" y="4267200"/>
            <a:ext cx="1371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29" name="Line 17">
            <a:extLst>
              <a:ext uri="{FF2B5EF4-FFF2-40B4-BE49-F238E27FC236}">
                <a16:creationId xmlns:a16="http://schemas.microsoft.com/office/drawing/2014/main" id="{85A4417F-C3E1-B856-D2D1-C634CD925B2A}"/>
              </a:ext>
            </a:extLst>
          </p:cNvPr>
          <p:cNvSpPr>
            <a:spLocks noChangeShapeType="1"/>
          </p:cNvSpPr>
          <p:nvPr/>
        </p:nvSpPr>
        <p:spPr bwMode="auto">
          <a:xfrm flipH="1">
            <a:off x="6934200" y="4572000"/>
            <a:ext cx="13716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30" name="Line 18">
            <a:extLst>
              <a:ext uri="{FF2B5EF4-FFF2-40B4-BE49-F238E27FC236}">
                <a16:creationId xmlns:a16="http://schemas.microsoft.com/office/drawing/2014/main" id="{0B97745C-778D-A17B-D6D6-A93319552B8A}"/>
              </a:ext>
            </a:extLst>
          </p:cNvPr>
          <p:cNvSpPr>
            <a:spLocks noChangeShapeType="1"/>
          </p:cNvSpPr>
          <p:nvPr/>
        </p:nvSpPr>
        <p:spPr bwMode="auto">
          <a:xfrm flipH="1">
            <a:off x="2209800" y="5181600"/>
            <a:ext cx="76200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31" name="Text Box 20">
            <a:extLst>
              <a:ext uri="{FF2B5EF4-FFF2-40B4-BE49-F238E27FC236}">
                <a16:creationId xmlns:a16="http://schemas.microsoft.com/office/drawing/2014/main" id="{78455F1B-3D76-4316-B75E-8D8AF8426D15}"/>
              </a:ext>
            </a:extLst>
          </p:cNvPr>
          <p:cNvSpPr txBox="1">
            <a:spLocks noChangeArrowheads="1"/>
          </p:cNvSpPr>
          <p:nvPr/>
        </p:nvSpPr>
        <p:spPr bwMode="auto">
          <a:xfrm>
            <a:off x="2209800" y="11572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clickCheckOut( )</a:t>
            </a:r>
          </a:p>
        </p:txBody>
      </p:sp>
      <p:sp>
        <p:nvSpPr>
          <p:cNvPr id="115732" name="Text Box 21">
            <a:extLst>
              <a:ext uri="{FF2B5EF4-FFF2-40B4-BE49-F238E27FC236}">
                <a16:creationId xmlns:a16="http://schemas.microsoft.com/office/drawing/2014/main" id="{03D74CDA-CDF9-FD22-3700-A556ABA0AFC5}"/>
              </a:ext>
            </a:extLst>
          </p:cNvPr>
          <p:cNvSpPr txBox="1">
            <a:spLocks noChangeArrowheads="1"/>
          </p:cNvSpPr>
          <p:nvPr/>
        </p:nvSpPr>
        <p:spPr bwMode="auto">
          <a:xfrm>
            <a:off x="4267200" y="13716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retrieve()</a:t>
            </a:r>
          </a:p>
        </p:txBody>
      </p:sp>
      <p:sp>
        <p:nvSpPr>
          <p:cNvPr id="115733" name="Text Box 23">
            <a:extLst>
              <a:ext uri="{FF2B5EF4-FFF2-40B4-BE49-F238E27FC236}">
                <a16:creationId xmlns:a16="http://schemas.microsoft.com/office/drawing/2014/main" id="{980224F3-A882-984C-6776-AD874D23B43E}"/>
              </a:ext>
            </a:extLst>
          </p:cNvPr>
          <p:cNvSpPr txBox="1">
            <a:spLocks noChangeArrowheads="1"/>
          </p:cNvSpPr>
          <p:nvPr/>
        </p:nvSpPr>
        <p:spPr bwMode="auto">
          <a:xfrm>
            <a:off x="4953000" y="27432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display( )</a:t>
            </a:r>
          </a:p>
        </p:txBody>
      </p:sp>
      <p:sp>
        <p:nvSpPr>
          <p:cNvPr id="115734" name="Rectangle 27">
            <a:extLst>
              <a:ext uri="{FF2B5EF4-FFF2-40B4-BE49-F238E27FC236}">
                <a16:creationId xmlns:a16="http://schemas.microsoft.com/office/drawing/2014/main" id="{20CEED95-2386-3A80-412F-9E514EB8A1B1}"/>
              </a:ext>
            </a:extLst>
          </p:cNvPr>
          <p:cNvSpPr>
            <a:spLocks noChangeArrowheads="1"/>
          </p:cNvSpPr>
          <p:nvPr/>
        </p:nvSpPr>
        <p:spPr bwMode="auto">
          <a:xfrm>
            <a:off x="2057400" y="1219200"/>
            <a:ext cx="152400" cy="3048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35" name="Rectangle 28">
            <a:extLst>
              <a:ext uri="{FF2B5EF4-FFF2-40B4-BE49-F238E27FC236}">
                <a16:creationId xmlns:a16="http://schemas.microsoft.com/office/drawing/2014/main" id="{DD699BB3-5721-1821-01B7-C580D811A149}"/>
              </a:ext>
            </a:extLst>
          </p:cNvPr>
          <p:cNvSpPr>
            <a:spLocks noChangeArrowheads="1"/>
          </p:cNvSpPr>
          <p:nvPr/>
        </p:nvSpPr>
        <p:spPr bwMode="auto">
          <a:xfrm>
            <a:off x="3962400" y="1524000"/>
            <a:ext cx="152400" cy="1600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36" name="Rectangle 29">
            <a:extLst>
              <a:ext uri="{FF2B5EF4-FFF2-40B4-BE49-F238E27FC236}">
                <a16:creationId xmlns:a16="http://schemas.microsoft.com/office/drawing/2014/main" id="{CB53B709-7D38-3F7D-9F32-D2B852D8CA23}"/>
              </a:ext>
            </a:extLst>
          </p:cNvPr>
          <p:cNvSpPr>
            <a:spLocks noChangeArrowheads="1"/>
          </p:cNvSpPr>
          <p:nvPr/>
        </p:nvSpPr>
        <p:spPr bwMode="auto">
          <a:xfrm>
            <a:off x="5486400" y="1676400"/>
            <a:ext cx="152400" cy="381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37" name="Rectangle 30">
            <a:extLst>
              <a:ext uri="{FF2B5EF4-FFF2-40B4-BE49-F238E27FC236}">
                <a16:creationId xmlns:a16="http://schemas.microsoft.com/office/drawing/2014/main" id="{BA7B9429-151C-FC43-37A2-B9A36E1929A1}"/>
              </a:ext>
            </a:extLst>
          </p:cNvPr>
          <p:cNvSpPr>
            <a:spLocks noChangeArrowheads="1"/>
          </p:cNvSpPr>
          <p:nvPr/>
        </p:nvSpPr>
        <p:spPr bwMode="auto">
          <a:xfrm>
            <a:off x="2057400" y="2209800"/>
            <a:ext cx="152400" cy="1905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38" name="Rectangle 32">
            <a:extLst>
              <a:ext uri="{FF2B5EF4-FFF2-40B4-BE49-F238E27FC236}">
                <a16:creationId xmlns:a16="http://schemas.microsoft.com/office/drawing/2014/main" id="{B2D786B4-F04F-C19E-5B83-93997FDC4453}"/>
              </a:ext>
            </a:extLst>
          </p:cNvPr>
          <p:cNvSpPr>
            <a:spLocks noChangeArrowheads="1"/>
          </p:cNvSpPr>
          <p:nvPr/>
        </p:nvSpPr>
        <p:spPr bwMode="auto">
          <a:xfrm>
            <a:off x="8305800" y="4267200"/>
            <a:ext cx="152400" cy="3048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39" name="Rectangle 35">
            <a:extLst>
              <a:ext uri="{FF2B5EF4-FFF2-40B4-BE49-F238E27FC236}">
                <a16:creationId xmlns:a16="http://schemas.microsoft.com/office/drawing/2014/main" id="{EF19A3F4-16E8-0806-F5C6-645EE60F11DA}"/>
              </a:ext>
            </a:extLst>
          </p:cNvPr>
          <p:cNvSpPr>
            <a:spLocks noChangeArrowheads="1"/>
          </p:cNvSpPr>
          <p:nvPr/>
        </p:nvSpPr>
        <p:spPr bwMode="auto">
          <a:xfrm>
            <a:off x="2057400" y="5181600"/>
            <a:ext cx="152400" cy="1524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grpSp>
        <p:nvGrpSpPr>
          <p:cNvPr id="115740" name="Group 40">
            <a:extLst>
              <a:ext uri="{FF2B5EF4-FFF2-40B4-BE49-F238E27FC236}">
                <a16:creationId xmlns:a16="http://schemas.microsoft.com/office/drawing/2014/main" id="{F0B9AF49-31A0-BC51-6404-382CF345B597}"/>
              </a:ext>
            </a:extLst>
          </p:cNvPr>
          <p:cNvGrpSpPr>
            <a:grpSpLocks/>
          </p:cNvGrpSpPr>
          <p:nvPr/>
        </p:nvGrpSpPr>
        <p:grpSpPr bwMode="auto">
          <a:xfrm>
            <a:off x="1981200" y="76200"/>
            <a:ext cx="304800" cy="609600"/>
            <a:chOff x="672" y="288"/>
            <a:chExt cx="288" cy="672"/>
          </a:xfrm>
        </p:grpSpPr>
        <p:sp>
          <p:nvSpPr>
            <p:cNvPr id="115787" name="Oval 41">
              <a:extLst>
                <a:ext uri="{FF2B5EF4-FFF2-40B4-BE49-F238E27FC236}">
                  <a16:creationId xmlns:a16="http://schemas.microsoft.com/office/drawing/2014/main" id="{BD14C0A9-B01F-1D80-8CB6-4BCD31D486CC}"/>
                </a:ext>
              </a:extLst>
            </p:cNvPr>
            <p:cNvSpPr>
              <a:spLocks noChangeArrowheads="1"/>
            </p:cNvSpPr>
            <p:nvPr/>
          </p:nvSpPr>
          <p:spPr bwMode="auto">
            <a:xfrm>
              <a:off x="720" y="288"/>
              <a:ext cx="200" cy="1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88" name="Line 42">
              <a:extLst>
                <a:ext uri="{FF2B5EF4-FFF2-40B4-BE49-F238E27FC236}">
                  <a16:creationId xmlns:a16="http://schemas.microsoft.com/office/drawing/2014/main" id="{B19EE6F7-B063-EEF6-5CD8-ACA2773B07DF}"/>
                </a:ext>
              </a:extLst>
            </p:cNvPr>
            <p:cNvSpPr>
              <a:spLocks noChangeShapeType="1"/>
            </p:cNvSpPr>
            <p:nvPr/>
          </p:nvSpPr>
          <p:spPr bwMode="auto">
            <a:xfrm>
              <a:off x="816" y="486"/>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89" name="Line 43">
              <a:extLst>
                <a:ext uri="{FF2B5EF4-FFF2-40B4-BE49-F238E27FC236}">
                  <a16:creationId xmlns:a16="http://schemas.microsoft.com/office/drawing/2014/main" id="{92653441-C1FB-23D1-5F67-BEB993A6EB34}"/>
                </a:ext>
              </a:extLst>
            </p:cNvPr>
            <p:cNvSpPr>
              <a:spLocks noChangeShapeType="1"/>
            </p:cNvSpPr>
            <p:nvPr/>
          </p:nvSpPr>
          <p:spPr bwMode="auto">
            <a:xfrm>
              <a:off x="672" y="5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90" name="Line 44">
              <a:extLst>
                <a:ext uri="{FF2B5EF4-FFF2-40B4-BE49-F238E27FC236}">
                  <a16:creationId xmlns:a16="http://schemas.microsoft.com/office/drawing/2014/main" id="{5A4A0ECD-524F-6112-115A-6B21D980DB82}"/>
                </a:ext>
              </a:extLst>
            </p:cNvPr>
            <p:cNvSpPr>
              <a:spLocks noChangeShapeType="1"/>
            </p:cNvSpPr>
            <p:nvPr/>
          </p:nvSpPr>
          <p:spPr bwMode="auto">
            <a:xfrm flipH="1">
              <a:off x="672"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91" name="Line 45">
              <a:extLst>
                <a:ext uri="{FF2B5EF4-FFF2-40B4-BE49-F238E27FC236}">
                  <a16:creationId xmlns:a16="http://schemas.microsoft.com/office/drawing/2014/main" id="{48E3753A-1717-5C5F-BAC8-24E4C39FB8E3}"/>
                </a:ext>
              </a:extLst>
            </p:cNvPr>
            <p:cNvSpPr>
              <a:spLocks noChangeShapeType="1"/>
            </p:cNvSpPr>
            <p:nvPr/>
          </p:nvSpPr>
          <p:spPr bwMode="auto">
            <a:xfrm>
              <a:off x="816"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5741" name="Group 46">
            <a:extLst>
              <a:ext uri="{FF2B5EF4-FFF2-40B4-BE49-F238E27FC236}">
                <a16:creationId xmlns:a16="http://schemas.microsoft.com/office/drawing/2014/main" id="{9911E1E9-62F6-9CE7-8E1F-05BAFD364B0C}"/>
              </a:ext>
            </a:extLst>
          </p:cNvPr>
          <p:cNvGrpSpPr>
            <a:grpSpLocks/>
          </p:cNvGrpSpPr>
          <p:nvPr/>
        </p:nvGrpSpPr>
        <p:grpSpPr bwMode="auto">
          <a:xfrm>
            <a:off x="3657600" y="228600"/>
            <a:ext cx="762000" cy="457200"/>
            <a:chOff x="2688" y="3024"/>
            <a:chExt cx="624" cy="384"/>
          </a:xfrm>
        </p:grpSpPr>
        <p:sp>
          <p:nvSpPr>
            <p:cNvPr id="115784" name="Oval 47">
              <a:extLst>
                <a:ext uri="{FF2B5EF4-FFF2-40B4-BE49-F238E27FC236}">
                  <a16:creationId xmlns:a16="http://schemas.microsoft.com/office/drawing/2014/main" id="{70C4F1FB-B24C-86D7-B78E-4F6708E0E751}"/>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85" name="Line 48">
              <a:extLst>
                <a:ext uri="{FF2B5EF4-FFF2-40B4-BE49-F238E27FC236}">
                  <a16:creationId xmlns:a16="http://schemas.microsoft.com/office/drawing/2014/main" id="{F4286538-2FBF-7F7D-9246-6EF1665C13AB}"/>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86" name="Line 49">
              <a:extLst>
                <a:ext uri="{FF2B5EF4-FFF2-40B4-BE49-F238E27FC236}">
                  <a16:creationId xmlns:a16="http://schemas.microsoft.com/office/drawing/2014/main" id="{115F946E-82E6-D584-C8C6-EF65C68268A6}"/>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5742" name="Group 54">
            <a:extLst>
              <a:ext uri="{FF2B5EF4-FFF2-40B4-BE49-F238E27FC236}">
                <a16:creationId xmlns:a16="http://schemas.microsoft.com/office/drawing/2014/main" id="{571837AD-CF61-3E42-1200-D64FC233B870}"/>
              </a:ext>
            </a:extLst>
          </p:cNvPr>
          <p:cNvGrpSpPr>
            <a:grpSpLocks/>
          </p:cNvGrpSpPr>
          <p:nvPr/>
        </p:nvGrpSpPr>
        <p:grpSpPr bwMode="auto">
          <a:xfrm>
            <a:off x="8077200" y="228600"/>
            <a:ext cx="533400" cy="457200"/>
            <a:chOff x="2400" y="2688"/>
            <a:chExt cx="432" cy="384"/>
          </a:xfrm>
        </p:grpSpPr>
        <p:sp>
          <p:nvSpPr>
            <p:cNvPr id="115782" name="Oval 55">
              <a:extLst>
                <a:ext uri="{FF2B5EF4-FFF2-40B4-BE49-F238E27FC236}">
                  <a16:creationId xmlns:a16="http://schemas.microsoft.com/office/drawing/2014/main" id="{88690921-14D0-C0C9-F061-F89124BFDA1A}"/>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83" name="Line 56">
              <a:extLst>
                <a:ext uri="{FF2B5EF4-FFF2-40B4-BE49-F238E27FC236}">
                  <a16:creationId xmlns:a16="http://schemas.microsoft.com/office/drawing/2014/main" id="{CF688E85-62B2-B53E-595D-DBE919CADB80}"/>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5743" name="Text Box 61">
            <a:extLst>
              <a:ext uri="{FF2B5EF4-FFF2-40B4-BE49-F238E27FC236}">
                <a16:creationId xmlns:a16="http://schemas.microsoft.com/office/drawing/2014/main" id="{80AAF298-3E77-3163-0B0C-0A5F2E00B12C}"/>
              </a:ext>
            </a:extLst>
          </p:cNvPr>
          <p:cNvSpPr txBox="1">
            <a:spLocks noChangeArrowheads="1"/>
          </p:cNvSpPr>
          <p:nvPr/>
        </p:nvSpPr>
        <p:spPr bwMode="auto">
          <a:xfrm>
            <a:off x="4953000" y="6604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:Order</a:t>
            </a:r>
          </a:p>
        </p:txBody>
      </p:sp>
      <p:grpSp>
        <p:nvGrpSpPr>
          <p:cNvPr id="115744" name="Group 62">
            <a:extLst>
              <a:ext uri="{FF2B5EF4-FFF2-40B4-BE49-F238E27FC236}">
                <a16:creationId xmlns:a16="http://schemas.microsoft.com/office/drawing/2014/main" id="{AF11BC1F-B546-CB81-C8A7-B1EF22A08B81}"/>
              </a:ext>
            </a:extLst>
          </p:cNvPr>
          <p:cNvGrpSpPr>
            <a:grpSpLocks/>
          </p:cNvGrpSpPr>
          <p:nvPr/>
        </p:nvGrpSpPr>
        <p:grpSpPr bwMode="auto">
          <a:xfrm>
            <a:off x="5257800" y="228600"/>
            <a:ext cx="533400" cy="457200"/>
            <a:chOff x="2400" y="2688"/>
            <a:chExt cx="432" cy="384"/>
          </a:xfrm>
        </p:grpSpPr>
        <p:sp>
          <p:nvSpPr>
            <p:cNvPr id="115780" name="Oval 63">
              <a:extLst>
                <a:ext uri="{FF2B5EF4-FFF2-40B4-BE49-F238E27FC236}">
                  <a16:creationId xmlns:a16="http://schemas.microsoft.com/office/drawing/2014/main" id="{533751FA-9B3B-B740-01BC-FEEB42FBF77A}"/>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81" name="Line 64">
              <a:extLst>
                <a:ext uri="{FF2B5EF4-FFF2-40B4-BE49-F238E27FC236}">
                  <a16:creationId xmlns:a16="http://schemas.microsoft.com/office/drawing/2014/main" id="{05E9B722-F05C-4BDC-97D1-6CA843363D73}"/>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5745" name="Text Box 65">
            <a:extLst>
              <a:ext uri="{FF2B5EF4-FFF2-40B4-BE49-F238E27FC236}">
                <a16:creationId xmlns:a16="http://schemas.microsoft.com/office/drawing/2014/main" id="{80361FBC-E7BA-AD0F-39A1-510001C5125C}"/>
              </a:ext>
            </a:extLst>
          </p:cNvPr>
          <p:cNvSpPr txBox="1">
            <a:spLocks noChangeArrowheads="1"/>
          </p:cNvSpPr>
          <p:nvPr/>
        </p:nvSpPr>
        <p:spPr bwMode="auto">
          <a:xfrm>
            <a:off x="4191000" y="16906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display( )</a:t>
            </a:r>
          </a:p>
        </p:txBody>
      </p:sp>
      <p:sp>
        <p:nvSpPr>
          <p:cNvPr id="115746" name="Line 66">
            <a:extLst>
              <a:ext uri="{FF2B5EF4-FFF2-40B4-BE49-F238E27FC236}">
                <a16:creationId xmlns:a16="http://schemas.microsoft.com/office/drawing/2014/main" id="{DCEA8E9D-54E5-0176-0E9A-E60D2AC8BBF7}"/>
              </a:ext>
            </a:extLst>
          </p:cNvPr>
          <p:cNvSpPr>
            <a:spLocks noChangeShapeType="1"/>
          </p:cNvSpPr>
          <p:nvPr/>
        </p:nvSpPr>
        <p:spPr bwMode="auto">
          <a:xfrm flipH="1">
            <a:off x="2209800" y="2209800"/>
            <a:ext cx="17526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47" name="Line 67">
            <a:extLst>
              <a:ext uri="{FF2B5EF4-FFF2-40B4-BE49-F238E27FC236}">
                <a16:creationId xmlns:a16="http://schemas.microsoft.com/office/drawing/2014/main" id="{C11E218F-BB30-03BC-8CF2-D7B37F113B0E}"/>
              </a:ext>
            </a:extLst>
          </p:cNvPr>
          <p:cNvSpPr>
            <a:spLocks noChangeShapeType="1"/>
          </p:cNvSpPr>
          <p:nvPr/>
        </p:nvSpPr>
        <p:spPr bwMode="auto">
          <a:xfrm>
            <a:off x="2133600" y="2971800"/>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48" name="Text Box 68">
            <a:extLst>
              <a:ext uri="{FF2B5EF4-FFF2-40B4-BE49-F238E27FC236}">
                <a16:creationId xmlns:a16="http://schemas.microsoft.com/office/drawing/2014/main" id="{7F08F59D-2146-D76A-1085-8DF9E797CE7D}"/>
              </a:ext>
            </a:extLst>
          </p:cNvPr>
          <p:cNvSpPr txBox="1">
            <a:spLocks noChangeArrowheads="1"/>
          </p:cNvSpPr>
          <p:nvPr/>
        </p:nvSpPr>
        <p:spPr bwMode="auto">
          <a:xfrm>
            <a:off x="2362200" y="2209801"/>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verify info</a:t>
            </a:r>
          </a:p>
        </p:txBody>
      </p:sp>
      <p:sp>
        <p:nvSpPr>
          <p:cNvPr id="115749" name="Text Box 69">
            <a:extLst>
              <a:ext uri="{FF2B5EF4-FFF2-40B4-BE49-F238E27FC236}">
                <a16:creationId xmlns:a16="http://schemas.microsoft.com/office/drawing/2014/main" id="{7635FD10-C3A3-96BD-8DD6-463873FA465B}"/>
              </a:ext>
            </a:extLst>
          </p:cNvPr>
          <p:cNvSpPr txBox="1">
            <a:spLocks noChangeArrowheads="1"/>
          </p:cNvSpPr>
          <p:nvPr/>
        </p:nvSpPr>
        <p:spPr bwMode="auto">
          <a:xfrm>
            <a:off x="2286000" y="2590801"/>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clickProceed( )</a:t>
            </a:r>
          </a:p>
        </p:txBody>
      </p:sp>
      <p:sp>
        <p:nvSpPr>
          <p:cNvPr id="115750" name="Text Box 70">
            <a:extLst>
              <a:ext uri="{FF2B5EF4-FFF2-40B4-BE49-F238E27FC236}">
                <a16:creationId xmlns:a16="http://schemas.microsoft.com/office/drawing/2014/main" id="{85CE053C-4E0B-7A1A-4F6C-16375C1862D8}"/>
              </a:ext>
            </a:extLst>
          </p:cNvPr>
          <p:cNvSpPr txBox="1">
            <a:spLocks noChangeArrowheads="1"/>
          </p:cNvSpPr>
          <p:nvPr/>
        </p:nvSpPr>
        <p:spPr bwMode="auto">
          <a:xfrm>
            <a:off x="5943600" y="6699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:InvoicePage</a:t>
            </a:r>
          </a:p>
        </p:txBody>
      </p:sp>
      <p:grpSp>
        <p:nvGrpSpPr>
          <p:cNvPr id="115751" name="Group 71">
            <a:extLst>
              <a:ext uri="{FF2B5EF4-FFF2-40B4-BE49-F238E27FC236}">
                <a16:creationId xmlns:a16="http://schemas.microsoft.com/office/drawing/2014/main" id="{77DAEF11-2ABF-7987-669D-A9A95C423AE4}"/>
              </a:ext>
            </a:extLst>
          </p:cNvPr>
          <p:cNvGrpSpPr>
            <a:grpSpLocks/>
          </p:cNvGrpSpPr>
          <p:nvPr/>
        </p:nvGrpSpPr>
        <p:grpSpPr bwMode="auto">
          <a:xfrm>
            <a:off x="6553200" y="212725"/>
            <a:ext cx="762000" cy="457200"/>
            <a:chOff x="2688" y="3024"/>
            <a:chExt cx="624" cy="384"/>
          </a:xfrm>
        </p:grpSpPr>
        <p:sp>
          <p:nvSpPr>
            <p:cNvPr id="115777" name="Oval 72">
              <a:extLst>
                <a:ext uri="{FF2B5EF4-FFF2-40B4-BE49-F238E27FC236}">
                  <a16:creationId xmlns:a16="http://schemas.microsoft.com/office/drawing/2014/main" id="{9B1CE978-A3FA-F955-0690-652E62525A35}"/>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78" name="Line 73">
              <a:extLst>
                <a:ext uri="{FF2B5EF4-FFF2-40B4-BE49-F238E27FC236}">
                  <a16:creationId xmlns:a16="http://schemas.microsoft.com/office/drawing/2014/main" id="{0B07AE96-0D5A-8695-CABE-C5F45B8BF4AC}"/>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79" name="Line 74">
              <a:extLst>
                <a:ext uri="{FF2B5EF4-FFF2-40B4-BE49-F238E27FC236}">
                  <a16:creationId xmlns:a16="http://schemas.microsoft.com/office/drawing/2014/main" id="{56439161-4A47-53A6-DE53-00481B040E8D}"/>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5752" name="Line 75">
            <a:extLst>
              <a:ext uri="{FF2B5EF4-FFF2-40B4-BE49-F238E27FC236}">
                <a16:creationId xmlns:a16="http://schemas.microsoft.com/office/drawing/2014/main" id="{AA32DE27-4E63-CF13-DAB2-1B34BC501BFE}"/>
              </a:ext>
            </a:extLst>
          </p:cNvPr>
          <p:cNvSpPr>
            <a:spLocks noChangeShapeType="1"/>
          </p:cNvSpPr>
          <p:nvPr/>
        </p:nvSpPr>
        <p:spPr bwMode="auto">
          <a:xfrm>
            <a:off x="6858000" y="1066800"/>
            <a:ext cx="0" cy="5791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5753" name="Rectangle 76">
            <a:extLst>
              <a:ext uri="{FF2B5EF4-FFF2-40B4-BE49-F238E27FC236}">
                <a16:creationId xmlns:a16="http://schemas.microsoft.com/office/drawing/2014/main" id="{ADD5AD9F-EDE5-E48D-6050-40CA6A4E888C}"/>
              </a:ext>
            </a:extLst>
          </p:cNvPr>
          <p:cNvSpPr>
            <a:spLocks noChangeArrowheads="1"/>
          </p:cNvSpPr>
          <p:nvPr/>
        </p:nvSpPr>
        <p:spPr bwMode="auto">
          <a:xfrm>
            <a:off x="6781800" y="3124200"/>
            <a:ext cx="152400" cy="17526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54" name="Line 77">
            <a:extLst>
              <a:ext uri="{FF2B5EF4-FFF2-40B4-BE49-F238E27FC236}">
                <a16:creationId xmlns:a16="http://schemas.microsoft.com/office/drawing/2014/main" id="{1DD39661-58BA-24DE-2E97-66F8C3D223A2}"/>
              </a:ext>
            </a:extLst>
          </p:cNvPr>
          <p:cNvSpPr>
            <a:spLocks noChangeShapeType="1"/>
          </p:cNvSpPr>
          <p:nvPr/>
        </p:nvSpPr>
        <p:spPr bwMode="auto">
          <a:xfrm flipH="1">
            <a:off x="2209800" y="3352800"/>
            <a:ext cx="45720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55" name="Line 78">
            <a:extLst>
              <a:ext uri="{FF2B5EF4-FFF2-40B4-BE49-F238E27FC236}">
                <a16:creationId xmlns:a16="http://schemas.microsoft.com/office/drawing/2014/main" id="{27DA2E7F-0667-A470-769F-AA15C72C5F13}"/>
              </a:ext>
            </a:extLst>
          </p:cNvPr>
          <p:cNvSpPr>
            <a:spLocks noChangeShapeType="1"/>
          </p:cNvSpPr>
          <p:nvPr/>
        </p:nvSpPr>
        <p:spPr bwMode="auto">
          <a:xfrm>
            <a:off x="2209800" y="4114800"/>
            <a:ext cx="4572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56" name="Text Box 79">
            <a:extLst>
              <a:ext uri="{FF2B5EF4-FFF2-40B4-BE49-F238E27FC236}">
                <a16:creationId xmlns:a16="http://schemas.microsoft.com/office/drawing/2014/main" id="{334D28B0-611D-E0D2-5C07-02B79F67D6B7}"/>
              </a:ext>
            </a:extLst>
          </p:cNvPr>
          <p:cNvSpPr txBox="1">
            <a:spLocks noChangeArrowheads="1"/>
          </p:cNvSpPr>
          <p:nvPr/>
        </p:nvSpPr>
        <p:spPr bwMode="auto">
          <a:xfrm>
            <a:off x="3581400" y="37480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clickOK()</a:t>
            </a:r>
          </a:p>
        </p:txBody>
      </p:sp>
      <p:sp>
        <p:nvSpPr>
          <p:cNvPr id="115757" name="Text Box 80">
            <a:extLst>
              <a:ext uri="{FF2B5EF4-FFF2-40B4-BE49-F238E27FC236}">
                <a16:creationId xmlns:a16="http://schemas.microsoft.com/office/drawing/2014/main" id="{9E82287F-EAAC-5454-8BC2-B51A8E417102}"/>
              </a:ext>
            </a:extLst>
          </p:cNvPr>
          <p:cNvSpPr txBox="1">
            <a:spLocks noChangeArrowheads="1"/>
          </p:cNvSpPr>
          <p:nvPr/>
        </p:nvSpPr>
        <p:spPr bwMode="auto">
          <a:xfrm>
            <a:off x="7086600" y="38862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validate( )</a:t>
            </a:r>
          </a:p>
        </p:txBody>
      </p:sp>
      <p:sp>
        <p:nvSpPr>
          <p:cNvPr id="115758" name="Text Box 81">
            <a:extLst>
              <a:ext uri="{FF2B5EF4-FFF2-40B4-BE49-F238E27FC236}">
                <a16:creationId xmlns:a16="http://schemas.microsoft.com/office/drawing/2014/main" id="{43F7A38E-091B-76DA-FB3E-8DBB0CDEC1AF}"/>
              </a:ext>
            </a:extLst>
          </p:cNvPr>
          <p:cNvSpPr txBox="1">
            <a:spLocks noChangeArrowheads="1"/>
          </p:cNvSpPr>
          <p:nvPr/>
        </p:nvSpPr>
        <p:spPr bwMode="auto">
          <a:xfrm>
            <a:off x="8991600" y="669926"/>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eaLnBrk="1" hangingPunct="1">
              <a:lnSpc>
                <a:spcPct val="100000"/>
              </a:lnSpc>
              <a:spcBef>
                <a:spcPct val="50000"/>
              </a:spcBef>
              <a:buFontTx/>
              <a:buNone/>
            </a:pPr>
            <a:r>
              <a:rPr lang="en-US" altLang="en-US" sz="2000" u="sng">
                <a:latin typeface="Times New Roman" panose="02020603050405020304" pitchFamily="18" charset="0"/>
              </a:rPr>
              <a:t>:DeliveryPage</a:t>
            </a:r>
          </a:p>
        </p:txBody>
      </p:sp>
      <p:grpSp>
        <p:nvGrpSpPr>
          <p:cNvPr id="115759" name="Group 82">
            <a:extLst>
              <a:ext uri="{FF2B5EF4-FFF2-40B4-BE49-F238E27FC236}">
                <a16:creationId xmlns:a16="http://schemas.microsoft.com/office/drawing/2014/main" id="{21124A72-871A-E8C7-E762-47AE3A292C55}"/>
              </a:ext>
            </a:extLst>
          </p:cNvPr>
          <p:cNvGrpSpPr>
            <a:grpSpLocks/>
          </p:cNvGrpSpPr>
          <p:nvPr/>
        </p:nvGrpSpPr>
        <p:grpSpPr bwMode="auto">
          <a:xfrm>
            <a:off x="9448800" y="228600"/>
            <a:ext cx="762000" cy="457200"/>
            <a:chOff x="2688" y="3024"/>
            <a:chExt cx="624" cy="384"/>
          </a:xfrm>
        </p:grpSpPr>
        <p:sp>
          <p:nvSpPr>
            <p:cNvPr id="115774" name="Oval 83">
              <a:extLst>
                <a:ext uri="{FF2B5EF4-FFF2-40B4-BE49-F238E27FC236}">
                  <a16:creationId xmlns:a16="http://schemas.microsoft.com/office/drawing/2014/main" id="{8DFF7E0E-C7D2-5746-A6DF-32C424C565FE}"/>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75" name="Line 84">
              <a:extLst>
                <a:ext uri="{FF2B5EF4-FFF2-40B4-BE49-F238E27FC236}">
                  <a16:creationId xmlns:a16="http://schemas.microsoft.com/office/drawing/2014/main" id="{40E7C807-3C2A-1088-6F94-B0084087CFD2}"/>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5776" name="Line 85">
              <a:extLst>
                <a:ext uri="{FF2B5EF4-FFF2-40B4-BE49-F238E27FC236}">
                  <a16:creationId xmlns:a16="http://schemas.microsoft.com/office/drawing/2014/main" id="{7D293760-1A20-2F63-B83B-C147FE371561}"/>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5760" name="Line 86">
            <a:extLst>
              <a:ext uri="{FF2B5EF4-FFF2-40B4-BE49-F238E27FC236}">
                <a16:creationId xmlns:a16="http://schemas.microsoft.com/office/drawing/2014/main" id="{9173B09B-7F48-512E-9227-1F6C97B5D920}"/>
              </a:ext>
            </a:extLst>
          </p:cNvPr>
          <p:cNvSpPr>
            <a:spLocks noChangeShapeType="1"/>
          </p:cNvSpPr>
          <p:nvPr/>
        </p:nvSpPr>
        <p:spPr bwMode="auto">
          <a:xfrm>
            <a:off x="9906000" y="1066800"/>
            <a:ext cx="0" cy="5791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5761" name="Line 87">
            <a:extLst>
              <a:ext uri="{FF2B5EF4-FFF2-40B4-BE49-F238E27FC236}">
                <a16:creationId xmlns:a16="http://schemas.microsoft.com/office/drawing/2014/main" id="{8706622C-1CF9-EA5A-8D4F-36B02BD6A926}"/>
              </a:ext>
            </a:extLst>
          </p:cNvPr>
          <p:cNvSpPr>
            <a:spLocks noChangeShapeType="1"/>
          </p:cNvSpPr>
          <p:nvPr/>
        </p:nvSpPr>
        <p:spPr bwMode="auto">
          <a:xfrm>
            <a:off x="6934200" y="4876800"/>
            <a:ext cx="2971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62" name="Text Box 88">
            <a:extLst>
              <a:ext uri="{FF2B5EF4-FFF2-40B4-BE49-F238E27FC236}">
                <a16:creationId xmlns:a16="http://schemas.microsoft.com/office/drawing/2014/main" id="{B9F3C055-8FFC-CC3A-4E1D-D7AAACAF6A3D}"/>
              </a:ext>
            </a:extLst>
          </p:cNvPr>
          <p:cNvSpPr txBox="1">
            <a:spLocks noChangeArrowheads="1"/>
          </p:cNvSpPr>
          <p:nvPr/>
        </p:nvSpPr>
        <p:spPr bwMode="auto">
          <a:xfrm>
            <a:off x="8458200" y="45100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display( )</a:t>
            </a:r>
          </a:p>
        </p:txBody>
      </p:sp>
      <p:sp>
        <p:nvSpPr>
          <p:cNvPr id="115763" name="Rectangle 89">
            <a:extLst>
              <a:ext uri="{FF2B5EF4-FFF2-40B4-BE49-F238E27FC236}">
                <a16:creationId xmlns:a16="http://schemas.microsoft.com/office/drawing/2014/main" id="{73AEA69D-0BAD-E50E-E0B3-CA9345A7AA1A}"/>
              </a:ext>
            </a:extLst>
          </p:cNvPr>
          <p:cNvSpPr>
            <a:spLocks noChangeArrowheads="1"/>
          </p:cNvSpPr>
          <p:nvPr/>
        </p:nvSpPr>
        <p:spPr bwMode="auto">
          <a:xfrm>
            <a:off x="9829800" y="4876800"/>
            <a:ext cx="152400" cy="18288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5764" name="Line 90">
            <a:extLst>
              <a:ext uri="{FF2B5EF4-FFF2-40B4-BE49-F238E27FC236}">
                <a16:creationId xmlns:a16="http://schemas.microsoft.com/office/drawing/2014/main" id="{6B79CED2-B8EB-6655-E099-505C62D67CCE}"/>
              </a:ext>
            </a:extLst>
          </p:cNvPr>
          <p:cNvSpPr>
            <a:spLocks noChangeShapeType="1"/>
          </p:cNvSpPr>
          <p:nvPr/>
        </p:nvSpPr>
        <p:spPr bwMode="auto">
          <a:xfrm>
            <a:off x="2209800" y="3719513"/>
            <a:ext cx="4572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65" name="Text Box 91">
            <a:extLst>
              <a:ext uri="{FF2B5EF4-FFF2-40B4-BE49-F238E27FC236}">
                <a16:creationId xmlns:a16="http://schemas.microsoft.com/office/drawing/2014/main" id="{61F642AF-C853-B830-EEB0-D22ECB3262A9}"/>
              </a:ext>
            </a:extLst>
          </p:cNvPr>
          <p:cNvSpPr txBox="1">
            <a:spLocks noChangeArrowheads="1"/>
          </p:cNvSpPr>
          <p:nvPr/>
        </p:nvSpPr>
        <p:spPr bwMode="auto">
          <a:xfrm>
            <a:off x="3581400" y="3352801"/>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enter credit card info</a:t>
            </a:r>
          </a:p>
        </p:txBody>
      </p:sp>
      <p:sp>
        <p:nvSpPr>
          <p:cNvPr id="115766" name="Line 92">
            <a:extLst>
              <a:ext uri="{FF2B5EF4-FFF2-40B4-BE49-F238E27FC236}">
                <a16:creationId xmlns:a16="http://schemas.microsoft.com/office/drawing/2014/main" id="{478959A3-43E1-7457-0018-DA78468266FA}"/>
              </a:ext>
            </a:extLst>
          </p:cNvPr>
          <p:cNvSpPr>
            <a:spLocks noChangeShapeType="1"/>
          </p:cNvSpPr>
          <p:nvPr/>
        </p:nvSpPr>
        <p:spPr bwMode="auto">
          <a:xfrm>
            <a:off x="2209800" y="5562600"/>
            <a:ext cx="7620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67" name="Line 93">
            <a:extLst>
              <a:ext uri="{FF2B5EF4-FFF2-40B4-BE49-F238E27FC236}">
                <a16:creationId xmlns:a16="http://schemas.microsoft.com/office/drawing/2014/main" id="{B70F0181-01E8-25F0-0567-A218888CB846}"/>
              </a:ext>
            </a:extLst>
          </p:cNvPr>
          <p:cNvSpPr>
            <a:spLocks noChangeShapeType="1"/>
          </p:cNvSpPr>
          <p:nvPr/>
        </p:nvSpPr>
        <p:spPr bwMode="auto">
          <a:xfrm>
            <a:off x="2209800" y="5943600"/>
            <a:ext cx="7620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68" name="Text Box 94">
            <a:extLst>
              <a:ext uri="{FF2B5EF4-FFF2-40B4-BE49-F238E27FC236}">
                <a16:creationId xmlns:a16="http://schemas.microsoft.com/office/drawing/2014/main" id="{05196E51-BB5D-2900-7AF0-8B91A0250845}"/>
              </a:ext>
            </a:extLst>
          </p:cNvPr>
          <p:cNvSpPr txBox="1">
            <a:spLocks noChangeArrowheads="1"/>
          </p:cNvSpPr>
          <p:nvPr/>
        </p:nvSpPr>
        <p:spPr bwMode="auto">
          <a:xfrm>
            <a:off x="3657600" y="55768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clickOK()</a:t>
            </a:r>
          </a:p>
        </p:txBody>
      </p:sp>
      <p:sp>
        <p:nvSpPr>
          <p:cNvPr id="115769" name="Text Box 95">
            <a:extLst>
              <a:ext uri="{FF2B5EF4-FFF2-40B4-BE49-F238E27FC236}">
                <a16:creationId xmlns:a16="http://schemas.microsoft.com/office/drawing/2014/main" id="{D3F7675E-5ECB-A7D0-5768-654EFCC5DED0}"/>
              </a:ext>
            </a:extLst>
          </p:cNvPr>
          <p:cNvSpPr txBox="1">
            <a:spLocks noChangeArrowheads="1"/>
          </p:cNvSpPr>
          <p:nvPr/>
        </p:nvSpPr>
        <p:spPr bwMode="auto">
          <a:xfrm>
            <a:off x="3657600" y="51958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choose destination</a:t>
            </a:r>
          </a:p>
        </p:txBody>
      </p:sp>
      <p:sp>
        <p:nvSpPr>
          <p:cNvPr id="115770" name="Line 96">
            <a:extLst>
              <a:ext uri="{FF2B5EF4-FFF2-40B4-BE49-F238E27FC236}">
                <a16:creationId xmlns:a16="http://schemas.microsoft.com/office/drawing/2014/main" id="{A14EA9B4-7A36-4030-A87A-46C933731687}"/>
              </a:ext>
            </a:extLst>
          </p:cNvPr>
          <p:cNvSpPr>
            <a:spLocks noChangeShapeType="1"/>
          </p:cNvSpPr>
          <p:nvPr/>
        </p:nvSpPr>
        <p:spPr bwMode="auto">
          <a:xfrm flipH="1">
            <a:off x="2209800" y="6324600"/>
            <a:ext cx="76200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71" name="Text Box 97">
            <a:extLst>
              <a:ext uri="{FF2B5EF4-FFF2-40B4-BE49-F238E27FC236}">
                <a16:creationId xmlns:a16="http://schemas.microsoft.com/office/drawing/2014/main" id="{163743C9-A9D2-006F-F054-6894C7CC3FC3}"/>
              </a:ext>
            </a:extLst>
          </p:cNvPr>
          <p:cNvSpPr txBox="1">
            <a:spLocks noChangeArrowheads="1"/>
          </p:cNvSpPr>
          <p:nvPr/>
        </p:nvSpPr>
        <p:spPr bwMode="auto">
          <a:xfrm>
            <a:off x="4267200" y="59578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display()</a:t>
            </a:r>
          </a:p>
        </p:txBody>
      </p:sp>
      <p:sp>
        <p:nvSpPr>
          <p:cNvPr id="115772" name="Line 98">
            <a:extLst>
              <a:ext uri="{FF2B5EF4-FFF2-40B4-BE49-F238E27FC236}">
                <a16:creationId xmlns:a16="http://schemas.microsoft.com/office/drawing/2014/main" id="{8DE54769-C687-3887-2AC4-66C5197E1B19}"/>
              </a:ext>
            </a:extLst>
          </p:cNvPr>
          <p:cNvSpPr>
            <a:spLocks noChangeShapeType="1"/>
          </p:cNvSpPr>
          <p:nvPr/>
        </p:nvSpPr>
        <p:spPr bwMode="auto">
          <a:xfrm>
            <a:off x="2209800" y="6705600"/>
            <a:ext cx="7620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5773" name="Text Box 99">
            <a:extLst>
              <a:ext uri="{FF2B5EF4-FFF2-40B4-BE49-F238E27FC236}">
                <a16:creationId xmlns:a16="http://schemas.microsoft.com/office/drawing/2014/main" id="{54BAE42F-C542-AD8E-3496-2643AE8B675F}"/>
              </a:ext>
            </a:extLst>
          </p:cNvPr>
          <p:cNvSpPr txBox="1">
            <a:spLocks noChangeArrowheads="1"/>
          </p:cNvSpPr>
          <p:nvPr/>
        </p:nvSpPr>
        <p:spPr bwMode="auto">
          <a:xfrm>
            <a:off x="4267200" y="6338888"/>
            <a:ext cx="289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confirm and clickOK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a:extLst>
              <a:ext uri="{FF2B5EF4-FFF2-40B4-BE49-F238E27FC236}">
                <a16:creationId xmlns:a16="http://schemas.microsoft.com/office/drawing/2014/main" id="{11FADE2C-F15F-8013-6284-C6EF54733B91}"/>
              </a:ext>
            </a:extLst>
          </p:cNvPr>
          <p:cNvSpPr>
            <a:spLocks noGrp="1" noChangeArrowheads="1"/>
          </p:cNvSpPr>
          <p:nvPr>
            <p:ph idx="1"/>
          </p:nvPr>
        </p:nvSpPr>
        <p:spPr>
          <a:xfrm>
            <a:off x="1600200" y="0"/>
            <a:ext cx="9067800" cy="6858000"/>
          </a:xfrm>
        </p:spPr>
        <p:txBody>
          <a:bodyPr/>
          <a:lstStyle/>
          <a:p>
            <a:pPr algn="just" eaLnBrk="1" hangingPunct="1">
              <a:spcBef>
                <a:spcPct val="0"/>
              </a:spcBef>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Use case: Sell used books</a:t>
            </a:r>
          </a:p>
          <a:p>
            <a:pPr lvl="1" algn="just" eaLnBrk="1" hangingPunct="1">
              <a:spcBef>
                <a:spcPct val="0"/>
              </a:spcBef>
              <a:buFont typeface="Wingdings" panose="05000000000000000000" pitchFamily="2" charset="2"/>
              <a:buChar char="§"/>
            </a:pPr>
            <a:r>
              <a:rPr lang="en-GB" altLang="en-US">
                <a:latin typeface="Times New Roman" panose="02020603050405020304" pitchFamily="18" charset="0"/>
                <a:cs typeface="Times New Roman" panose="02020603050405020304" pitchFamily="18" charset="0"/>
              </a:rPr>
              <a:t>Main flow of events: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1. The CUSTOMER clicks the Sell Used Books button on the Home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2. The system displays the sell used books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3. The CUSTOMER enters the required information on the used books  that he/she wants to sell.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4.The CUSTOMER clicks the SEND button on the webpage.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5.The system displays a confirmation page listing the information that the CUSTOMER has entered.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6. The CUSTOMER checks that the information displayed are accurate. If yes, the CUSTOMER clicks the OK button on the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7. The system updates the USED BOOKS table in the database.</a:t>
            </a:r>
          </a:p>
          <a:p>
            <a:pPr lvl="1" algn="just" eaLnBrk="1" hangingPunct="1">
              <a:spcBef>
                <a:spcPct val="0"/>
              </a:spcBef>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Objects:</a:t>
            </a:r>
          </a:p>
          <a:p>
            <a:pPr lvl="2" algn="just" eaLnBrk="1" hangingPunct="1">
              <a:spcBef>
                <a:spcPct val="0"/>
              </a:spcBef>
              <a:buFont typeface="Wingdings" panose="05000000000000000000" pitchFamily="2" charset="2"/>
              <a:buChar char="§"/>
            </a:pPr>
            <a:r>
              <a:rPr lang="en-GB" altLang="en-US">
                <a:latin typeface="Times New Roman" panose="02020603050405020304" pitchFamily="18" charset="0"/>
                <a:cs typeface="Times New Roman" panose="02020603050405020304" pitchFamily="18" charset="0"/>
              </a:rPr>
              <a:t>Home Page, Used Books Page and Confirmation Page: boundary objects</a:t>
            </a:r>
          </a:p>
          <a:p>
            <a:pPr lvl="2" algn="just" eaLnBrk="1" hangingPunct="1">
              <a:spcBef>
                <a:spcPct val="0"/>
              </a:spcBef>
              <a:buFont typeface="Wingdings" panose="05000000000000000000" pitchFamily="2" charset="2"/>
              <a:buChar char="§"/>
            </a:pPr>
            <a:r>
              <a:rPr lang="en-GB" altLang="en-US">
                <a:latin typeface="Times New Roman" panose="02020603050405020304" pitchFamily="18" charset="0"/>
                <a:cs typeface="Times New Roman" panose="02020603050405020304" pitchFamily="18" charset="0"/>
              </a:rPr>
              <a:t>Customer and Used Books: entity objects</a:t>
            </a:r>
          </a:p>
        </p:txBody>
      </p:sp>
      <p:sp>
        <p:nvSpPr>
          <p:cNvPr id="116739" name="Slide Number Placeholder 4">
            <a:extLst>
              <a:ext uri="{FF2B5EF4-FFF2-40B4-BE49-F238E27FC236}">
                <a16:creationId xmlns:a16="http://schemas.microsoft.com/office/drawing/2014/main" id="{EE237121-D471-AAEC-3D1F-3F9C45899AF2}"/>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1BB7D539-DBC0-44BC-9452-B412F5D31326}" type="slidenum">
              <a:rPr lang="en-GB" altLang="en-US" sz="1200">
                <a:solidFill>
                  <a:schemeClr val="tx2"/>
                </a:solidFill>
              </a:rPr>
              <a:pPr algn="l">
                <a:lnSpc>
                  <a:spcPct val="100000"/>
                </a:lnSpc>
                <a:spcBef>
                  <a:spcPct val="0"/>
                </a:spcBef>
                <a:buFontTx/>
                <a:buNone/>
              </a:pPr>
              <a:t>76</a:t>
            </a:fld>
            <a:endParaRPr lang="en-GB" altLang="en-US" sz="1200">
              <a:solidFill>
                <a:schemeClr val="tx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2">
            <a:extLst>
              <a:ext uri="{FF2B5EF4-FFF2-40B4-BE49-F238E27FC236}">
                <a16:creationId xmlns:a16="http://schemas.microsoft.com/office/drawing/2014/main" id="{710B8353-299B-85F1-CE45-C1C6240E7264}"/>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A7280CAB-A1D4-4AFA-89A3-2F79241FFA52}" type="slidenum">
              <a:rPr lang="en-GB" altLang="en-US" sz="1200">
                <a:solidFill>
                  <a:schemeClr val="tx2"/>
                </a:solidFill>
              </a:rPr>
              <a:pPr algn="l">
                <a:lnSpc>
                  <a:spcPct val="100000"/>
                </a:lnSpc>
                <a:spcBef>
                  <a:spcPct val="0"/>
                </a:spcBef>
                <a:buFontTx/>
                <a:buNone/>
              </a:pPr>
              <a:t>77</a:t>
            </a:fld>
            <a:endParaRPr lang="en-GB" altLang="en-US" sz="1200">
              <a:solidFill>
                <a:schemeClr val="tx2"/>
              </a:solidFill>
            </a:endParaRPr>
          </a:p>
        </p:txBody>
      </p:sp>
      <p:sp>
        <p:nvSpPr>
          <p:cNvPr id="117763" name="Text Box 3">
            <a:extLst>
              <a:ext uri="{FF2B5EF4-FFF2-40B4-BE49-F238E27FC236}">
                <a16:creationId xmlns:a16="http://schemas.microsoft.com/office/drawing/2014/main" id="{F9E122A5-F25F-64B1-7192-B3A95CBB99B3}"/>
              </a:ext>
            </a:extLst>
          </p:cNvPr>
          <p:cNvSpPr txBox="1">
            <a:spLocks noChangeArrowheads="1"/>
          </p:cNvSpPr>
          <p:nvPr/>
        </p:nvSpPr>
        <p:spPr bwMode="auto">
          <a:xfrm>
            <a:off x="3429000" y="1376364"/>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:HomePage</a:t>
            </a:r>
          </a:p>
        </p:txBody>
      </p:sp>
      <p:sp>
        <p:nvSpPr>
          <p:cNvPr id="117764" name="Text Box 4">
            <a:extLst>
              <a:ext uri="{FF2B5EF4-FFF2-40B4-BE49-F238E27FC236}">
                <a16:creationId xmlns:a16="http://schemas.microsoft.com/office/drawing/2014/main" id="{2EB10C86-F436-77C4-4E12-8B9E35D0923C}"/>
              </a:ext>
            </a:extLst>
          </p:cNvPr>
          <p:cNvSpPr txBox="1">
            <a:spLocks noChangeArrowheads="1"/>
          </p:cNvSpPr>
          <p:nvPr/>
        </p:nvSpPr>
        <p:spPr bwMode="auto">
          <a:xfrm>
            <a:off x="4876800" y="1390650"/>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b="1" u="sng">
                <a:latin typeface="Arial" panose="020B0604020202020204" pitchFamily="34" charset="0"/>
              </a:rPr>
              <a:t>:UsedBooksPage</a:t>
            </a:r>
          </a:p>
        </p:txBody>
      </p:sp>
      <p:sp>
        <p:nvSpPr>
          <p:cNvPr id="117765" name="Text Box 5">
            <a:extLst>
              <a:ext uri="{FF2B5EF4-FFF2-40B4-BE49-F238E27FC236}">
                <a16:creationId xmlns:a16="http://schemas.microsoft.com/office/drawing/2014/main" id="{4E995268-8C46-0FB5-F4D1-017B8C841FD9}"/>
              </a:ext>
            </a:extLst>
          </p:cNvPr>
          <p:cNvSpPr txBox="1">
            <a:spLocks noChangeArrowheads="1"/>
          </p:cNvSpPr>
          <p:nvPr/>
        </p:nvSpPr>
        <p:spPr bwMode="auto">
          <a:xfrm>
            <a:off x="8077200" y="1350964"/>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17766" name="Text Box 6">
            <a:extLst>
              <a:ext uri="{FF2B5EF4-FFF2-40B4-BE49-F238E27FC236}">
                <a16:creationId xmlns:a16="http://schemas.microsoft.com/office/drawing/2014/main" id="{D5DAF822-8D98-E153-00C8-208553190941}"/>
              </a:ext>
            </a:extLst>
          </p:cNvPr>
          <p:cNvSpPr txBox="1">
            <a:spLocks noChangeArrowheads="1"/>
          </p:cNvSpPr>
          <p:nvPr/>
        </p:nvSpPr>
        <p:spPr bwMode="auto">
          <a:xfrm>
            <a:off x="1600200" y="1436689"/>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:Customer</a:t>
            </a:r>
          </a:p>
        </p:txBody>
      </p:sp>
      <p:sp>
        <p:nvSpPr>
          <p:cNvPr id="117767" name="Line 7">
            <a:extLst>
              <a:ext uri="{FF2B5EF4-FFF2-40B4-BE49-F238E27FC236}">
                <a16:creationId xmlns:a16="http://schemas.microsoft.com/office/drawing/2014/main" id="{4FEAB3E3-1E38-4EBC-8577-BB5E16C50CD2}"/>
              </a:ext>
            </a:extLst>
          </p:cNvPr>
          <p:cNvSpPr>
            <a:spLocks noChangeShapeType="1"/>
          </p:cNvSpPr>
          <p:nvPr/>
        </p:nvSpPr>
        <p:spPr bwMode="auto">
          <a:xfrm>
            <a:off x="2362200" y="1757364"/>
            <a:ext cx="0" cy="471963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7768" name="Line 8">
            <a:extLst>
              <a:ext uri="{FF2B5EF4-FFF2-40B4-BE49-F238E27FC236}">
                <a16:creationId xmlns:a16="http://schemas.microsoft.com/office/drawing/2014/main" id="{554F0389-2C30-99FB-E8D1-D4E7E6D63765}"/>
              </a:ext>
            </a:extLst>
          </p:cNvPr>
          <p:cNvSpPr>
            <a:spLocks noChangeShapeType="1"/>
          </p:cNvSpPr>
          <p:nvPr/>
        </p:nvSpPr>
        <p:spPr bwMode="auto">
          <a:xfrm>
            <a:off x="4267200" y="1757364"/>
            <a:ext cx="0" cy="471963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7769" name="Line 9">
            <a:extLst>
              <a:ext uri="{FF2B5EF4-FFF2-40B4-BE49-F238E27FC236}">
                <a16:creationId xmlns:a16="http://schemas.microsoft.com/office/drawing/2014/main" id="{784791C6-556C-653E-6E8C-77E0CE178BF1}"/>
              </a:ext>
            </a:extLst>
          </p:cNvPr>
          <p:cNvSpPr>
            <a:spLocks noChangeShapeType="1"/>
          </p:cNvSpPr>
          <p:nvPr/>
        </p:nvSpPr>
        <p:spPr bwMode="auto">
          <a:xfrm>
            <a:off x="6096000" y="1757363"/>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7770" name="Line 10">
            <a:extLst>
              <a:ext uri="{FF2B5EF4-FFF2-40B4-BE49-F238E27FC236}">
                <a16:creationId xmlns:a16="http://schemas.microsoft.com/office/drawing/2014/main" id="{2AF3FD03-B4B4-9DB9-AA0B-46D2E0B62834}"/>
              </a:ext>
            </a:extLst>
          </p:cNvPr>
          <p:cNvSpPr>
            <a:spLocks noChangeShapeType="1"/>
          </p:cNvSpPr>
          <p:nvPr/>
        </p:nvSpPr>
        <p:spPr bwMode="auto">
          <a:xfrm>
            <a:off x="9144000" y="1757363"/>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7771" name="Line 11">
            <a:extLst>
              <a:ext uri="{FF2B5EF4-FFF2-40B4-BE49-F238E27FC236}">
                <a16:creationId xmlns:a16="http://schemas.microsoft.com/office/drawing/2014/main" id="{85D335AA-D422-DC3C-9451-1944D4C21A3B}"/>
              </a:ext>
            </a:extLst>
          </p:cNvPr>
          <p:cNvSpPr>
            <a:spLocks noChangeShapeType="1"/>
          </p:cNvSpPr>
          <p:nvPr/>
        </p:nvSpPr>
        <p:spPr bwMode="auto">
          <a:xfrm>
            <a:off x="2362200" y="2366963"/>
            <a:ext cx="1828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772" name="Line 12">
            <a:extLst>
              <a:ext uri="{FF2B5EF4-FFF2-40B4-BE49-F238E27FC236}">
                <a16:creationId xmlns:a16="http://schemas.microsoft.com/office/drawing/2014/main" id="{EB34CB0D-886D-35BD-2841-D9040A7083FF}"/>
              </a:ext>
            </a:extLst>
          </p:cNvPr>
          <p:cNvSpPr>
            <a:spLocks noChangeShapeType="1"/>
          </p:cNvSpPr>
          <p:nvPr/>
        </p:nvSpPr>
        <p:spPr bwMode="auto">
          <a:xfrm>
            <a:off x="4343400" y="2900363"/>
            <a:ext cx="1676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773" name="Line 13">
            <a:extLst>
              <a:ext uri="{FF2B5EF4-FFF2-40B4-BE49-F238E27FC236}">
                <a16:creationId xmlns:a16="http://schemas.microsoft.com/office/drawing/2014/main" id="{33CC8749-1046-D3AA-8377-863671849424}"/>
              </a:ext>
            </a:extLst>
          </p:cNvPr>
          <p:cNvSpPr>
            <a:spLocks noChangeShapeType="1"/>
          </p:cNvSpPr>
          <p:nvPr/>
        </p:nvSpPr>
        <p:spPr bwMode="auto">
          <a:xfrm flipH="1">
            <a:off x="2438400" y="3357563"/>
            <a:ext cx="35814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774" name="Line 14">
            <a:extLst>
              <a:ext uri="{FF2B5EF4-FFF2-40B4-BE49-F238E27FC236}">
                <a16:creationId xmlns:a16="http://schemas.microsoft.com/office/drawing/2014/main" id="{70166ACB-5CF7-46A1-011B-1DD5CE809FCE}"/>
              </a:ext>
            </a:extLst>
          </p:cNvPr>
          <p:cNvSpPr>
            <a:spLocks noChangeShapeType="1"/>
          </p:cNvSpPr>
          <p:nvPr/>
        </p:nvSpPr>
        <p:spPr bwMode="auto">
          <a:xfrm>
            <a:off x="2362200" y="3890963"/>
            <a:ext cx="3657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775" name="Line 15">
            <a:extLst>
              <a:ext uri="{FF2B5EF4-FFF2-40B4-BE49-F238E27FC236}">
                <a16:creationId xmlns:a16="http://schemas.microsoft.com/office/drawing/2014/main" id="{AC80FE8E-6E0C-3D41-A9AF-E0739A80C72E}"/>
              </a:ext>
            </a:extLst>
          </p:cNvPr>
          <p:cNvSpPr>
            <a:spLocks noChangeShapeType="1"/>
          </p:cNvSpPr>
          <p:nvPr/>
        </p:nvSpPr>
        <p:spPr bwMode="auto">
          <a:xfrm>
            <a:off x="2362200" y="4271963"/>
            <a:ext cx="3657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776" name="Text Box 20">
            <a:extLst>
              <a:ext uri="{FF2B5EF4-FFF2-40B4-BE49-F238E27FC236}">
                <a16:creationId xmlns:a16="http://schemas.microsoft.com/office/drawing/2014/main" id="{C54F5EBF-1099-8BB5-8C61-4A7979CA9B2E}"/>
              </a:ext>
            </a:extLst>
          </p:cNvPr>
          <p:cNvSpPr txBox="1">
            <a:spLocks noChangeArrowheads="1"/>
          </p:cNvSpPr>
          <p:nvPr/>
        </p:nvSpPr>
        <p:spPr bwMode="auto">
          <a:xfrm>
            <a:off x="2438400" y="1924051"/>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clickUsedBooks( )</a:t>
            </a:r>
          </a:p>
        </p:txBody>
      </p:sp>
      <p:sp>
        <p:nvSpPr>
          <p:cNvPr id="117777" name="Text Box 21">
            <a:extLst>
              <a:ext uri="{FF2B5EF4-FFF2-40B4-BE49-F238E27FC236}">
                <a16:creationId xmlns:a16="http://schemas.microsoft.com/office/drawing/2014/main" id="{337533FF-A571-1F96-8180-EFAA970D4DF9}"/>
              </a:ext>
            </a:extLst>
          </p:cNvPr>
          <p:cNvSpPr txBox="1">
            <a:spLocks noChangeArrowheads="1"/>
          </p:cNvSpPr>
          <p:nvPr/>
        </p:nvSpPr>
        <p:spPr bwMode="auto">
          <a:xfrm>
            <a:off x="4495800" y="2519363"/>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display( )</a:t>
            </a:r>
          </a:p>
        </p:txBody>
      </p:sp>
      <p:sp>
        <p:nvSpPr>
          <p:cNvPr id="117778" name="Text Box 22">
            <a:extLst>
              <a:ext uri="{FF2B5EF4-FFF2-40B4-BE49-F238E27FC236}">
                <a16:creationId xmlns:a16="http://schemas.microsoft.com/office/drawing/2014/main" id="{6725D9EE-B775-72BE-DB96-51CBD0F07DBB}"/>
              </a:ext>
            </a:extLst>
          </p:cNvPr>
          <p:cNvSpPr txBox="1">
            <a:spLocks noChangeArrowheads="1"/>
          </p:cNvSpPr>
          <p:nvPr/>
        </p:nvSpPr>
        <p:spPr bwMode="auto">
          <a:xfrm>
            <a:off x="3048000" y="3524251"/>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enter book info</a:t>
            </a:r>
          </a:p>
        </p:txBody>
      </p:sp>
      <p:sp>
        <p:nvSpPr>
          <p:cNvPr id="117779" name="Text Box 23">
            <a:extLst>
              <a:ext uri="{FF2B5EF4-FFF2-40B4-BE49-F238E27FC236}">
                <a16:creationId xmlns:a16="http://schemas.microsoft.com/office/drawing/2014/main" id="{21561D83-5109-B824-FC60-E32C5E95BA4C}"/>
              </a:ext>
            </a:extLst>
          </p:cNvPr>
          <p:cNvSpPr txBox="1">
            <a:spLocks noChangeArrowheads="1"/>
          </p:cNvSpPr>
          <p:nvPr/>
        </p:nvSpPr>
        <p:spPr bwMode="auto">
          <a:xfrm>
            <a:off x="3048000" y="38909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clickSend( )</a:t>
            </a:r>
          </a:p>
        </p:txBody>
      </p:sp>
      <p:sp>
        <p:nvSpPr>
          <p:cNvPr id="117780" name="Text Box 26">
            <a:extLst>
              <a:ext uri="{FF2B5EF4-FFF2-40B4-BE49-F238E27FC236}">
                <a16:creationId xmlns:a16="http://schemas.microsoft.com/office/drawing/2014/main" id="{A8186816-00F7-EB1F-5959-F7A6D07D43F2}"/>
              </a:ext>
            </a:extLst>
          </p:cNvPr>
          <p:cNvSpPr txBox="1">
            <a:spLocks noChangeArrowheads="1"/>
          </p:cNvSpPr>
          <p:nvPr/>
        </p:nvSpPr>
        <p:spPr bwMode="auto">
          <a:xfrm>
            <a:off x="3886200" y="48148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verify info</a:t>
            </a:r>
          </a:p>
        </p:txBody>
      </p:sp>
      <p:sp>
        <p:nvSpPr>
          <p:cNvPr id="117781" name="Rectangle 27">
            <a:extLst>
              <a:ext uri="{FF2B5EF4-FFF2-40B4-BE49-F238E27FC236}">
                <a16:creationId xmlns:a16="http://schemas.microsoft.com/office/drawing/2014/main" id="{D73C88EA-FBEC-110E-31E5-A27A135CF036}"/>
              </a:ext>
            </a:extLst>
          </p:cNvPr>
          <p:cNvSpPr>
            <a:spLocks noChangeArrowheads="1"/>
          </p:cNvSpPr>
          <p:nvPr/>
        </p:nvSpPr>
        <p:spPr bwMode="auto">
          <a:xfrm>
            <a:off x="2286000" y="1909763"/>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782" name="Rectangle 28">
            <a:extLst>
              <a:ext uri="{FF2B5EF4-FFF2-40B4-BE49-F238E27FC236}">
                <a16:creationId xmlns:a16="http://schemas.microsoft.com/office/drawing/2014/main" id="{A83EAD62-A0A2-C3F5-185E-332E78DC50A9}"/>
              </a:ext>
            </a:extLst>
          </p:cNvPr>
          <p:cNvSpPr>
            <a:spLocks noChangeArrowheads="1"/>
          </p:cNvSpPr>
          <p:nvPr/>
        </p:nvSpPr>
        <p:spPr bwMode="auto">
          <a:xfrm>
            <a:off x="4191000" y="2366963"/>
            <a:ext cx="152400" cy="533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783" name="Rectangle 29">
            <a:extLst>
              <a:ext uri="{FF2B5EF4-FFF2-40B4-BE49-F238E27FC236}">
                <a16:creationId xmlns:a16="http://schemas.microsoft.com/office/drawing/2014/main" id="{FF113320-3B04-ECCC-9C10-BE7F99ED97C7}"/>
              </a:ext>
            </a:extLst>
          </p:cNvPr>
          <p:cNvSpPr>
            <a:spLocks noChangeArrowheads="1"/>
          </p:cNvSpPr>
          <p:nvPr/>
        </p:nvSpPr>
        <p:spPr bwMode="auto">
          <a:xfrm>
            <a:off x="6019800" y="2900363"/>
            <a:ext cx="152400" cy="15240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784" name="Rectangle 30">
            <a:extLst>
              <a:ext uri="{FF2B5EF4-FFF2-40B4-BE49-F238E27FC236}">
                <a16:creationId xmlns:a16="http://schemas.microsoft.com/office/drawing/2014/main" id="{8575E04F-7C84-ED74-90E5-7660EA09C562}"/>
              </a:ext>
            </a:extLst>
          </p:cNvPr>
          <p:cNvSpPr>
            <a:spLocks noChangeArrowheads="1"/>
          </p:cNvSpPr>
          <p:nvPr/>
        </p:nvSpPr>
        <p:spPr bwMode="auto">
          <a:xfrm>
            <a:off x="2286000" y="3357564"/>
            <a:ext cx="152400" cy="2205037"/>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785" name="Rectangle 31">
            <a:extLst>
              <a:ext uri="{FF2B5EF4-FFF2-40B4-BE49-F238E27FC236}">
                <a16:creationId xmlns:a16="http://schemas.microsoft.com/office/drawing/2014/main" id="{D7B8E2F3-96F8-6DE3-3FAB-0D8CF1AE192A}"/>
              </a:ext>
            </a:extLst>
          </p:cNvPr>
          <p:cNvSpPr>
            <a:spLocks noChangeArrowheads="1"/>
          </p:cNvSpPr>
          <p:nvPr/>
        </p:nvSpPr>
        <p:spPr bwMode="auto">
          <a:xfrm>
            <a:off x="7543800" y="4419600"/>
            <a:ext cx="152400" cy="20574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grpSp>
        <p:nvGrpSpPr>
          <p:cNvPr id="117786" name="Group 40">
            <a:extLst>
              <a:ext uri="{FF2B5EF4-FFF2-40B4-BE49-F238E27FC236}">
                <a16:creationId xmlns:a16="http://schemas.microsoft.com/office/drawing/2014/main" id="{DF5BB929-1D34-07C3-14BB-9475DAF7EDA1}"/>
              </a:ext>
            </a:extLst>
          </p:cNvPr>
          <p:cNvGrpSpPr>
            <a:grpSpLocks/>
          </p:cNvGrpSpPr>
          <p:nvPr/>
        </p:nvGrpSpPr>
        <p:grpSpPr bwMode="auto">
          <a:xfrm>
            <a:off x="2209800" y="842963"/>
            <a:ext cx="304800" cy="609600"/>
            <a:chOff x="672" y="288"/>
            <a:chExt cx="288" cy="672"/>
          </a:xfrm>
        </p:grpSpPr>
        <p:sp>
          <p:nvSpPr>
            <p:cNvPr id="117825" name="Oval 41">
              <a:extLst>
                <a:ext uri="{FF2B5EF4-FFF2-40B4-BE49-F238E27FC236}">
                  <a16:creationId xmlns:a16="http://schemas.microsoft.com/office/drawing/2014/main" id="{37C24A78-A702-7529-4C40-ADEAD4A48365}"/>
                </a:ext>
              </a:extLst>
            </p:cNvPr>
            <p:cNvSpPr>
              <a:spLocks noChangeArrowheads="1"/>
            </p:cNvSpPr>
            <p:nvPr/>
          </p:nvSpPr>
          <p:spPr bwMode="auto">
            <a:xfrm>
              <a:off x="720" y="288"/>
              <a:ext cx="200" cy="1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26" name="Line 42">
              <a:extLst>
                <a:ext uri="{FF2B5EF4-FFF2-40B4-BE49-F238E27FC236}">
                  <a16:creationId xmlns:a16="http://schemas.microsoft.com/office/drawing/2014/main" id="{29D4151F-20B8-06A5-4DF1-23A06D6777B0}"/>
                </a:ext>
              </a:extLst>
            </p:cNvPr>
            <p:cNvSpPr>
              <a:spLocks noChangeShapeType="1"/>
            </p:cNvSpPr>
            <p:nvPr/>
          </p:nvSpPr>
          <p:spPr bwMode="auto">
            <a:xfrm>
              <a:off x="816" y="486"/>
              <a:ext cx="0" cy="2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7827" name="Line 43">
              <a:extLst>
                <a:ext uri="{FF2B5EF4-FFF2-40B4-BE49-F238E27FC236}">
                  <a16:creationId xmlns:a16="http://schemas.microsoft.com/office/drawing/2014/main" id="{8C95B745-F301-8379-3748-FB72B14D4984}"/>
                </a:ext>
              </a:extLst>
            </p:cNvPr>
            <p:cNvSpPr>
              <a:spLocks noChangeShapeType="1"/>
            </p:cNvSpPr>
            <p:nvPr/>
          </p:nvSpPr>
          <p:spPr bwMode="auto">
            <a:xfrm>
              <a:off x="672" y="57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7828" name="Line 44">
              <a:extLst>
                <a:ext uri="{FF2B5EF4-FFF2-40B4-BE49-F238E27FC236}">
                  <a16:creationId xmlns:a16="http://schemas.microsoft.com/office/drawing/2014/main" id="{0AF65618-71CB-1BDC-6EB4-C778DC8D740C}"/>
                </a:ext>
              </a:extLst>
            </p:cNvPr>
            <p:cNvSpPr>
              <a:spLocks noChangeShapeType="1"/>
            </p:cNvSpPr>
            <p:nvPr/>
          </p:nvSpPr>
          <p:spPr bwMode="auto">
            <a:xfrm flipH="1">
              <a:off x="672"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7829" name="Line 45">
              <a:extLst>
                <a:ext uri="{FF2B5EF4-FFF2-40B4-BE49-F238E27FC236}">
                  <a16:creationId xmlns:a16="http://schemas.microsoft.com/office/drawing/2014/main" id="{64D9C7B7-9280-9239-30FF-082D299B33CE}"/>
                </a:ext>
              </a:extLst>
            </p:cNvPr>
            <p:cNvSpPr>
              <a:spLocks noChangeShapeType="1"/>
            </p:cNvSpPr>
            <p:nvPr/>
          </p:nvSpPr>
          <p:spPr bwMode="auto">
            <a:xfrm>
              <a:off x="816" y="76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7787" name="Group 46">
            <a:extLst>
              <a:ext uri="{FF2B5EF4-FFF2-40B4-BE49-F238E27FC236}">
                <a16:creationId xmlns:a16="http://schemas.microsoft.com/office/drawing/2014/main" id="{FA742CE0-58C7-D9F4-1CAF-D0AC51C8FA34}"/>
              </a:ext>
            </a:extLst>
          </p:cNvPr>
          <p:cNvGrpSpPr>
            <a:grpSpLocks/>
          </p:cNvGrpSpPr>
          <p:nvPr/>
        </p:nvGrpSpPr>
        <p:grpSpPr bwMode="auto">
          <a:xfrm>
            <a:off x="3733800" y="919163"/>
            <a:ext cx="762000" cy="457200"/>
            <a:chOff x="2688" y="3024"/>
            <a:chExt cx="624" cy="384"/>
          </a:xfrm>
        </p:grpSpPr>
        <p:sp>
          <p:nvSpPr>
            <p:cNvPr id="117822" name="Oval 47">
              <a:extLst>
                <a:ext uri="{FF2B5EF4-FFF2-40B4-BE49-F238E27FC236}">
                  <a16:creationId xmlns:a16="http://schemas.microsoft.com/office/drawing/2014/main" id="{DF192B66-F3EA-5674-1FBF-9476FDDB49B6}"/>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23" name="Line 48">
              <a:extLst>
                <a:ext uri="{FF2B5EF4-FFF2-40B4-BE49-F238E27FC236}">
                  <a16:creationId xmlns:a16="http://schemas.microsoft.com/office/drawing/2014/main" id="{3C6B6748-4B93-6CFF-304B-5264A255364F}"/>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7824" name="Line 49">
              <a:extLst>
                <a:ext uri="{FF2B5EF4-FFF2-40B4-BE49-F238E27FC236}">
                  <a16:creationId xmlns:a16="http://schemas.microsoft.com/office/drawing/2014/main" id="{A41EBB84-5C4F-CE56-9A17-27316C0B64DF}"/>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7788" name="Group 50">
            <a:extLst>
              <a:ext uri="{FF2B5EF4-FFF2-40B4-BE49-F238E27FC236}">
                <a16:creationId xmlns:a16="http://schemas.microsoft.com/office/drawing/2014/main" id="{05838707-3AC1-3F9B-87FB-3C517A9FB736}"/>
              </a:ext>
            </a:extLst>
          </p:cNvPr>
          <p:cNvGrpSpPr>
            <a:grpSpLocks/>
          </p:cNvGrpSpPr>
          <p:nvPr/>
        </p:nvGrpSpPr>
        <p:grpSpPr bwMode="auto">
          <a:xfrm>
            <a:off x="5410200" y="919163"/>
            <a:ext cx="762000" cy="457200"/>
            <a:chOff x="2688" y="3024"/>
            <a:chExt cx="624" cy="384"/>
          </a:xfrm>
        </p:grpSpPr>
        <p:sp>
          <p:nvSpPr>
            <p:cNvPr id="117819" name="Oval 51">
              <a:extLst>
                <a:ext uri="{FF2B5EF4-FFF2-40B4-BE49-F238E27FC236}">
                  <a16:creationId xmlns:a16="http://schemas.microsoft.com/office/drawing/2014/main" id="{00AF5EB6-D61F-FADF-4475-E736D55296F4}"/>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20" name="Line 52">
              <a:extLst>
                <a:ext uri="{FF2B5EF4-FFF2-40B4-BE49-F238E27FC236}">
                  <a16:creationId xmlns:a16="http://schemas.microsoft.com/office/drawing/2014/main" id="{6B8031EA-FD1E-70BA-5E5F-0C10273F03B7}"/>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7821" name="Line 53">
              <a:extLst>
                <a:ext uri="{FF2B5EF4-FFF2-40B4-BE49-F238E27FC236}">
                  <a16:creationId xmlns:a16="http://schemas.microsoft.com/office/drawing/2014/main" id="{E3D6F408-273F-1CD8-5A01-EF56D21E5573}"/>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17789" name="Group 54">
            <a:extLst>
              <a:ext uri="{FF2B5EF4-FFF2-40B4-BE49-F238E27FC236}">
                <a16:creationId xmlns:a16="http://schemas.microsoft.com/office/drawing/2014/main" id="{8A7A90DE-481D-D693-9CB6-7D01AD6ED766}"/>
              </a:ext>
            </a:extLst>
          </p:cNvPr>
          <p:cNvGrpSpPr>
            <a:grpSpLocks/>
          </p:cNvGrpSpPr>
          <p:nvPr/>
        </p:nvGrpSpPr>
        <p:grpSpPr bwMode="auto">
          <a:xfrm>
            <a:off x="8610600" y="919163"/>
            <a:ext cx="533400" cy="457200"/>
            <a:chOff x="2400" y="2688"/>
            <a:chExt cx="432" cy="384"/>
          </a:xfrm>
        </p:grpSpPr>
        <p:sp>
          <p:nvSpPr>
            <p:cNvPr id="117817" name="Oval 55">
              <a:extLst>
                <a:ext uri="{FF2B5EF4-FFF2-40B4-BE49-F238E27FC236}">
                  <a16:creationId xmlns:a16="http://schemas.microsoft.com/office/drawing/2014/main" id="{9D6211DC-7589-DF9F-F01E-D717E34CCBE9}"/>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18" name="Line 56">
              <a:extLst>
                <a:ext uri="{FF2B5EF4-FFF2-40B4-BE49-F238E27FC236}">
                  <a16:creationId xmlns:a16="http://schemas.microsoft.com/office/drawing/2014/main" id="{C025D2BE-2CFF-7F6B-188D-6AEA16C7DF6E}"/>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7790" name="Text Box 57">
            <a:extLst>
              <a:ext uri="{FF2B5EF4-FFF2-40B4-BE49-F238E27FC236}">
                <a16:creationId xmlns:a16="http://schemas.microsoft.com/office/drawing/2014/main" id="{F62F5D7F-9623-E682-9A49-703E89FC574E}"/>
              </a:ext>
            </a:extLst>
          </p:cNvPr>
          <p:cNvSpPr txBox="1">
            <a:spLocks noChangeArrowheads="1"/>
          </p:cNvSpPr>
          <p:nvPr/>
        </p:nvSpPr>
        <p:spPr bwMode="auto">
          <a:xfrm>
            <a:off x="5257800" y="6481764"/>
            <a:ext cx="1676400" cy="376237"/>
          </a:xfrm>
          <a:prstGeom prst="rect">
            <a:avLst/>
          </a:prstGeom>
          <a:solidFill>
            <a:schemeClr val="bg1"/>
          </a:solidFill>
          <a:ln w="9525">
            <a:solidFill>
              <a:schemeClr val="bg1"/>
            </a:solidFill>
            <a:miter lim="800000"/>
            <a:headEnd/>
            <a:tailEnd/>
          </a:ln>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endParaRPr lang="en-GB" altLang="en-US" sz="1800">
              <a:latin typeface="Arial" panose="020B0604020202020204" pitchFamily="34" charset="0"/>
            </a:endParaRPr>
          </a:p>
        </p:txBody>
      </p:sp>
      <p:sp>
        <p:nvSpPr>
          <p:cNvPr id="117791" name="Oval 59">
            <a:extLst>
              <a:ext uri="{FF2B5EF4-FFF2-40B4-BE49-F238E27FC236}">
                <a16:creationId xmlns:a16="http://schemas.microsoft.com/office/drawing/2014/main" id="{D1474BD0-2A81-5190-4F48-813B4D7C4DB1}"/>
              </a:ext>
            </a:extLst>
          </p:cNvPr>
          <p:cNvSpPr>
            <a:spLocks noChangeArrowheads="1"/>
          </p:cNvSpPr>
          <p:nvPr/>
        </p:nvSpPr>
        <p:spPr bwMode="auto">
          <a:xfrm>
            <a:off x="1600200" y="76200"/>
            <a:ext cx="17526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2700" name="Text Box 60">
            <a:extLst>
              <a:ext uri="{FF2B5EF4-FFF2-40B4-BE49-F238E27FC236}">
                <a16:creationId xmlns:a16="http://schemas.microsoft.com/office/drawing/2014/main" id="{866BD141-77A6-CF5B-E800-88080E03CD34}"/>
              </a:ext>
            </a:extLst>
          </p:cNvPr>
          <p:cNvSpPr txBox="1">
            <a:spLocks noChangeArrowheads="1"/>
          </p:cNvSpPr>
          <p:nvPr/>
        </p:nvSpPr>
        <p:spPr bwMode="auto">
          <a:xfrm>
            <a:off x="1676401" y="228601"/>
            <a:ext cx="1622425" cy="366713"/>
          </a:xfrm>
          <a:prstGeom prst="rect">
            <a:avLst/>
          </a:prstGeom>
          <a:noFill/>
          <a:ln w="9525">
            <a:noFill/>
            <a:miter lim="800000"/>
            <a:headEnd/>
            <a:tailEnd/>
          </a:ln>
          <a:effectLst/>
        </p:spPr>
        <p:txBody>
          <a:bodyPr>
            <a:spAutoFit/>
          </a:bodyPr>
          <a:lstStyle/>
          <a:p>
            <a:pPr algn="ctr" eaLnBrk="1" hangingPunct="1">
              <a:spcBef>
                <a:spcPct val="50000"/>
              </a:spcBef>
              <a:defRPr/>
            </a:pPr>
            <a:r>
              <a:rPr lang="en-US">
                <a:effectLst>
                  <a:outerShdw blurRad="38100" dist="38100" dir="2700000" algn="tl">
                    <a:srgbClr val="000000"/>
                  </a:outerShdw>
                </a:effectLst>
              </a:rPr>
              <a:t>Sell used books</a:t>
            </a:r>
          </a:p>
        </p:txBody>
      </p:sp>
      <p:sp>
        <p:nvSpPr>
          <p:cNvPr id="117793" name="Text Box 61">
            <a:extLst>
              <a:ext uri="{FF2B5EF4-FFF2-40B4-BE49-F238E27FC236}">
                <a16:creationId xmlns:a16="http://schemas.microsoft.com/office/drawing/2014/main" id="{C16E68F7-E799-0543-4987-55BB675E4C51}"/>
              </a:ext>
            </a:extLst>
          </p:cNvPr>
          <p:cNvSpPr txBox="1">
            <a:spLocks noChangeArrowheads="1"/>
          </p:cNvSpPr>
          <p:nvPr/>
        </p:nvSpPr>
        <p:spPr bwMode="auto">
          <a:xfrm>
            <a:off x="9220200" y="13462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:UsedBook</a:t>
            </a:r>
          </a:p>
        </p:txBody>
      </p:sp>
      <p:sp>
        <p:nvSpPr>
          <p:cNvPr id="117794" name="Line 62">
            <a:extLst>
              <a:ext uri="{FF2B5EF4-FFF2-40B4-BE49-F238E27FC236}">
                <a16:creationId xmlns:a16="http://schemas.microsoft.com/office/drawing/2014/main" id="{E588DA09-D59F-A7A9-850E-23C8FB7E3D54}"/>
              </a:ext>
            </a:extLst>
          </p:cNvPr>
          <p:cNvSpPr>
            <a:spLocks noChangeShapeType="1"/>
          </p:cNvSpPr>
          <p:nvPr/>
        </p:nvSpPr>
        <p:spPr bwMode="auto">
          <a:xfrm>
            <a:off x="10287000" y="1752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7795" name="Rectangle 63">
            <a:extLst>
              <a:ext uri="{FF2B5EF4-FFF2-40B4-BE49-F238E27FC236}">
                <a16:creationId xmlns:a16="http://schemas.microsoft.com/office/drawing/2014/main" id="{5070889C-DBC6-2AB5-FE13-3669A36D0F29}"/>
              </a:ext>
            </a:extLst>
          </p:cNvPr>
          <p:cNvSpPr>
            <a:spLocks noChangeArrowheads="1"/>
          </p:cNvSpPr>
          <p:nvPr/>
        </p:nvSpPr>
        <p:spPr bwMode="auto">
          <a:xfrm>
            <a:off x="9067800" y="5715000"/>
            <a:ext cx="152400" cy="2286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grpSp>
        <p:nvGrpSpPr>
          <p:cNvPr id="117796" name="Group 64">
            <a:extLst>
              <a:ext uri="{FF2B5EF4-FFF2-40B4-BE49-F238E27FC236}">
                <a16:creationId xmlns:a16="http://schemas.microsoft.com/office/drawing/2014/main" id="{F72BB2FA-D1A8-CDE1-9FB6-BCCBC3FCAB54}"/>
              </a:ext>
            </a:extLst>
          </p:cNvPr>
          <p:cNvGrpSpPr>
            <a:grpSpLocks/>
          </p:cNvGrpSpPr>
          <p:nvPr/>
        </p:nvGrpSpPr>
        <p:grpSpPr bwMode="auto">
          <a:xfrm>
            <a:off x="9753600" y="914400"/>
            <a:ext cx="533400" cy="457200"/>
            <a:chOff x="2400" y="2688"/>
            <a:chExt cx="432" cy="384"/>
          </a:xfrm>
        </p:grpSpPr>
        <p:sp>
          <p:nvSpPr>
            <p:cNvPr id="117815" name="Oval 65">
              <a:extLst>
                <a:ext uri="{FF2B5EF4-FFF2-40B4-BE49-F238E27FC236}">
                  <a16:creationId xmlns:a16="http://schemas.microsoft.com/office/drawing/2014/main" id="{70FC1781-8DFD-2CDC-5A01-45850EBF0199}"/>
                </a:ext>
              </a:extLst>
            </p:cNvPr>
            <p:cNvSpPr>
              <a:spLocks noChangeArrowheads="1"/>
            </p:cNvSpPr>
            <p:nvPr/>
          </p:nvSpPr>
          <p:spPr bwMode="auto">
            <a:xfrm>
              <a:off x="2400" y="2688"/>
              <a:ext cx="432"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16" name="Line 66">
              <a:extLst>
                <a:ext uri="{FF2B5EF4-FFF2-40B4-BE49-F238E27FC236}">
                  <a16:creationId xmlns:a16="http://schemas.microsoft.com/office/drawing/2014/main" id="{1A0FFC5C-B32A-CE40-5244-3B26DDF714DC}"/>
                </a:ext>
              </a:extLst>
            </p:cNvPr>
            <p:cNvSpPr>
              <a:spLocks noChangeShapeType="1"/>
            </p:cNvSpPr>
            <p:nvPr/>
          </p:nvSpPr>
          <p:spPr bwMode="auto">
            <a:xfrm>
              <a:off x="2400"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7797" name="Text Box 67">
            <a:extLst>
              <a:ext uri="{FF2B5EF4-FFF2-40B4-BE49-F238E27FC236}">
                <a16:creationId xmlns:a16="http://schemas.microsoft.com/office/drawing/2014/main" id="{ACBFF021-7C66-E246-6689-EF4AD354AEB1}"/>
              </a:ext>
            </a:extLst>
          </p:cNvPr>
          <p:cNvSpPr txBox="1">
            <a:spLocks noChangeArrowheads="1"/>
          </p:cNvSpPr>
          <p:nvPr/>
        </p:nvSpPr>
        <p:spPr bwMode="auto">
          <a:xfrm>
            <a:off x="6781800" y="13716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2000" u="sng">
                <a:latin typeface="Times New Roman" panose="02020603050405020304" pitchFamily="18" charset="0"/>
              </a:rPr>
              <a:t>:ConfPage</a:t>
            </a:r>
          </a:p>
        </p:txBody>
      </p:sp>
      <p:grpSp>
        <p:nvGrpSpPr>
          <p:cNvPr id="117798" name="Group 68">
            <a:extLst>
              <a:ext uri="{FF2B5EF4-FFF2-40B4-BE49-F238E27FC236}">
                <a16:creationId xmlns:a16="http://schemas.microsoft.com/office/drawing/2014/main" id="{4E01DAC3-DABF-8061-760B-DF716ACC5814}"/>
              </a:ext>
            </a:extLst>
          </p:cNvPr>
          <p:cNvGrpSpPr>
            <a:grpSpLocks/>
          </p:cNvGrpSpPr>
          <p:nvPr/>
        </p:nvGrpSpPr>
        <p:grpSpPr bwMode="auto">
          <a:xfrm>
            <a:off x="7162800" y="914400"/>
            <a:ext cx="762000" cy="457200"/>
            <a:chOff x="2688" y="3024"/>
            <a:chExt cx="624" cy="384"/>
          </a:xfrm>
        </p:grpSpPr>
        <p:sp>
          <p:nvSpPr>
            <p:cNvPr id="117812" name="Oval 69">
              <a:extLst>
                <a:ext uri="{FF2B5EF4-FFF2-40B4-BE49-F238E27FC236}">
                  <a16:creationId xmlns:a16="http://schemas.microsoft.com/office/drawing/2014/main" id="{F2ABB8C4-7D70-99D6-3535-7D7C85061F63}"/>
                </a:ext>
              </a:extLst>
            </p:cNvPr>
            <p:cNvSpPr>
              <a:spLocks noChangeArrowheads="1"/>
            </p:cNvSpPr>
            <p:nvPr/>
          </p:nvSpPr>
          <p:spPr bwMode="auto">
            <a:xfrm>
              <a:off x="2928" y="3024"/>
              <a:ext cx="384" cy="3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13" name="Line 70">
              <a:extLst>
                <a:ext uri="{FF2B5EF4-FFF2-40B4-BE49-F238E27FC236}">
                  <a16:creationId xmlns:a16="http://schemas.microsoft.com/office/drawing/2014/main" id="{D58412EB-FBFE-28FD-986D-CC35C068E5B0}"/>
                </a:ext>
              </a:extLst>
            </p:cNvPr>
            <p:cNvSpPr>
              <a:spLocks noChangeShapeType="1"/>
            </p:cNvSpPr>
            <p:nvPr/>
          </p:nvSpPr>
          <p:spPr bwMode="auto">
            <a:xfrm flipH="1">
              <a:off x="2688" y="321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7814" name="Line 71">
              <a:extLst>
                <a:ext uri="{FF2B5EF4-FFF2-40B4-BE49-F238E27FC236}">
                  <a16:creationId xmlns:a16="http://schemas.microsoft.com/office/drawing/2014/main" id="{6F4A8FF2-EB9A-DC4F-A1C7-8D8AD60C803A}"/>
                </a:ext>
              </a:extLst>
            </p:cNvPr>
            <p:cNvSpPr>
              <a:spLocks noChangeShapeType="1"/>
            </p:cNvSpPr>
            <p:nvPr/>
          </p:nvSpPr>
          <p:spPr bwMode="auto">
            <a:xfrm>
              <a:off x="2688" y="30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17799" name="Line 72">
            <a:extLst>
              <a:ext uri="{FF2B5EF4-FFF2-40B4-BE49-F238E27FC236}">
                <a16:creationId xmlns:a16="http://schemas.microsoft.com/office/drawing/2014/main" id="{C387AE3B-5CE6-95F3-DE45-54A26C67CE5C}"/>
              </a:ext>
            </a:extLst>
          </p:cNvPr>
          <p:cNvSpPr>
            <a:spLocks noChangeShapeType="1"/>
          </p:cNvSpPr>
          <p:nvPr/>
        </p:nvSpPr>
        <p:spPr bwMode="auto">
          <a:xfrm>
            <a:off x="7620000" y="1752600"/>
            <a:ext cx="0" cy="50292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GB"/>
          </a:p>
        </p:txBody>
      </p:sp>
      <p:sp>
        <p:nvSpPr>
          <p:cNvPr id="117800" name="Line 74">
            <a:extLst>
              <a:ext uri="{FF2B5EF4-FFF2-40B4-BE49-F238E27FC236}">
                <a16:creationId xmlns:a16="http://schemas.microsoft.com/office/drawing/2014/main" id="{CA219A0D-F3D9-FE68-C68D-16A68CB78FCB}"/>
              </a:ext>
            </a:extLst>
          </p:cNvPr>
          <p:cNvSpPr>
            <a:spLocks noChangeShapeType="1"/>
          </p:cNvSpPr>
          <p:nvPr/>
        </p:nvSpPr>
        <p:spPr bwMode="auto">
          <a:xfrm>
            <a:off x="6096000" y="4419600"/>
            <a:ext cx="1447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01" name="Text Box 75">
            <a:extLst>
              <a:ext uri="{FF2B5EF4-FFF2-40B4-BE49-F238E27FC236}">
                <a16:creationId xmlns:a16="http://schemas.microsoft.com/office/drawing/2014/main" id="{7A14ADA9-DEB5-1195-C21B-C22958CC1E78}"/>
              </a:ext>
            </a:extLst>
          </p:cNvPr>
          <p:cNvSpPr txBox="1">
            <a:spLocks noChangeArrowheads="1"/>
          </p:cNvSpPr>
          <p:nvPr/>
        </p:nvSpPr>
        <p:spPr bwMode="auto">
          <a:xfrm>
            <a:off x="6248400" y="40386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display( )</a:t>
            </a:r>
          </a:p>
        </p:txBody>
      </p:sp>
      <p:sp>
        <p:nvSpPr>
          <p:cNvPr id="117802" name="Line 76">
            <a:extLst>
              <a:ext uri="{FF2B5EF4-FFF2-40B4-BE49-F238E27FC236}">
                <a16:creationId xmlns:a16="http://schemas.microsoft.com/office/drawing/2014/main" id="{DE708497-09EE-9767-4D01-2C7ACC3FD7EB}"/>
              </a:ext>
            </a:extLst>
          </p:cNvPr>
          <p:cNvSpPr>
            <a:spLocks noChangeShapeType="1"/>
          </p:cNvSpPr>
          <p:nvPr/>
        </p:nvSpPr>
        <p:spPr bwMode="auto">
          <a:xfrm flipH="1">
            <a:off x="2438400" y="4800600"/>
            <a:ext cx="5181600"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03" name="Line 77">
            <a:extLst>
              <a:ext uri="{FF2B5EF4-FFF2-40B4-BE49-F238E27FC236}">
                <a16:creationId xmlns:a16="http://schemas.microsoft.com/office/drawing/2014/main" id="{C4EF94D6-8CCE-38FA-A92D-F5D370533999}"/>
              </a:ext>
            </a:extLst>
          </p:cNvPr>
          <p:cNvSpPr>
            <a:spLocks noChangeShapeType="1"/>
          </p:cNvSpPr>
          <p:nvPr/>
        </p:nvSpPr>
        <p:spPr bwMode="auto">
          <a:xfrm>
            <a:off x="2438400" y="5181600"/>
            <a:ext cx="5105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04" name="Line 78">
            <a:extLst>
              <a:ext uri="{FF2B5EF4-FFF2-40B4-BE49-F238E27FC236}">
                <a16:creationId xmlns:a16="http://schemas.microsoft.com/office/drawing/2014/main" id="{74DF5F9C-162C-7E17-707A-26FBCFB86311}"/>
              </a:ext>
            </a:extLst>
          </p:cNvPr>
          <p:cNvSpPr>
            <a:spLocks noChangeShapeType="1"/>
          </p:cNvSpPr>
          <p:nvPr/>
        </p:nvSpPr>
        <p:spPr bwMode="auto">
          <a:xfrm>
            <a:off x="2438400" y="5562600"/>
            <a:ext cx="5105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05" name="Text Box 80">
            <a:extLst>
              <a:ext uri="{FF2B5EF4-FFF2-40B4-BE49-F238E27FC236}">
                <a16:creationId xmlns:a16="http://schemas.microsoft.com/office/drawing/2014/main" id="{323232AA-9B75-54CE-435A-EED585D77C81}"/>
              </a:ext>
            </a:extLst>
          </p:cNvPr>
          <p:cNvSpPr txBox="1">
            <a:spLocks noChangeArrowheads="1"/>
          </p:cNvSpPr>
          <p:nvPr/>
        </p:nvSpPr>
        <p:spPr bwMode="auto">
          <a:xfrm>
            <a:off x="3886200" y="51958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latin typeface="Times New Roman" panose="02020603050405020304" pitchFamily="18" charset="0"/>
              </a:rPr>
              <a:t> clickOK( )</a:t>
            </a:r>
          </a:p>
        </p:txBody>
      </p:sp>
      <p:sp>
        <p:nvSpPr>
          <p:cNvPr id="117806" name="Rectangle 81">
            <a:extLst>
              <a:ext uri="{FF2B5EF4-FFF2-40B4-BE49-F238E27FC236}">
                <a16:creationId xmlns:a16="http://schemas.microsoft.com/office/drawing/2014/main" id="{DACD0970-EC2A-F9C8-0CFC-306D0023FC4E}"/>
              </a:ext>
            </a:extLst>
          </p:cNvPr>
          <p:cNvSpPr>
            <a:spLocks noChangeArrowheads="1"/>
          </p:cNvSpPr>
          <p:nvPr/>
        </p:nvSpPr>
        <p:spPr bwMode="auto">
          <a:xfrm>
            <a:off x="10210800" y="5943600"/>
            <a:ext cx="152400" cy="457200"/>
          </a:xfrm>
          <a:prstGeom prst="rect">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latin typeface="Arial" panose="020B0604020202020204" pitchFamily="34" charset="0"/>
            </a:endParaRPr>
          </a:p>
        </p:txBody>
      </p:sp>
      <p:sp>
        <p:nvSpPr>
          <p:cNvPr id="117807" name="Line 82">
            <a:extLst>
              <a:ext uri="{FF2B5EF4-FFF2-40B4-BE49-F238E27FC236}">
                <a16:creationId xmlns:a16="http://schemas.microsoft.com/office/drawing/2014/main" id="{B5FDA226-33C6-3E72-6DCB-B4C61C94A646}"/>
              </a:ext>
            </a:extLst>
          </p:cNvPr>
          <p:cNvSpPr>
            <a:spLocks noChangeShapeType="1"/>
          </p:cNvSpPr>
          <p:nvPr/>
        </p:nvSpPr>
        <p:spPr bwMode="auto">
          <a:xfrm>
            <a:off x="7696200" y="5715000"/>
            <a:ext cx="1371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08" name="Line 84">
            <a:extLst>
              <a:ext uri="{FF2B5EF4-FFF2-40B4-BE49-F238E27FC236}">
                <a16:creationId xmlns:a16="http://schemas.microsoft.com/office/drawing/2014/main" id="{461113CD-EB1B-1617-3687-12F12543189A}"/>
              </a:ext>
            </a:extLst>
          </p:cNvPr>
          <p:cNvSpPr>
            <a:spLocks noChangeShapeType="1"/>
          </p:cNvSpPr>
          <p:nvPr/>
        </p:nvSpPr>
        <p:spPr bwMode="auto">
          <a:xfrm>
            <a:off x="9220200" y="5943600"/>
            <a:ext cx="990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09" name="Text Box 85">
            <a:extLst>
              <a:ext uri="{FF2B5EF4-FFF2-40B4-BE49-F238E27FC236}">
                <a16:creationId xmlns:a16="http://schemas.microsoft.com/office/drawing/2014/main" id="{A0C5365A-C28E-D645-79F0-D267C0B145EE}"/>
              </a:ext>
            </a:extLst>
          </p:cNvPr>
          <p:cNvSpPr txBox="1">
            <a:spLocks noChangeArrowheads="1"/>
          </p:cNvSpPr>
          <p:nvPr/>
        </p:nvSpPr>
        <p:spPr bwMode="auto">
          <a:xfrm>
            <a:off x="9372600" y="55626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add( )</a:t>
            </a:r>
          </a:p>
        </p:txBody>
      </p:sp>
      <p:sp>
        <p:nvSpPr>
          <p:cNvPr id="117810" name="Line 86">
            <a:extLst>
              <a:ext uri="{FF2B5EF4-FFF2-40B4-BE49-F238E27FC236}">
                <a16:creationId xmlns:a16="http://schemas.microsoft.com/office/drawing/2014/main" id="{985FAA47-3D63-EEBC-E786-E4B362902703}"/>
              </a:ext>
            </a:extLst>
          </p:cNvPr>
          <p:cNvSpPr>
            <a:spLocks noChangeShapeType="1"/>
          </p:cNvSpPr>
          <p:nvPr/>
        </p:nvSpPr>
        <p:spPr bwMode="auto">
          <a:xfrm>
            <a:off x="7696200" y="6400800"/>
            <a:ext cx="25146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117811" name="Text Box 87">
            <a:extLst>
              <a:ext uri="{FF2B5EF4-FFF2-40B4-BE49-F238E27FC236}">
                <a16:creationId xmlns:a16="http://schemas.microsoft.com/office/drawing/2014/main" id="{B73A5F03-3F81-68C8-2DDB-8073200A96A2}"/>
              </a:ext>
            </a:extLst>
          </p:cNvPr>
          <p:cNvSpPr txBox="1">
            <a:spLocks noChangeArrowheads="1"/>
          </p:cNvSpPr>
          <p:nvPr/>
        </p:nvSpPr>
        <p:spPr bwMode="auto">
          <a:xfrm>
            <a:off x="8229600" y="6019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latin typeface="Times New Roman" panose="02020603050405020304" pitchFamily="18" charset="0"/>
              </a:rPr>
              <a:t>add(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C810E2CF-AFAF-FE02-6AB2-7F8A2900CE66}"/>
              </a:ext>
            </a:extLst>
          </p:cNvPr>
          <p:cNvSpPr>
            <a:spLocks noGrp="1" noChangeArrowheads="1"/>
          </p:cNvSpPr>
          <p:nvPr>
            <p:ph idx="1"/>
          </p:nvPr>
        </p:nvSpPr>
        <p:spPr>
          <a:xfrm>
            <a:off x="1676400" y="76200"/>
            <a:ext cx="8991600" cy="6934200"/>
          </a:xfrm>
        </p:spPr>
        <p:txBody>
          <a:bodyPr/>
          <a:lstStyle/>
          <a:p>
            <a:pPr algn="just" eaLnBrk="1" hangingPunct="1">
              <a:lnSpc>
                <a:spcPct val="80000"/>
              </a:lnSpc>
              <a:spcBef>
                <a:spcPct val="0"/>
              </a:spcBef>
              <a:buFont typeface="Wingdings" panose="05000000000000000000" pitchFamily="2" charset="2"/>
              <a:buChar char="Ø"/>
            </a:pPr>
            <a:r>
              <a:rPr lang="en-GB" altLang="en-US" b="1">
                <a:latin typeface="Times New Roman" panose="02020603050405020304" pitchFamily="18" charset="0"/>
                <a:cs typeface="Times New Roman" panose="02020603050405020304" pitchFamily="18" charset="0"/>
              </a:rPr>
              <a:t>Use case: Review</a:t>
            </a:r>
          </a:p>
          <a:p>
            <a:pPr lvl="1" algn="just" eaLnBrk="1" hangingPunct="1">
              <a:lnSpc>
                <a:spcPct val="80000"/>
              </a:lnSpc>
              <a:spcBef>
                <a:spcPct val="0"/>
              </a:spcBef>
              <a:buFont typeface="Wingdings" panose="05000000000000000000" pitchFamily="2" charset="2"/>
              <a:buChar char="§"/>
            </a:pPr>
            <a:r>
              <a:rPr lang="en-GB" altLang="en-US">
                <a:latin typeface="Times New Roman" panose="02020603050405020304" pitchFamily="18" charset="0"/>
                <a:cs typeface="Times New Roman" panose="02020603050405020304" pitchFamily="18" charset="0"/>
              </a:rPr>
              <a:t>Main flow of events: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1. </a:t>
            </a:r>
            <a:r>
              <a:rPr lang="en-GB" altLang="en-US" sz="2400">
                <a:latin typeface="Times New Roman" panose="02020603050405020304" pitchFamily="18" charset="0"/>
                <a:cs typeface="Times New Roman" panose="02020603050405020304" pitchFamily="18" charset="0"/>
              </a:rPr>
              <a:t>The CUSTOMER enters the keyword to search for a book and then clicks the SEARCH button on the Personal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2. The system displays the matching books on the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3. The CUSTOMER checks for the desired book and clicks on the  chosen book icon. </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4. The system displays the book’s detail in the Book Detail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5. </a:t>
            </a:r>
            <a:r>
              <a:rPr lang="en-GB" altLang="en-US" sz="2400">
                <a:latin typeface="Times New Roman" panose="02020603050405020304" pitchFamily="18" charset="0"/>
                <a:cs typeface="Times New Roman" panose="02020603050405020304" pitchFamily="18" charset="0"/>
              </a:rPr>
              <a:t>The CUSTOMER clicks the REVIEW button on the web page</a:t>
            </a:r>
            <a:r>
              <a:rPr lang="en-GB" altLang="en-US">
                <a:latin typeface="Times New Roman" panose="02020603050405020304" pitchFamily="18" charset="0"/>
                <a:cs typeface="Times New Roman" panose="02020603050405020304" pitchFamily="18" charset="0"/>
              </a:rPr>
              <a:t>.</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6. The system displays the Review Book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7. The CUSTOMER clicks on the desired star button and the click the  OK button on the web page.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8. The system calculates the overall rating of the book and updates the  Book table in the database.</a:t>
            </a:r>
          </a:p>
          <a:p>
            <a:pPr algn="just" eaLnBrk="1" hangingPunct="1">
              <a:lnSpc>
                <a:spcPct val="85000"/>
              </a:lnSpc>
              <a:spcBef>
                <a:spcPct val="0"/>
              </a:spcBef>
              <a:buFont typeface="Wingdings" panose="05000000000000000000" pitchFamily="2" charset="2"/>
              <a:buNone/>
            </a:pPr>
            <a:r>
              <a:rPr lang="en-GB" altLang="en-US">
                <a:latin typeface="Times New Roman" panose="02020603050405020304" pitchFamily="18" charset="0"/>
                <a:cs typeface="Times New Roman" panose="02020603050405020304" pitchFamily="18" charset="0"/>
              </a:rPr>
              <a:t>9. The system displays the Book  Detail web pages that have been  updated.</a:t>
            </a:r>
          </a:p>
          <a:p>
            <a:pPr lvl="1" algn="just" eaLnBrk="1" hangingPunct="1">
              <a:lnSpc>
                <a:spcPct val="80000"/>
              </a:lnSpc>
              <a:spcBef>
                <a:spcPct val="0"/>
              </a:spcBef>
              <a:buFont typeface="Wingdings" panose="05000000000000000000" pitchFamily="2" charset="2"/>
              <a:buChar char="Ø"/>
            </a:pPr>
            <a:r>
              <a:rPr lang="en-GB" altLang="en-US">
                <a:latin typeface="Times New Roman" panose="02020603050405020304" pitchFamily="18" charset="0"/>
                <a:cs typeface="Times New Roman" panose="02020603050405020304" pitchFamily="18" charset="0"/>
              </a:rPr>
              <a:t>Identify all Objects and Draw the Sequence Diagram for the above flow of events?</a:t>
            </a:r>
          </a:p>
        </p:txBody>
      </p:sp>
      <p:sp>
        <p:nvSpPr>
          <p:cNvPr id="118787" name="Slide Number Placeholder 4">
            <a:extLst>
              <a:ext uri="{FF2B5EF4-FFF2-40B4-BE49-F238E27FC236}">
                <a16:creationId xmlns:a16="http://schemas.microsoft.com/office/drawing/2014/main" id="{5CAFA192-8B2B-9494-973E-FF7C0E8AE75B}"/>
              </a:ext>
            </a:extLst>
          </p:cNvPr>
          <p:cNvSpPr>
            <a:spLocks noGrp="1"/>
          </p:cNvSpPr>
          <p:nvPr>
            <p:ph type="sldNum" sz="quarter" idx="12"/>
          </p:nvPr>
        </p:nvSpPr>
        <p:spPr bwMode="auto">
          <a:xfrm>
            <a:off x="2438400" y="6172200"/>
            <a:ext cx="3962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l">
              <a:lnSpc>
                <a:spcPct val="100000"/>
              </a:lnSpc>
              <a:spcBef>
                <a:spcPct val="0"/>
              </a:spcBef>
              <a:buFontTx/>
              <a:buNone/>
            </a:pPr>
            <a:fld id="{0A26BF55-1B72-4E52-BC82-21492935D498}" type="slidenum">
              <a:rPr lang="en-GB" altLang="en-US" sz="1200">
                <a:solidFill>
                  <a:schemeClr val="tx2"/>
                </a:solidFill>
              </a:rPr>
              <a:pPr algn="l">
                <a:lnSpc>
                  <a:spcPct val="100000"/>
                </a:lnSpc>
                <a:spcBef>
                  <a:spcPct val="0"/>
                </a:spcBef>
                <a:buFontTx/>
                <a:buNone/>
              </a:pPr>
              <a:t>78</a:t>
            </a:fld>
            <a:endParaRPr lang="en-GB" altLang="en-US" sz="1200">
              <a:solidFill>
                <a:schemeClr val="tx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3">
            <a:extLst>
              <a:ext uri="{FF2B5EF4-FFF2-40B4-BE49-F238E27FC236}">
                <a16:creationId xmlns:a16="http://schemas.microsoft.com/office/drawing/2014/main" id="{637E5CC2-9890-055D-98AA-FB6AA1860056}"/>
              </a:ext>
            </a:extLst>
          </p:cNvPr>
          <p:cNvSpPr>
            <a:spLocks noGrp="1"/>
          </p:cNvSpPr>
          <p:nvPr>
            <p:ph type="ctrTitle"/>
          </p:nvPr>
        </p:nvSpPr>
        <p:spPr>
          <a:xfrm>
            <a:off x="2209800" y="1524000"/>
            <a:ext cx="7772400" cy="2076450"/>
          </a:xfrm>
        </p:spPr>
        <p:txBody>
          <a:bodyPr/>
          <a:lstStyle/>
          <a:p>
            <a:pPr eaLnBrk="1" hangingPunct="1"/>
            <a:r>
              <a:rPr lang="en-US" altLang="en-US" b="1" i="1">
                <a:solidFill>
                  <a:srgbClr val="FF0000"/>
                </a:solidFill>
                <a:latin typeface="Times New Roman" panose="02020603050405020304" pitchFamily="18" charset="0"/>
                <a:cs typeface="Times New Roman" panose="02020603050405020304" pitchFamily="18" charset="0"/>
              </a:rPr>
              <a:t>Activity Diagram</a:t>
            </a:r>
            <a:endParaRPr lang="en-US" altLang="en-US">
              <a:solidFill>
                <a:srgbClr val="FF0000"/>
              </a:solidFill>
              <a:latin typeface="Times New Roman" panose="02020603050405020304" pitchFamily="18" charset="0"/>
              <a:cs typeface="Times New Roman" panose="02020603050405020304" pitchFamily="18" charset="0"/>
            </a:endParaRPr>
          </a:p>
        </p:txBody>
      </p:sp>
      <p:sp>
        <p:nvSpPr>
          <p:cNvPr id="121859" name="Slide Number Placeholder 2">
            <a:extLst>
              <a:ext uri="{FF2B5EF4-FFF2-40B4-BE49-F238E27FC236}">
                <a16:creationId xmlns:a16="http://schemas.microsoft.com/office/drawing/2014/main" id="{1F9CB7C0-892F-ED06-9E0A-4D16B590C4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3692525E-DA84-4B6E-B10B-4C4D75AD7797}" type="slidenum">
              <a:rPr lang="en-US" altLang="en-US" sz="1200">
                <a:solidFill>
                  <a:srgbClr val="898989"/>
                </a:solidFill>
                <a:latin typeface="Arial" panose="020B0604020202020204" pitchFamily="34" charset="0"/>
              </a:rPr>
              <a:pPr>
                <a:lnSpc>
                  <a:spcPct val="100000"/>
                </a:lnSpc>
                <a:spcBef>
                  <a:spcPct val="0"/>
                </a:spcBef>
                <a:buFontTx/>
                <a:buNone/>
              </a:pPr>
              <a:t>79</a:t>
            </a:fld>
            <a:endParaRPr lang="en-US" altLang="en-US" sz="1200">
              <a:solidFill>
                <a:srgbClr val="898989"/>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B50F1D1-8A53-BE23-6944-F56D66BFB70A}"/>
              </a:ext>
            </a:extLst>
          </p:cNvPr>
          <p:cNvSpPr>
            <a:spLocks noGrp="1" noRot="1" noChangeArrowheads="1"/>
          </p:cNvSpPr>
          <p:nvPr>
            <p:ph type="title"/>
          </p:nvPr>
        </p:nvSpPr>
        <p:spPr>
          <a:xfrm>
            <a:off x="2209800" y="0"/>
            <a:ext cx="7772400" cy="30480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Objects</a:t>
            </a:r>
          </a:p>
        </p:txBody>
      </p:sp>
      <p:sp>
        <p:nvSpPr>
          <p:cNvPr id="39939" name="Slide Number Placeholder 4">
            <a:extLst>
              <a:ext uri="{FF2B5EF4-FFF2-40B4-BE49-F238E27FC236}">
                <a16:creationId xmlns:a16="http://schemas.microsoft.com/office/drawing/2014/main" id="{95260715-5A59-C711-5D80-A1FFE5B6D2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75C4972-C6A4-467B-B0C9-72A2E48C9E6B}" type="slidenum">
              <a:rPr lang="en-GB" altLang="en-US" sz="1400">
                <a:solidFill>
                  <a:srgbClr val="FFFFFF"/>
                </a:solidFill>
                <a:latin typeface="Franklin Gothic Book" panose="020B0503020102020204" pitchFamily="34" charset="0"/>
              </a:rPr>
              <a:pPr/>
              <a:t>8</a:t>
            </a:fld>
            <a:endParaRPr lang="en-GB" altLang="en-US" sz="1400">
              <a:solidFill>
                <a:srgbClr val="FFFFFF"/>
              </a:solidFill>
              <a:latin typeface="Franklin Gothic Book" panose="020B0503020102020204" pitchFamily="34" charset="0"/>
            </a:endParaRPr>
          </a:p>
        </p:txBody>
      </p:sp>
      <p:sp>
        <p:nvSpPr>
          <p:cNvPr id="18436" name="Rectangle 3">
            <a:extLst>
              <a:ext uri="{FF2B5EF4-FFF2-40B4-BE49-F238E27FC236}">
                <a16:creationId xmlns:a16="http://schemas.microsoft.com/office/drawing/2014/main" id="{0783E876-F554-00C3-266C-1C9B0F1F2B95}"/>
              </a:ext>
            </a:extLst>
          </p:cNvPr>
          <p:cNvSpPr>
            <a:spLocks noGrp="1" noChangeArrowheads="1"/>
          </p:cNvSpPr>
          <p:nvPr>
            <p:ph sz="quarter" idx="1"/>
          </p:nvPr>
        </p:nvSpPr>
        <p:spPr>
          <a:xfrm>
            <a:off x="104931" y="304800"/>
            <a:ext cx="12087069" cy="6553200"/>
          </a:xfrm>
        </p:spPr>
        <p:txBody>
          <a:bodyPr rtlCol="0">
            <a:normAutofit lnSpcReduction="10000"/>
          </a:bodyPr>
          <a:lstStyle/>
          <a:p>
            <a:pPr algn="just">
              <a:lnSpc>
                <a:spcPct val="160000"/>
              </a:lnSpc>
              <a:spcBef>
                <a:spcPts val="0"/>
              </a:spcBef>
              <a:buFont typeface="Wingdings" pitchFamily="2" charset="2"/>
              <a:buChar char="§"/>
              <a:defRPr/>
            </a:pPr>
            <a:r>
              <a:rPr lang="en-GB" dirty="0">
                <a:latin typeface="Times New Roman" pitchFamily="18" charset="0"/>
                <a:cs typeface="Times New Roman" pitchFamily="18" charset="0"/>
              </a:rPr>
              <a:t>An </a:t>
            </a:r>
            <a:r>
              <a:rPr lang="en-GB" b="1" dirty="0">
                <a:solidFill>
                  <a:srgbClr val="3333FF"/>
                </a:solidFill>
                <a:latin typeface="Times New Roman" pitchFamily="18" charset="0"/>
                <a:cs typeface="Times New Roman" pitchFamily="18" charset="0"/>
              </a:rPr>
              <a:t>object </a:t>
            </a:r>
            <a:r>
              <a:rPr lang="en-GB" dirty="0">
                <a:latin typeface="Times New Roman" pitchFamily="18" charset="0"/>
                <a:cs typeface="Times New Roman" pitchFamily="18" charset="0"/>
              </a:rPr>
              <a:t>is simply a </a:t>
            </a:r>
            <a:r>
              <a:rPr lang="en-GB" b="1" dirty="0">
                <a:solidFill>
                  <a:srgbClr val="FF0000"/>
                </a:solidFill>
                <a:latin typeface="Times New Roman" pitchFamily="18" charset="0"/>
                <a:cs typeface="Times New Roman" pitchFamily="18" charset="0"/>
              </a:rPr>
              <a:t>real-world thing</a:t>
            </a:r>
            <a:r>
              <a:rPr lang="en-GB" dirty="0">
                <a:solidFill>
                  <a:srgbClr val="FF0000"/>
                </a:solidFill>
                <a:latin typeface="Times New Roman" pitchFamily="18" charset="0"/>
                <a:cs typeface="Times New Roman" pitchFamily="18" charset="0"/>
              </a:rPr>
              <a:t> </a:t>
            </a:r>
            <a:r>
              <a:rPr lang="en-GB" dirty="0">
                <a:latin typeface="Times New Roman" pitchFamily="18" charset="0"/>
                <a:cs typeface="Times New Roman" pitchFamily="18" charset="0"/>
              </a:rPr>
              <a:t>or</a:t>
            </a:r>
            <a:r>
              <a:rPr lang="en-GB" dirty="0">
                <a:solidFill>
                  <a:srgbClr val="FF0000"/>
                </a:solidFill>
                <a:latin typeface="Times New Roman" pitchFamily="18" charset="0"/>
                <a:cs typeface="Times New Roman" pitchFamily="18" charset="0"/>
              </a:rPr>
              <a:t> </a:t>
            </a:r>
            <a:r>
              <a:rPr lang="en-GB" b="1" dirty="0">
                <a:solidFill>
                  <a:srgbClr val="FF0000"/>
                </a:solidFill>
                <a:latin typeface="Times New Roman" pitchFamily="18" charset="0"/>
                <a:cs typeface="Times New Roman" pitchFamily="18" charset="0"/>
              </a:rPr>
              <a:t>concept</a:t>
            </a:r>
          </a:p>
          <a:p>
            <a:pPr algn="just">
              <a:lnSpc>
                <a:spcPct val="160000"/>
              </a:lnSpc>
              <a:spcBef>
                <a:spcPts val="0"/>
              </a:spcBef>
              <a:buFont typeface="Wingdings" pitchFamily="2" charset="2"/>
              <a:buChar char="Ø"/>
              <a:defRPr/>
            </a:pPr>
            <a:r>
              <a:rPr lang="en-GB" dirty="0">
                <a:latin typeface="Times New Roman" pitchFamily="18" charset="0"/>
                <a:cs typeface="Times New Roman" pitchFamily="18" charset="0"/>
              </a:rPr>
              <a:t>What are the </a:t>
            </a:r>
            <a:r>
              <a:rPr lang="en-GB" b="1" dirty="0">
                <a:latin typeface="Times New Roman" pitchFamily="18" charset="0"/>
                <a:cs typeface="Times New Roman" pitchFamily="18" charset="0"/>
              </a:rPr>
              <a:t>three essential aspects </a:t>
            </a:r>
            <a:r>
              <a:rPr lang="en-GB" dirty="0">
                <a:latin typeface="Times New Roman" pitchFamily="18" charset="0"/>
                <a:cs typeface="Times New Roman" pitchFamily="18" charset="0"/>
              </a:rPr>
              <a:t>of </a:t>
            </a:r>
            <a:r>
              <a:rPr lang="en-GB" b="1" dirty="0">
                <a:latin typeface="Times New Roman" pitchFamily="18" charset="0"/>
                <a:cs typeface="Times New Roman" pitchFamily="18" charset="0"/>
              </a:rPr>
              <a:t>objects?</a:t>
            </a:r>
          </a:p>
          <a:p>
            <a:pPr marL="742950" indent="-742950" algn="just">
              <a:lnSpc>
                <a:spcPct val="160000"/>
              </a:lnSpc>
              <a:spcBef>
                <a:spcPts val="0"/>
              </a:spcBef>
              <a:buFont typeface="Wingdings 2" panose="05020102010507070707" pitchFamily="18" charset="2"/>
              <a:buAutoNum type="arabicPeriod"/>
              <a:defRPr/>
            </a:pPr>
            <a:r>
              <a:rPr lang="en-GB" b="1" dirty="0">
                <a:solidFill>
                  <a:srgbClr val="3333FF"/>
                </a:solidFill>
                <a:latin typeface="Times New Roman" pitchFamily="18" charset="0"/>
                <a:cs typeface="Times New Roman" pitchFamily="18" charset="0"/>
              </a:rPr>
              <a:t>An object has an identity</a:t>
            </a:r>
          </a:p>
          <a:p>
            <a:pPr algn="just">
              <a:lnSpc>
                <a:spcPct val="160000"/>
              </a:lnSpc>
              <a:spcBef>
                <a:spcPts val="0"/>
              </a:spcBef>
              <a:buFont typeface="Wingdings" pitchFamily="2" charset="2"/>
              <a:buChar char="§"/>
              <a:defRPr/>
            </a:pPr>
            <a:r>
              <a:rPr lang="en-GB" b="1" dirty="0">
                <a:latin typeface="Times New Roman" pitchFamily="18" charset="0"/>
                <a:cs typeface="Times New Roman" pitchFamily="18" charset="0"/>
              </a:rPr>
              <a:t>Can have</a:t>
            </a:r>
            <a:r>
              <a:rPr lang="en-GB" dirty="0">
                <a:latin typeface="Times New Roman" pitchFamily="18" charset="0"/>
                <a:cs typeface="Times New Roman" pitchFamily="18" charset="0"/>
              </a:rPr>
              <a:t> a </a:t>
            </a:r>
            <a:r>
              <a:rPr lang="en-GB" b="1" dirty="0">
                <a:latin typeface="Times New Roman" pitchFamily="18" charset="0"/>
                <a:cs typeface="Times New Roman" pitchFamily="18" charset="0"/>
              </a:rPr>
              <a:t>name </a:t>
            </a:r>
            <a:r>
              <a:rPr lang="en-GB" dirty="0">
                <a:latin typeface="Times New Roman" pitchFamily="18" charset="0"/>
                <a:cs typeface="Times New Roman" pitchFamily="18" charset="0"/>
              </a:rPr>
              <a:t>or</a:t>
            </a:r>
            <a:r>
              <a:rPr lang="en-GB" b="1" dirty="0">
                <a:latin typeface="Times New Roman" pitchFamily="18" charset="0"/>
                <a:cs typeface="Times New Roman" pitchFamily="18" charset="0"/>
              </a:rPr>
              <a:t> </a:t>
            </a:r>
            <a:r>
              <a:rPr lang="en-GB" dirty="0">
                <a:latin typeface="Times New Roman" pitchFamily="18" charset="0"/>
                <a:cs typeface="Times New Roman" pitchFamily="18" charset="0"/>
              </a:rPr>
              <a:t>can be </a:t>
            </a:r>
            <a:r>
              <a:rPr lang="en-GB" b="1" dirty="0">
                <a:latin typeface="Times New Roman" pitchFamily="18" charset="0"/>
                <a:cs typeface="Times New Roman" pitchFamily="18" charset="0"/>
              </a:rPr>
              <a:t>anonymous</a:t>
            </a:r>
          </a:p>
          <a:p>
            <a:pPr marL="0" indent="0" algn="just">
              <a:lnSpc>
                <a:spcPct val="160000"/>
              </a:lnSpc>
              <a:spcBef>
                <a:spcPts val="0"/>
              </a:spcBef>
              <a:buNone/>
              <a:defRPr/>
            </a:pPr>
            <a:r>
              <a:rPr lang="en-GB" b="1" dirty="0">
                <a:solidFill>
                  <a:srgbClr val="3333FF"/>
                </a:solidFill>
                <a:latin typeface="Times New Roman" pitchFamily="18" charset="0"/>
                <a:cs typeface="Times New Roman" pitchFamily="18" charset="0"/>
              </a:rPr>
              <a:t>2.  An object has state</a:t>
            </a:r>
          </a:p>
          <a:p>
            <a:pPr algn="just">
              <a:lnSpc>
                <a:spcPct val="160000"/>
              </a:lnSpc>
              <a:spcBef>
                <a:spcPts val="0"/>
              </a:spcBef>
              <a:buFont typeface="Wingdings" pitchFamily="2" charset="2"/>
              <a:buChar char="§"/>
              <a:defRPr/>
            </a:pPr>
            <a:r>
              <a:rPr lang="en-GB" dirty="0">
                <a:latin typeface="Times New Roman" pitchFamily="18" charset="0"/>
                <a:cs typeface="Times New Roman" pitchFamily="18" charset="0"/>
              </a:rPr>
              <a:t>The names of the various </a:t>
            </a:r>
            <a:r>
              <a:rPr lang="en-GB" b="1" dirty="0">
                <a:solidFill>
                  <a:srgbClr val="3333FF"/>
                </a:solidFill>
                <a:latin typeface="Times New Roman" pitchFamily="18" charset="0"/>
                <a:cs typeface="Times New Roman" pitchFamily="18" charset="0"/>
              </a:rPr>
              <a:t>properties</a:t>
            </a:r>
            <a:r>
              <a:rPr lang="en-GB" dirty="0">
                <a:latin typeface="Times New Roman" pitchFamily="18" charset="0"/>
                <a:cs typeface="Times New Roman" pitchFamily="18" charset="0"/>
              </a:rPr>
              <a:t> that describe the </a:t>
            </a:r>
            <a:r>
              <a:rPr lang="en-GB" b="1" dirty="0">
                <a:solidFill>
                  <a:srgbClr val="3333FF"/>
                </a:solidFill>
                <a:latin typeface="Times New Roman" pitchFamily="18" charset="0"/>
                <a:cs typeface="Times New Roman" pitchFamily="18" charset="0"/>
              </a:rPr>
              <a:t>object</a:t>
            </a:r>
            <a:r>
              <a:rPr lang="en-GB" dirty="0">
                <a:latin typeface="Times New Roman" pitchFamily="18" charset="0"/>
                <a:cs typeface="Times New Roman" pitchFamily="18" charset="0"/>
              </a:rPr>
              <a:t> (attributes) and also the </a:t>
            </a:r>
            <a:r>
              <a:rPr lang="en-GB" b="1" dirty="0">
                <a:solidFill>
                  <a:srgbClr val="3333FF"/>
                </a:solidFill>
                <a:latin typeface="Times New Roman" pitchFamily="18" charset="0"/>
                <a:cs typeface="Times New Roman" pitchFamily="18" charset="0"/>
              </a:rPr>
              <a:t>value of those attributes</a:t>
            </a:r>
          </a:p>
          <a:p>
            <a:pPr marL="0" indent="0" algn="just">
              <a:lnSpc>
                <a:spcPct val="160000"/>
              </a:lnSpc>
              <a:spcBef>
                <a:spcPts val="0"/>
              </a:spcBef>
              <a:buNone/>
              <a:defRPr/>
            </a:pPr>
            <a:r>
              <a:rPr lang="en-GB" b="1" dirty="0">
                <a:solidFill>
                  <a:srgbClr val="3333FF"/>
                </a:solidFill>
                <a:latin typeface="Times New Roman" pitchFamily="18" charset="0"/>
                <a:cs typeface="Times New Roman" pitchFamily="18" charset="0"/>
              </a:rPr>
              <a:t>3. An object has behaviour</a:t>
            </a:r>
          </a:p>
          <a:p>
            <a:pPr algn="just">
              <a:lnSpc>
                <a:spcPct val="160000"/>
              </a:lnSpc>
              <a:spcBef>
                <a:spcPts val="0"/>
              </a:spcBef>
              <a:buFont typeface="Wingdings" pitchFamily="2" charset="2"/>
              <a:buChar char="§"/>
              <a:defRPr/>
            </a:pPr>
            <a:r>
              <a:rPr lang="en-GB" dirty="0">
                <a:latin typeface="Times New Roman" pitchFamily="18" charset="0"/>
                <a:cs typeface="Times New Roman" pitchFamily="18" charset="0"/>
              </a:rPr>
              <a:t>represented by </a:t>
            </a:r>
            <a:r>
              <a:rPr lang="en-GB" b="1" dirty="0">
                <a:solidFill>
                  <a:srgbClr val="FF0000"/>
                </a:solidFill>
                <a:latin typeface="Times New Roman" pitchFamily="18" charset="0"/>
                <a:cs typeface="Times New Roman" pitchFamily="18" charset="0"/>
              </a:rPr>
              <a:t>functions (or methods) </a:t>
            </a:r>
            <a:r>
              <a:rPr lang="en-GB" dirty="0">
                <a:latin typeface="Times New Roman" pitchFamily="18" charset="0"/>
                <a:cs typeface="Times New Roman" pitchFamily="18" charset="0"/>
              </a:rPr>
              <a:t>that use or change the </a:t>
            </a:r>
            <a:r>
              <a:rPr lang="en-GB" b="1" dirty="0">
                <a:latin typeface="Times New Roman" pitchFamily="18" charset="0"/>
                <a:cs typeface="Times New Roman" pitchFamily="18" charset="0"/>
              </a:rPr>
              <a:t>values of the object’s attributes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0C92085D-0C30-1611-61DA-E222903A6146}"/>
              </a:ext>
            </a:extLst>
          </p:cNvPr>
          <p:cNvSpPr>
            <a:spLocks noGrp="1"/>
          </p:cNvSpPr>
          <p:nvPr>
            <p:ph type="title"/>
          </p:nvPr>
        </p:nvSpPr>
        <p:spPr>
          <a:xfrm>
            <a:off x="2438400" y="1"/>
            <a:ext cx="7772400" cy="396875"/>
          </a:xfrm>
        </p:spPr>
        <p:txBody>
          <a:bodyPr>
            <a:normAutofit fontScale="90000"/>
          </a:bodyPr>
          <a:lstStyle/>
          <a:p>
            <a:pPr marL="342900" indent="-342900" algn="ctr"/>
            <a:r>
              <a:rPr lang="en-US" altLang="en-US" sz="2800" b="1" dirty="0">
                <a:solidFill>
                  <a:srgbClr val="1308F8"/>
                </a:solidFill>
                <a:latin typeface="Times New Roman" panose="02020603050405020304" pitchFamily="18" charset="0"/>
                <a:cs typeface="Times New Roman" panose="02020603050405020304" pitchFamily="18" charset="0"/>
              </a:rPr>
              <a:t>Activity Modeling</a:t>
            </a:r>
          </a:p>
        </p:txBody>
      </p:sp>
      <p:sp>
        <p:nvSpPr>
          <p:cNvPr id="122883" name="Content Placeholder 2">
            <a:extLst>
              <a:ext uri="{FF2B5EF4-FFF2-40B4-BE49-F238E27FC236}">
                <a16:creationId xmlns:a16="http://schemas.microsoft.com/office/drawing/2014/main" id="{498F127A-505F-3A35-FC58-C26DCCC1C799}"/>
              </a:ext>
            </a:extLst>
          </p:cNvPr>
          <p:cNvSpPr>
            <a:spLocks noGrp="1"/>
          </p:cNvSpPr>
          <p:nvPr>
            <p:ph idx="1"/>
          </p:nvPr>
        </p:nvSpPr>
        <p:spPr>
          <a:xfrm>
            <a:off x="0" y="304800"/>
            <a:ext cx="12192000" cy="6553200"/>
          </a:xfrm>
        </p:spPr>
        <p:txBody>
          <a:bodyPr>
            <a:normAutofit fontScale="77500" lnSpcReduction="20000"/>
          </a:bodyPr>
          <a:lstStyle/>
          <a:p>
            <a:pPr algn="just" eaLnBrk="1" hangingPunct="1">
              <a:lnSpc>
                <a:spcPct val="170000"/>
              </a:lnSpc>
              <a:spcBef>
                <a:spcPct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An activity diagram is a </a:t>
            </a:r>
            <a:r>
              <a:rPr lang="en-GB" sz="2600" dirty="0" err="1">
                <a:latin typeface="Times New Roman" panose="02020603050405020304" pitchFamily="18" charset="0"/>
                <a:cs typeface="Times New Roman" panose="02020603050405020304" pitchFamily="18" charset="0"/>
              </a:rPr>
              <a:t>behavioral</a:t>
            </a:r>
            <a:r>
              <a:rPr lang="en-GB" sz="2600" dirty="0">
                <a:latin typeface="Times New Roman" panose="02020603050405020304" pitchFamily="18" charset="0"/>
                <a:cs typeface="Times New Roman" panose="02020603050405020304" pitchFamily="18" charset="0"/>
              </a:rPr>
              <a:t> diagram that illustrates the flow of activities or actions within a system or process. </a:t>
            </a:r>
          </a:p>
          <a:p>
            <a:pPr algn="just" eaLnBrk="1" hangingPunct="1">
              <a:lnSpc>
                <a:spcPct val="170000"/>
              </a:lnSpc>
              <a:spcBef>
                <a:spcPct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is one of the Unified </a:t>
            </a:r>
            <a:r>
              <a:rPr lang="en-GB" sz="2600" dirty="0" err="1">
                <a:latin typeface="Times New Roman" panose="02020603050405020304" pitchFamily="18" charset="0"/>
                <a:cs typeface="Times New Roman" panose="02020603050405020304" pitchFamily="18" charset="0"/>
              </a:rPr>
              <a:t>Modeling</a:t>
            </a:r>
            <a:r>
              <a:rPr lang="en-GB" sz="2600" dirty="0">
                <a:latin typeface="Times New Roman" panose="02020603050405020304" pitchFamily="18" charset="0"/>
                <a:cs typeface="Times New Roman" panose="02020603050405020304" pitchFamily="18" charset="0"/>
              </a:rPr>
              <a:t> Language (UML) diagrams used to model the dynamic aspects of a system. </a:t>
            </a:r>
          </a:p>
          <a:p>
            <a:pPr algn="just" eaLnBrk="1" hangingPunct="1">
              <a:lnSpc>
                <a:spcPct val="170000"/>
              </a:lnSpc>
              <a:spcBef>
                <a:spcPct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Activity diagrams are particularly useful for </a:t>
            </a:r>
            <a:r>
              <a:rPr lang="en-GB" sz="2600" dirty="0" err="1">
                <a:latin typeface="Times New Roman" panose="02020603050405020304" pitchFamily="18" charset="0"/>
                <a:cs typeface="Times New Roman" panose="02020603050405020304" pitchFamily="18" charset="0"/>
              </a:rPr>
              <a:t>modeling</a:t>
            </a:r>
            <a:r>
              <a:rPr lang="en-GB" sz="2600" dirty="0">
                <a:latin typeface="Times New Roman" panose="02020603050405020304" pitchFamily="18" charset="0"/>
                <a:cs typeface="Times New Roman" panose="02020603050405020304" pitchFamily="18" charset="0"/>
              </a:rPr>
              <a:t> business processes, workflows, and system </a:t>
            </a:r>
            <a:r>
              <a:rPr lang="en-GB" sz="2600" dirty="0" err="1">
                <a:latin typeface="Times New Roman" panose="02020603050405020304" pitchFamily="18" charset="0"/>
                <a:cs typeface="Times New Roman" panose="02020603050405020304" pitchFamily="18" charset="0"/>
              </a:rPr>
              <a:t>behaviors</a:t>
            </a:r>
            <a:r>
              <a:rPr lang="en-GB" sz="2600" dirty="0">
                <a:latin typeface="Times New Roman" panose="02020603050405020304" pitchFamily="18" charset="0"/>
                <a:cs typeface="Times New Roman" panose="02020603050405020304" pitchFamily="18" charset="0"/>
              </a:rPr>
              <a:t>. </a:t>
            </a:r>
          </a:p>
          <a:p>
            <a:pPr algn="just" eaLnBrk="1" hangingPunct="1">
              <a:lnSpc>
                <a:spcPct val="170000"/>
              </a:lnSpc>
              <a:spcBef>
                <a:spcPct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They provide a visual representation of the sequence of actions, decision points, and concurrency within a process.</a:t>
            </a:r>
          </a:p>
          <a:p>
            <a:pPr algn="just" eaLnBrk="1" hangingPunct="1">
              <a:lnSpc>
                <a:spcPct val="150000"/>
              </a:lnSpc>
              <a:spcBef>
                <a:spcPct val="0"/>
              </a:spcBef>
              <a:buFont typeface="Wingdings" panose="05000000000000000000" pitchFamily="2" charset="2"/>
              <a:buChar char="Ø"/>
            </a:pPr>
            <a:r>
              <a:rPr lang="en-US" altLang="en-US" sz="2700" b="1" dirty="0">
                <a:solidFill>
                  <a:srgbClr val="FF0000"/>
                </a:solidFill>
                <a:latin typeface="Times New Roman" panose="02020603050405020304" pitchFamily="18" charset="0"/>
                <a:cs typeface="Times New Roman" panose="02020603050405020304" pitchFamily="18" charset="0"/>
              </a:rPr>
              <a:t>Activity diagrams describe the </a:t>
            </a:r>
            <a:r>
              <a:rPr lang="en-US" altLang="en-US" sz="2700" b="1" dirty="0">
                <a:solidFill>
                  <a:srgbClr val="1308F8"/>
                </a:solidFill>
                <a:latin typeface="Times New Roman" panose="02020603050405020304" pitchFamily="18" charset="0"/>
                <a:cs typeface="Times New Roman" panose="02020603050405020304" pitchFamily="18" charset="0"/>
              </a:rPr>
              <a:t>workflow behavior of a system</a:t>
            </a:r>
            <a:r>
              <a:rPr lang="en-US" alt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Ø"/>
            </a:pPr>
            <a:r>
              <a:rPr lang="en-US" altLang="en-US" sz="2700" dirty="0">
                <a:latin typeface="Times New Roman" panose="02020603050405020304" pitchFamily="18" charset="0"/>
                <a:cs typeface="Times New Roman" panose="02020603050405020304" pitchFamily="18" charset="0"/>
              </a:rPr>
              <a:t>They are typically used for modeling:</a:t>
            </a:r>
          </a:p>
          <a:p>
            <a:pPr algn="just" eaLnBrk="1" hangingPunct="1">
              <a:lnSpc>
                <a:spcPct val="150000"/>
              </a:lnSpc>
              <a:spcBef>
                <a:spcPct val="0"/>
              </a:spcBef>
              <a:buFont typeface="Wingdings" panose="05000000000000000000" pitchFamily="2" charset="2"/>
              <a:buChar char="§"/>
            </a:pPr>
            <a:r>
              <a:rPr lang="en-US" altLang="en-US" sz="2700" dirty="0">
                <a:latin typeface="Times New Roman" panose="02020603050405020304" pitchFamily="18" charset="0"/>
                <a:cs typeface="Times New Roman" panose="02020603050405020304" pitchFamily="18" charset="0"/>
              </a:rPr>
              <a:t> </a:t>
            </a:r>
            <a:r>
              <a:rPr lang="en-US" altLang="en-US" sz="2700" b="1" dirty="0">
                <a:solidFill>
                  <a:srgbClr val="CC00CC"/>
                </a:solidFill>
                <a:latin typeface="Times New Roman" panose="02020603050405020304" pitchFamily="18" charset="0"/>
                <a:cs typeface="Times New Roman" panose="02020603050405020304" pitchFamily="18" charset="0"/>
              </a:rPr>
              <a:t>Business process</a:t>
            </a:r>
            <a:r>
              <a:rPr lang="en-US" alt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700" b="1" dirty="0">
                <a:solidFill>
                  <a:srgbClr val="FF0000"/>
                </a:solidFill>
                <a:latin typeface="Times New Roman" panose="02020603050405020304" pitchFamily="18" charset="0"/>
                <a:cs typeface="Times New Roman" panose="02020603050405020304" pitchFamily="18" charset="0"/>
              </a:rPr>
              <a:t>The logic captured by a single use case </a:t>
            </a:r>
            <a:r>
              <a:rPr lang="en-US" altLang="en-US" sz="2700" dirty="0">
                <a:latin typeface="Times New Roman" panose="02020603050405020304" pitchFamily="18" charset="0"/>
                <a:cs typeface="Times New Roman" panose="02020603050405020304" pitchFamily="18" charset="0"/>
              </a:rPr>
              <a:t>or </a:t>
            </a:r>
            <a:r>
              <a:rPr lang="en-US" altLang="en-US" sz="2700" b="1" dirty="0">
                <a:solidFill>
                  <a:srgbClr val="1308F8"/>
                </a:solidFill>
                <a:latin typeface="Times New Roman" panose="02020603050405020304" pitchFamily="18" charset="0"/>
                <a:cs typeface="Times New Roman" panose="02020603050405020304" pitchFamily="18" charset="0"/>
              </a:rPr>
              <a:t>usage scenario</a:t>
            </a:r>
            <a:r>
              <a:rPr lang="en-US" altLang="en-US" sz="2700" dirty="0">
                <a:latin typeface="Times New Roman" panose="02020603050405020304" pitchFamily="18" charset="0"/>
                <a:cs typeface="Times New Roman" panose="02020603050405020304" pitchFamily="18" charset="0"/>
              </a:rPr>
              <a:t>, or </a:t>
            </a:r>
          </a:p>
          <a:p>
            <a:pPr algn="just" eaLnBrk="1" hangingPunct="1">
              <a:lnSpc>
                <a:spcPct val="150000"/>
              </a:lnSpc>
              <a:spcBef>
                <a:spcPct val="0"/>
              </a:spcBef>
              <a:buFont typeface="Wingdings" panose="05000000000000000000" pitchFamily="2" charset="2"/>
              <a:buChar char="§"/>
            </a:pPr>
            <a:r>
              <a:rPr lang="en-US" altLang="en-US" sz="2700" b="1" dirty="0">
                <a:solidFill>
                  <a:srgbClr val="CC00CC"/>
                </a:solidFill>
                <a:latin typeface="Times New Roman" panose="02020603050405020304" pitchFamily="18" charset="0"/>
                <a:cs typeface="Times New Roman" panose="02020603050405020304" pitchFamily="18" charset="0"/>
              </a:rPr>
              <a:t>The detailed logic of a business rule</a:t>
            </a:r>
            <a:r>
              <a:rPr lang="en-US" alt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Ø"/>
            </a:pPr>
            <a:r>
              <a:rPr lang="en-US" altLang="en-US" sz="2700" b="1" dirty="0">
                <a:solidFill>
                  <a:srgbClr val="1308F8"/>
                </a:solidFill>
                <a:latin typeface="Times New Roman" panose="02020603050405020304" pitchFamily="18" charset="0"/>
                <a:cs typeface="Times New Roman" panose="02020603050405020304" pitchFamily="18" charset="0"/>
              </a:rPr>
              <a:t>UML</a:t>
            </a:r>
            <a:r>
              <a:rPr lang="en-US" altLang="en-US" sz="2700" dirty="0">
                <a:solidFill>
                  <a:srgbClr val="1308F8"/>
                </a:solidFill>
                <a:latin typeface="Times New Roman" panose="02020603050405020304" pitchFamily="18" charset="0"/>
                <a:cs typeface="Times New Roman" panose="02020603050405020304" pitchFamily="18" charset="0"/>
              </a:rPr>
              <a:t> </a:t>
            </a:r>
            <a:r>
              <a:rPr lang="en-US" altLang="en-US" sz="2700" b="1" dirty="0">
                <a:solidFill>
                  <a:srgbClr val="6600CC"/>
                </a:solidFill>
                <a:latin typeface="Times New Roman" panose="02020603050405020304" pitchFamily="18" charset="0"/>
                <a:cs typeface="Times New Roman" panose="02020603050405020304" pitchFamily="18" charset="0"/>
              </a:rPr>
              <a:t>activity diagrams </a:t>
            </a:r>
            <a:r>
              <a:rPr lang="en-US" altLang="en-US" sz="2700" dirty="0">
                <a:latin typeface="Times New Roman" panose="02020603050405020304" pitchFamily="18" charset="0"/>
                <a:cs typeface="Times New Roman" panose="02020603050405020304" pitchFamily="18" charset="0"/>
              </a:rPr>
              <a:t>could potentially </a:t>
            </a:r>
            <a:r>
              <a:rPr lang="en-US" altLang="en-US" sz="2700" b="1" dirty="0">
                <a:solidFill>
                  <a:srgbClr val="FF0000"/>
                </a:solidFill>
                <a:latin typeface="Times New Roman" panose="02020603050405020304" pitchFamily="18" charset="0"/>
                <a:cs typeface="Times New Roman" panose="02020603050405020304" pitchFamily="18" charset="0"/>
              </a:rPr>
              <a:t>model the internal logic of a complex operation</a:t>
            </a:r>
            <a:r>
              <a:rPr lang="en-US" altLang="en-US" sz="27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700" dirty="0">
                <a:latin typeface="Times New Roman" panose="02020603050405020304" pitchFamily="18" charset="0"/>
                <a:cs typeface="Times New Roman" panose="02020603050405020304" pitchFamily="18" charset="0"/>
              </a:rPr>
              <a:t>In many ways </a:t>
            </a:r>
            <a:r>
              <a:rPr lang="en-US" altLang="en-US" sz="2700" b="1" dirty="0">
                <a:solidFill>
                  <a:srgbClr val="1308F8"/>
                </a:solidFill>
                <a:latin typeface="Times New Roman" panose="02020603050405020304" pitchFamily="18" charset="0"/>
                <a:cs typeface="Times New Roman" panose="02020603050405020304" pitchFamily="18" charset="0"/>
              </a:rPr>
              <a:t>UML activity diagrams are the object-oriented equivalent of </a:t>
            </a:r>
            <a:r>
              <a:rPr lang="en-US" altLang="en-US" sz="2700" b="1" dirty="0">
                <a:solidFill>
                  <a:srgbClr val="FF0000"/>
                </a:solidFill>
                <a:latin typeface="Times New Roman" panose="02020603050405020304" pitchFamily="18" charset="0"/>
                <a:cs typeface="Times New Roman" panose="02020603050405020304" pitchFamily="18" charset="0"/>
              </a:rPr>
              <a:t>flow charts</a:t>
            </a:r>
            <a:r>
              <a:rPr lang="en-US" altLang="en-US" sz="2700" b="1" dirty="0">
                <a:solidFill>
                  <a:srgbClr val="1308F8"/>
                </a:solidFill>
                <a:latin typeface="Times New Roman" panose="02020603050405020304" pitchFamily="18" charset="0"/>
                <a:cs typeface="Times New Roman" panose="02020603050405020304" pitchFamily="18" charset="0"/>
              </a:rPr>
              <a:t>.</a:t>
            </a:r>
          </a:p>
          <a:p>
            <a:pPr algn="just" eaLnBrk="1" hangingPunct="1">
              <a:lnSpc>
                <a:spcPct val="150000"/>
              </a:lnSpc>
              <a:spcBef>
                <a:spcPct val="0"/>
              </a:spcBef>
            </a:pPr>
            <a:endParaRPr lang="en-US" altLang="en-US" sz="2700" b="1" dirty="0">
              <a:solidFill>
                <a:srgbClr val="1308F8"/>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US" altLang="en-US" sz="2700" dirty="0">
              <a:latin typeface="Times New Roman" panose="02020603050405020304" pitchFamily="18" charset="0"/>
              <a:cs typeface="Times New Roman" panose="02020603050405020304" pitchFamily="18" charset="0"/>
            </a:endParaRPr>
          </a:p>
        </p:txBody>
      </p:sp>
      <p:sp>
        <p:nvSpPr>
          <p:cNvPr id="122884" name="Slide Number Placeholder 3">
            <a:extLst>
              <a:ext uri="{FF2B5EF4-FFF2-40B4-BE49-F238E27FC236}">
                <a16:creationId xmlns:a16="http://schemas.microsoft.com/office/drawing/2014/main" id="{FFDFCD0D-6878-8A5D-24E5-2D9D36E2F3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8E3DAACB-B2C0-4737-BBDB-1FCCDC46FBDA}" type="slidenum">
              <a:rPr lang="en-US" altLang="en-US" sz="1200">
                <a:solidFill>
                  <a:srgbClr val="898989"/>
                </a:solidFill>
                <a:latin typeface="Arial" panose="020B0604020202020204" pitchFamily="34" charset="0"/>
              </a:rPr>
              <a:pPr>
                <a:lnSpc>
                  <a:spcPct val="100000"/>
                </a:lnSpc>
                <a:spcBef>
                  <a:spcPct val="0"/>
                </a:spcBef>
                <a:buFontTx/>
                <a:buNone/>
              </a:pPr>
              <a:t>80</a:t>
            </a:fld>
            <a:endParaRPr lang="en-US" altLang="en-US" sz="1200">
              <a:solidFill>
                <a:srgbClr val="898989"/>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0D350B09-A5FF-91F2-5E63-0BDCC5B49235}"/>
              </a:ext>
            </a:extLst>
          </p:cNvPr>
          <p:cNvSpPr>
            <a:spLocks noGrp="1"/>
          </p:cNvSpPr>
          <p:nvPr>
            <p:ph type="title"/>
          </p:nvPr>
        </p:nvSpPr>
        <p:spPr>
          <a:xfrm>
            <a:off x="2438400" y="1"/>
            <a:ext cx="7772400" cy="396875"/>
          </a:xfrm>
        </p:spPr>
        <p:txBody>
          <a:bodyPr>
            <a:normAutofit fontScale="90000"/>
          </a:bodyPr>
          <a:lstStyle/>
          <a:p>
            <a:pPr marL="342900" indent="-342900" algn="ctr"/>
            <a:r>
              <a:rPr lang="en-US" altLang="en-US" sz="2800" b="1">
                <a:solidFill>
                  <a:srgbClr val="1308F8"/>
                </a:solidFill>
                <a:latin typeface="Times New Roman" panose="02020603050405020304" pitchFamily="18" charset="0"/>
                <a:cs typeface="Times New Roman" panose="02020603050405020304" pitchFamily="18" charset="0"/>
              </a:rPr>
              <a:t>4. Activity Modeling--------</a:t>
            </a:r>
          </a:p>
        </p:txBody>
      </p:sp>
      <p:sp>
        <p:nvSpPr>
          <p:cNvPr id="123907" name="Content Placeholder 2">
            <a:extLst>
              <a:ext uri="{FF2B5EF4-FFF2-40B4-BE49-F238E27FC236}">
                <a16:creationId xmlns:a16="http://schemas.microsoft.com/office/drawing/2014/main" id="{772801FE-AAC8-10A2-7191-5EC0CE93E334}"/>
              </a:ext>
            </a:extLst>
          </p:cNvPr>
          <p:cNvSpPr>
            <a:spLocks noGrp="1"/>
          </p:cNvSpPr>
          <p:nvPr>
            <p:ph idx="1"/>
          </p:nvPr>
        </p:nvSpPr>
        <p:spPr>
          <a:xfrm>
            <a:off x="0" y="304800"/>
            <a:ext cx="12192000" cy="6553200"/>
          </a:xfrm>
        </p:spPr>
        <p:txBody>
          <a:bodyPr/>
          <a:lstStyle/>
          <a:p>
            <a:pPr algn="just" eaLnBrk="1" hangingPunct="1">
              <a:lnSpc>
                <a:spcPct val="150000"/>
              </a:lnSpc>
              <a:spcBef>
                <a:spcPct val="0"/>
              </a:spcBef>
              <a:buFont typeface="Wingdings" panose="05000000000000000000" pitchFamily="2" charset="2"/>
              <a:buChar char="Ø"/>
            </a:pPr>
            <a:r>
              <a:rPr lang="en-US" altLang="en-US" b="1" dirty="0">
                <a:solidFill>
                  <a:srgbClr val="FF0000"/>
                </a:solidFill>
                <a:latin typeface="Times New Roman" panose="02020603050405020304" pitchFamily="18" charset="0"/>
                <a:cs typeface="Times New Roman" panose="02020603050405020304" pitchFamily="18" charset="0"/>
              </a:rPr>
              <a:t>Activity diagrams </a:t>
            </a:r>
            <a:r>
              <a:rPr lang="en-US" altLang="en-US" dirty="0">
                <a:latin typeface="Times New Roman" panose="02020603050405020304" pitchFamily="18" charset="0"/>
                <a:cs typeface="Times New Roman" panose="02020603050405020304" pitchFamily="18" charset="0"/>
              </a:rPr>
              <a:t>do </a:t>
            </a:r>
            <a:r>
              <a:rPr lang="en-US" altLang="en-US" b="1" dirty="0">
                <a:solidFill>
                  <a:srgbClr val="1308F8"/>
                </a:solidFill>
                <a:latin typeface="Times New Roman" panose="02020603050405020304" pitchFamily="18" charset="0"/>
                <a:cs typeface="Times New Roman" panose="02020603050405020304" pitchFamily="18" charset="0"/>
              </a:rPr>
              <a:t>not give detail about how objects behave or how objects collaborate</a:t>
            </a:r>
            <a:r>
              <a:rPr lang="en-US" altLang="en-US"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b="1" dirty="0">
                <a:solidFill>
                  <a:srgbClr val="CC00CC"/>
                </a:solidFill>
                <a:latin typeface="Times New Roman" panose="02020603050405020304" pitchFamily="18" charset="0"/>
                <a:cs typeface="Times New Roman" panose="02020603050405020304" pitchFamily="18" charset="0"/>
              </a:rPr>
              <a:t>Diagrams</a:t>
            </a:r>
            <a:r>
              <a:rPr lang="en-US" altLang="en-US" dirty="0">
                <a:solidFill>
                  <a:srgbClr val="CC00CC"/>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a:t>
            </a:r>
            <a:r>
              <a:rPr lang="en-US" altLang="en-US" b="1" dirty="0">
                <a:solidFill>
                  <a:srgbClr val="006600"/>
                </a:solidFill>
                <a:latin typeface="Times New Roman" panose="02020603050405020304" pitchFamily="18" charset="0"/>
                <a:cs typeface="Times New Roman" panose="02020603050405020304" pitchFamily="18" charset="0"/>
              </a:rPr>
              <a:t>read from </a:t>
            </a:r>
            <a:r>
              <a:rPr lang="en-US" altLang="en-US" b="1" dirty="0">
                <a:solidFill>
                  <a:srgbClr val="FF0000"/>
                </a:solidFill>
                <a:latin typeface="Times New Roman" panose="02020603050405020304" pitchFamily="18" charset="0"/>
                <a:cs typeface="Times New Roman" panose="02020603050405020304" pitchFamily="18" charset="0"/>
              </a:rPr>
              <a:t>top to bottom </a:t>
            </a:r>
            <a:r>
              <a:rPr lang="en-US" altLang="en-US" b="1" dirty="0">
                <a:solidFill>
                  <a:srgbClr val="006600"/>
                </a:solidFill>
                <a:latin typeface="Times New Roman" panose="02020603050405020304" pitchFamily="18" charset="0"/>
                <a:cs typeface="Times New Roman" panose="02020603050405020304" pitchFamily="18" charset="0"/>
              </a:rPr>
              <a:t>and have </a:t>
            </a:r>
            <a:r>
              <a:rPr lang="en-US" altLang="en-US" b="1" dirty="0">
                <a:solidFill>
                  <a:srgbClr val="FF0000"/>
                </a:solidFill>
                <a:latin typeface="Times New Roman" panose="02020603050405020304" pitchFamily="18" charset="0"/>
                <a:cs typeface="Times New Roman" panose="02020603050405020304" pitchFamily="18" charset="0"/>
              </a:rPr>
              <a:t>branches and forks</a:t>
            </a:r>
            <a:r>
              <a:rPr lang="en-US" altLang="en-US" b="1" dirty="0">
                <a:solidFill>
                  <a:srgbClr val="006600"/>
                </a:solidFill>
                <a:latin typeface="Times New Roman" panose="02020603050405020304" pitchFamily="18" charset="0"/>
                <a:cs typeface="Times New Roman" panose="02020603050405020304" pitchFamily="18" charset="0"/>
              </a:rPr>
              <a:t> to describe </a:t>
            </a:r>
            <a:r>
              <a:rPr lang="en-US" altLang="en-US" b="1" dirty="0">
                <a:solidFill>
                  <a:srgbClr val="1308F8"/>
                </a:solidFill>
                <a:latin typeface="Times New Roman" panose="02020603050405020304" pitchFamily="18" charset="0"/>
                <a:cs typeface="Times New Roman" panose="02020603050405020304" pitchFamily="18" charset="0"/>
              </a:rPr>
              <a:t>conditions</a:t>
            </a:r>
            <a:r>
              <a:rPr lang="en-US" altLang="en-US" dirty="0">
                <a:solidFill>
                  <a:srgbClr val="1308F8"/>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b="1" dirty="0">
                <a:solidFill>
                  <a:srgbClr val="1308F8"/>
                </a:solidFill>
                <a:latin typeface="Times New Roman" panose="02020603050405020304" pitchFamily="18" charset="0"/>
                <a:cs typeface="Times New Roman" panose="02020603050405020304" pitchFamily="18" charset="0"/>
              </a:rPr>
              <a:t>parallel activities</a:t>
            </a:r>
            <a:r>
              <a:rPr lang="en-US" altLang="en-US"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a:t>
            </a:r>
            <a:r>
              <a:rPr lang="en-US" altLang="en-US" b="1" dirty="0">
                <a:solidFill>
                  <a:srgbClr val="CC00CC"/>
                </a:solidFill>
                <a:latin typeface="Times New Roman" panose="02020603050405020304" pitchFamily="18" charset="0"/>
                <a:cs typeface="Times New Roman" panose="02020603050405020304" pitchFamily="18" charset="0"/>
              </a:rPr>
              <a:t>fork</a:t>
            </a:r>
            <a:r>
              <a:rPr lang="en-US" altLang="en-US" dirty="0">
                <a:solidFill>
                  <a:srgbClr val="CC00CC"/>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is used when </a:t>
            </a:r>
            <a:r>
              <a:rPr lang="en-US" altLang="en-US" b="1" dirty="0">
                <a:solidFill>
                  <a:srgbClr val="FF0000"/>
                </a:solidFill>
                <a:latin typeface="Times New Roman" panose="02020603050405020304" pitchFamily="18" charset="0"/>
                <a:cs typeface="Times New Roman" panose="02020603050405020304" pitchFamily="18" charset="0"/>
              </a:rPr>
              <a:t>multiple activities are occurring at the same time</a:t>
            </a:r>
            <a:r>
              <a:rPr lang="en-US"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Ø"/>
            </a:pPr>
            <a:r>
              <a:rPr lang="en-US" altLang="en-US" b="1" dirty="0">
                <a:solidFill>
                  <a:srgbClr val="1308F8"/>
                </a:solidFill>
                <a:latin typeface="Times New Roman" panose="02020603050405020304" pitchFamily="18" charset="0"/>
                <a:cs typeface="Times New Roman" panose="02020603050405020304" pitchFamily="18" charset="0"/>
              </a:rPr>
              <a:t>Activity diagrams </a:t>
            </a:r>
            <a:r>
              <a:rPr lang="en-US" altLang="en-US" dirty="0">
                <a:latin typeface="Times New Roman" panose="02020603050405020304" pitchFamily="18" charset="0"/>
                <a:cs typeface="Times New Roman" panose="02020603050405020304" pitchFamily="18" charset="0"/>
              </a:rPr>
              <a:t>show the </a:t>
            </a:r>
            <a:r>
              <a:rPr lang="en-US" altLang="en-US" b="1" dirty="0">
                <a:solidFill>
                  <a:srgbClr val="CC00CC"/>
                </a:solidFill>
                <a:latin typeface="Times New Roman" panose="02020603050405020304" pitchFamily="18" charset="0"/>
                <a:cs typeface="Times New Roman" panose="02020603050405020304" pitchFamily="18" charset="0"/>
              </a:rPr>
              <a:t>sequence of activities in a process</a:t>
            </a:r>
            <a:r>
              <a:rPr lang="en-US" altLang="en-US" dirty="0">
                <a:latin typeface="Times New Roman" panose="02020603050405020304" pitchFamily="18" charset="0"/>
                <a:cs typeface="Times New Roman" panose="02020603050405020304" pitchFamily="18" charset="0"/>
              </a:rPr>
              <a:t>, including </a:t>
            </a:r>
            <a:r>
              <a:rPr lang="en-US" altLang="en-US" b="1" dirty="0">
                <a:solidFill>
                  <a:srgbClr val="FF0000"/>
                </a:solidFill>
                <a:latin typeface="Times New Roman" panose="02020603050405020304" pitchFamily="18" charset="0"/>
                <a:cs typeface="Times New Roman" panose="02020603050405020304" pitchFamily="18" charset="0"/>
              </a:rPr>
              <a:t>sequential and parallel activities</a:t>
            </a:r>
            <a:r>
              <a:rPr lang="en-US"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US" altLang="en-US" b="1" dirty="0">
                <a:solidFill>
                  <a:srgbClr val="006600"/>
                </a:solidFill>
                <a:latin typeface="Times New Roman" panose="02020603050405020304" pitchFamily="18" charset="0"/>
                <a:cs typeface="Times New Roman" panose="02020603050405020304" pitchFamily="18" charset="0"/>
              </a:rPr>
              <a:t>Symbols</a:t>
            </a:r>
            <a:r>
              <a:rPr lang="en-US" altLang="en-US" dirty="0">
                <a:solidFill>
                  <a:srgbClr val="0066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used for </a:t>
            </a:r>
            <a:r>
              <a:rPr lang="en-US" altLang="en-US" b="1" dirty="0">
                <a:solidFill>
                  <a:srgbClr val="6600CC"/>
                </a:solidFill>
                <a:latin typeface="Times New Roman" panose="02020603050405020304" pitchFamily="18" charset="0"/>
                <a:cs typeface="Times New Roman" panose="02020603050405020304" pitchFamily="18" charset="0"/>
              </a:rPr>
              <a:t>activities, decisions and so on.</a:t>
            </a:r>
          </a:p>
          <a:p>
            <a:pPr algn="just" eaLnBrk="1" hangingPunct="1">
              <a:lnSpc>
                <a:spcPct val="150000"/>
              </a:lnSpc>
              <a:spcBef>
                <a:spcPct val="0"/>
              </a:spcBef>
              <a:buFont typeface="Wingdings" panose="05000000000000000000" pitchFamily="2" charset="2"/>
              <a:buChar char="§"/>
            </a:pPr>
            <a:r>
              <a:rPr lang="en-US" altLang="en-US" b="1" dirty="0">
                <a:solidFill>
                  <a:srgbClr val="006600"/>
                </a:solidFill>
                <a:latin typeface="Times New Roman" panose="02020603050405020304" pitchFamily="18" charset="0"/>
                <a:cs typeface="Times New Roman" panose="02020603050405020304" pitchFamily="18" charset="0"/>
              </a:rPr>
              <a:t>Arrows</a:t>
            </a:r>
            <a:r>
              <a:rPr lang="en-US" altLang="en-US" dirty="0">
                <a:solidFill>
                  <a:srgbClr val="0066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represent events that connect the activities</a:t>
            </a:r>
            <a:r>
              <a:rPr lang="en-US"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23908" name="Slide Number Placeholder 3">
            <a:extLst>
              <a:ext uri="{FF2B5EF4-FFF2-40B4-BE49-F238E27FC236}">
                <a16:creationId xmlns:a16="http://schemas.microsoft.com/office/drawing/2014/main" id="{1F190FC9-F472-072B-2416-2D5C425A8B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8885CA17-8F5B-4EA7-9313-A4E362F9CA97}" type="slidenum">
              <a:rPr lang="en-US" altLang="en-US" sz="1200">
                <a:solidFill>
                  <a:srgbClr val="898989"/>
                </a:solidFill>
                <a:latin typeface="Arial" panose="020B0604020202020204" pitchFamily="34" charset="0"/>
              </a:rPr>
              <a:pPr>
                <a:lnSpc>
                  <a:spcPct val="100000"/>
                </a:lnSpc>
                <a:spcBef>
                  <a:spcPct val="0"/>
                </a:spcBef>
                <a:buFontTx/>
                <a:buNone/>
              </a:pPr>
              <a:t>81</a:t>
            </a:fld>
            <a:endParaRPr lang="en-US" altLang="en-US" sz="1200">
              <a:solidFill>
                <a:srgbClr val="898989"/>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a:extLst>
              <a:ext uri="{FF2B5EF4-FFF2-40B4-BE49-F238E27FC236}">
                <a16:creationId xmlns:a16="http://schemas.microsoft.com/office/drawing/2014/main" id="{B432C45D-1595-0AB5-DDF1-879C37126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60350"/>
            <a:ext cx="6324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1" name="Slide Number Placeholder 2">
            <a:extLst>
              <a:ext uri="{FF2B5EF4-FFF2-40B4-BE49-F238E27FC236}">
                <a16:creationId xmlns:a16="http://schemas.microsoft.com/office/drawing/2014/main" id="{AED8D6A6-6943-864D-47BF-26BE28AF67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E277B8F9-1D91-4202-A254-DFFFB3AA1AFF}" type="slidenum">
              <a:rPr lang="en-US" altLang="en-US" sz="1200">
                <a:solidFill>
                  <a:srgbClr val="898989"/>
                </a:solidFill>
                <a:latin typeface="Arial" panose="020B0604020202020204" pitchFamily="34" charset="0"/>
              </a:rPr>
              <a:pPr>
                <a:lnSpc>
                  <a:spcPct val="100000"/>
                </a:lnSpc>
                <a:spcBef>
                  <a:spcPct val="0"/>
                </a:spcBef>
                <a:buFontTx/>
                <a:buNone/>
              </a:pPr>
              <a:t>82</a:t>
            </a:fld>
            <a:endParaRPr lang="en-US" altLang="en-US" sz="1200">
              <a:solidFill>
                <a:srgbClr val="898989"/>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4BE39170-FEE4-6002-A0F5-845C51359D51}"/>
              </a:ext>
            </a:extLst>
          </p:cNvPr>
          <p:cNvSpPr>
            <a:spLocks noGrp="1"/>
          </p:cNvSpPr>
          <p:nvPr>
            <p:ph type="title"/>
          </p:nvPr>
        </p:nvSpPr>
        <p:spPr>
          <a:xfrm>
            <a:off x="2438400" y="1"/>
            <a:ext cx="7772400" cy="396875"/>
          </a:xfrm>
        </p:spPr>
        <p:txBody>
          <a:bodyPr>
            <a:normAutofit fontScale="90000"/>
          </a:bodyPr>
          <a:lstStyle/>
          <a:p>
            <a:pPr marL="342900" indent="-342900" algn="ctr"/>
            <a:r>
              <a:rPr lang="en-US" altLang="en-US" sz="2800" b="1">
                <a:solidFill>
                  <a:srgbClr val="1308F8"/>
                </a:solidFill>
                <a:latin typeface="Times New Roman" panose="02020603050405020304" pitchFamily="18" charset="0"/>
                <a:cs typeface="Times New Roman" panose="02020603050405020304" pitchFamily="18" charset="0"/>
              </a:rPr>
              <a:t>4. Activity Modeling--------</a:t>
            </a:r>
          </a:p>
        </p:txBody>
      </p:sp>
      <p:sp>
        <p:nvSpPr>
          <p:cNvPr id="125955" name="Content Placeholder 2">
            <a:extLst>
              <a:ext uri="{FF2B5EF4-FFF2-40B4-BE49-F238E27FC236}">
                <a16:creationId xmlns:a16="http://schemas.microsoft.com/office/drawing/2014/main" id="{6D920A5E-FE4F-D428-E13C-08353C9F5A78}"/>
              </a:ext>
            </a:extLst>
          </p:cNvPr>
          <p:cNvSpPr>
            <a:spLocks noGrp="1"/>
          </p:cNvSpPr>
          <p:nvPr>
            <p:ph idx="1"/>
          </p:nvPr>
        </p:nvSpPr>
        <p:spPr>
          <a:xfrm>
            <a:off x="0" y="304800"/>
            <a:ext cx="12192000" cy="6553200"/>
          </a:xfrm>
        </p:spPr>
        <p:txBody>
          <a:bodyPr/>
          <a:lstStyle/>
          <a:p>
            <a:pPr algn="just" eaLnBrk="1" hangingPunct="1">
              <a:lnSpc>
                <a:spcPct val="150000"/>
              </a:lnSpc>
              <a:spcBef>
                <a:spcPct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The </a:t>
            </a:r>
            <a:r>
              <a:rPr lang="en-US" altLang="en-US" sz="2600" b="1" dirty="0">
                <a:latin typeface="Times New Roman" panose="02020603050405020304" pitchFamily="18" charset="0"/>
                <a:cs typeface="Times New Roman" panose="02020603050405020304" pitchFamily="18" charset="0"/>
              </a:rPr>
              <a:t>diagram</a:t>
            </a:r>
            <a:r>
              <a:rPr lang="en-US" altLang="en-US" sz="2600" dirty="0">
                <a:latin typeface="Times New Roman" panose="02020603050405020304" pitchFamily="18" charset="0"/>
                <a:cs typeface="Times New Roman" panose="02020603050405020304" pitchFamily="18" charset="0"/>
              </a:rPr>
              <a:t> above shows a </a:t>
            </a:r>
            <a:r>
              <a:rPr lang="en-US" altLang="en-US" sz="2600" b="1" dirty="0">
                <a:solidFill>
                  <a:srgbClr val="FF0000"/>
                </a:solidFill>
                <a:latin typeface="Times New Roman" panose="02020603050405020304" pitchFamily="18" charset="0"/>
                <a:cs typeface="Times New Roman" panose="02020603050405020304" pitchFamily="18" charset="0"/>
              </a:rPr>
              <a:t>fork</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after </a:t>
            </a:r>
            <a:r>
              <a:rPr lang="en-US" altLang="en-US" sz="2600" b="1" dirty="0">
                <a:latin typeface="Times New Roman" panose="02020603050405020304" pitchFamily="18" charset="0"/>
                <a:cs typeface="Times New Roman" panose="02020603050405020304" pitchFamily="18" charset="0"/>
              </a:rPr>
              <a:t>activity1</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This </a:t>
            </a:r>
            <a:r>
              <a:rPr lang="en-US" altLang="en-US" sz="2600" b="1" dirty="0">
                <a:solidFill>
                  <a:srgbClr val="FF0000"/>
                </a:solidFill>
                <a:latin typeface="Times New Roman" panose="02020603050405020304" pitchFamily="18" charset="0"/>
                <a:cs typeface="Times New Roman" panose="02020603050405020304" pitchFamily="18" charset="0"/>
              </a:rPr>
              <a:t>indicates</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that both </a:t>
            </a:r>
            <a:r>
              <a:rPr lang="en-US" altLang="en-US" sz="2600" b="1" dirty="0">
                <a:solidFill>
                  <a:srgbClr val="1308F8"/>
                </a:solidFill>
                <a:latin typeface="Times New Roman" panose="02020603050405020304" pitchFamily="18" charset="0"/>
                <a:cs typeface="Times New Roman" panose="02020603050405020304" pitchFamily="18" charset="0"/>
              </a:rPr>
              <a:t>activity2</a:t>
            </a:r>
            <a:r>
              <a:rPr lang="en-US" altLang="en-US" sz="2600" dirty="0">
                <a:solidFill>
                  <a:srgbClr val="1308F8"/>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1308F8"/>
                </a:solidFill>
                <a:latin typeface="Times New Roman" panose="02020603050405020304" pitchFamily="18" charset="0"/>
                <a:cs typeface="Times New Roman" panose="02020603050405020304" pitchFamily="18" charset="0"/>
              </a:rPr>
              <a:t>activity3</a:t>
            </a:r>
            <a:r>
              <a:rPr lang="en-US" altLang="en-US" sz="2600" dirty="0">
                <a:solidFill>
                  <a:srgbClr val="1308F8"/>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are </a:t>
            </a:r>
            <a:r>
              <a:rPr lang="en-US" altLang="en-US" sz="2600" b="1" dirty="0">
                <a:solidFill>
                  <a:srgbClr val="006600"/>
                </a:solidFill>
                <a:latin typeface="Times New Roman" panose="02020603050405020304" pitchFamily="18" charset="0"/>
                <a:cs typeface="Times New Roman" panose="02020603050405020304" pitchFamily="18" charset="0"/>
              </a:rPr>
              <a:t>occurring at the same time</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After </a:t>
            </a:r>
            <a:r>
              <a:rPr lang="en-US" altLang="en-US" sz="2600" b="1" dirty="0">
                <a:solidFill>
                  <a:srgbClr val="FF0000"/>
                </a:solidFill>
                <a:latin typeface="Times New Roman" panose="02020603050405020304" pitchFamily="18" charset="0"/>
                <a:cs typeface="Times New Roman" panose="02020603050405020304" pitchFamily="18" charset="0"/>
              </a:rPr>
              <a:t>activity2</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there is a </a:t>
            </a:r>
            <a:r>
              <a:rPr lang="en-US" altLang="en-US" sz="2600" b="1" dirty="0">
                <a:solidFill>
                  <a:srgbClr val="CC00CC"/>
                </a:solidFill>
                <a:latin typeface="Times New Roman" panose="02020603050405020304" pitchFamily="18" charset="0"/>
                <a:cs typeface="Times New Roman" panose="02020603050405020304" pitchFamily="18" charset="0"/>
              </a:rPr>
              <a:t>branch</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CC00CC"/>
                </a:solidFill>
                <a:latin typeface="Times New Roman" panose="02020603050405020304" pitchFamily="18" charset="0"/>
                <a:cs typeface="Times New Roman" panose="02020603050405020304" pitchFamily="18" charset="0"/>
              </a:rPr>
              <a:t>branch</a:t>
            </a:r>
            <a:r>
              <a:rPr lang="en-US" altLang="en-US" sz="2600" dirty="0">
                <a:solidFill>
                  <a:srgbClr val="CC00CC"/>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describes </a:t>
            </a:r>
            <a:r>
              <a:rPr lang="en-US" altLang="en-US" sz="2600" b="1" dirty="0">
                <a:solidFill>
                  <a:srgbClr val="FF0000"/>
                </a:solidFill>
                <a:latin typeface="Times New Roman" panose="02020603050405020304" pitchFamily="18" charset="0"/>
                <a:cs typeface="Times New Roman" panose="02020603050405020304" pitchFamily="18" charset="0"/>
              </a:rPr>
              <a:t>what activities will take place based on a set of conditions</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All </a:t>
            </a:r>
            <a:r>
              <a:rPr lang="en-US" altLang="en-US" sz="2600" b="1" dirty="0">
                <a:solidFill>
                  <a:srgbClr val="1308F8"/>
                </a:solidFill>
                <a:latin typeface="Times New Roman" panose="02020603050405020304" pitchFamily="18" charset="0"/>
                <a:cs typeface="Times New Roman" panose="02020603050405020304" pitchFamily="18" charset="0"/>
              </a:rPr>
              <a:t>branches at some point </a:t>
            </a:r>
            <a:r>
              <a:rPr lang="en-US" altLang="en-US" sz="2600" dirty="0">
                <a:latin typeface="Times New Roman" panose="02020603050405020304" pitchFamily="18" charset="0"/>
                <a:cs typeface="Times New Roman" panose="02020603050405020304" pitchFamily="18" charset="0"/>
              </a:rPr>
              <a:t>are followed by a </a:t>
            </a:r>
            <a:r>
              <a:rPr lang="en-US" altLang="en-US" sz="2600" b="1" dirty="0">
                <a:solidFill>
                  <a:srgbClr val="FF0000"/>
                </a:solidFill>
                <a:latin typeface="Times New Roman" panose="02020603050405020304" pitchFamily="18" charset="0"/>
                <a:cs typeface="Times New Roman" panose="02020603050405020304" pitchFamily="18" charset="0"/>
              </a:rPr>
              <a:t>merge</a:t>
            </a:r>
            <a:r>
              <a:rPr lang="en-US" altLang="en-US" sz="2600" dirty="0">
                <a:latin typeface="Times New Roman" panose="02020603050405020304" pitchFamily="18" charset="0"/>
                <a:cs typeface="Times New Roman" panose="02020603050405020304" pitchFamily="18" charset="0"/>
              </a:rPr>
              <a:t> to </a:t>
            </a:r>
            <a:r>
              <a:rPr lang="en-US" altLang="en-US" sz="2600" b="1" dirty="0">
                <a:solidFill>
                  <a:srgbClr val="CC00CC"/>
                </a:solidFill>
                <a:latin typeface="Times New Roman" panose="02020603050405020304" pitchFamily="18" charset="0"/>
                <a:cs typeface="Times New Roman" panose="02020603050405020304" pitchFamily="18" charset="0"/>
              </a:rPr>
              <a:t>indicate the end of the conditional behavior started by that branch</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After the </a:t>
            </a:r>
            <a:r>
              <a:rPr lang="en-US" altLang="en-US" sz="2600" b="1" dirty="0">
                <a:solidFill>
                  <a:srgbClr val="FF0000"/>
                </a:solidFill>
                <a:latin typeface="Times New Roman" panose="02020603050405020304" pitchFamily="18" charset="0"/>
                <a:cs typeface="Times New Roman" panose="02020603050405020304" pitchFamily="18" charset="0"/>
              </a:rPr>
              <a:t>merge</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all of the </a:t>
            </a:r>
            <a:r>
              <a:rPr lang="en-US" altLang="en-US" sz="2600" b="1" dirty="0">
                <a:solidFill>
                  <a:srgbClr val="1308F8"/>
                </a:solidFill>
                <a:latin typeface="Times New Roman" panose="02020603050405020304" pitchFamily="18" charset="0"/>
                <a:cs typeface="Times New Roman" panose="02020603050405020304" pitchFamily="18" charset="0"/>
              </a:rPr>
              <a:t>parallel activities must be combined</a:t>
            </a:r>
            <a:r>
              <a:rPr lang="en-US" altLang="en-US" sz="2600" dirty="0">
                <a:latin typeface="Times New Roman" panose="02020603050405020304" pitchFamily="18" charset="0"/>
                <a:cs typeface="Times New Roman" panose="02020603050405020304" pitchFamily="18" charset="0"/>
              </a:rPr>
              <a:t> by a </a:t>
            </a:r>
            <a:r>
              <a:rPr lang="en-US" altLang="en-US" sz="2600" b="1" dirty="0">
                <a:solidFill>
                  <a:srgbClr val="FF0000"/>
                </a:solidFill>
                <a:latin typeface="Times New Roman" panose="02020603050405020304" pitchFamily="18" charset="0"/>
                <a:cs typeface="Times New Roman" panose="02020603050405020304" pitchFamily="18" charset="0"/>
              </a:rPr>
              <a:t>join</a:t>
            </a:r>
            <a:r>
              <a:rPr lang="en-US" altLang="en-US" sz="2600" dirty="0">
                <a:solidFill>
                  <a:srgbClr val="FF000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before </a:t>
            </a:r>
            <a:r>
              <a:rPr lang="en-US" altLang="en-US" sz="2600" b="1" dirty="0">
                <a:solidFill>
                  <a:srgbClr val="006600"/>
                </a:solidFill>
                <a:latin typeface="Times New Roman" panose="02020603050405020304" pitchFamily="18" charset="0"/>
                <a:cs typeface="Times New Roman" panose="02020603050405020304" pitchFamily="18" charset="0"/>
              </a:rPr>
              <a:t>transitioning into the final activity state</a:t>
            </a:r>
            <a:r>
              <a:rPr lang="en-US" alt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ct val="0"/>
              </a:spcBef>
            </a:pPr>
            <a:endParaRPr lang="en-US"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US" altLang="en-US" sz="26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pPr>
            <a:endParaRPr lang="en-US" altLang="en-US" sz="2600" dirty="0">
              <a:latin typeface="Times New Roman" panose="02020603050405020304" pitchFamily="18" charset="0"/>
              <a:cs typeface="Times New Roman" panose="02020603050405020304" pitchFamily="18" charset="0"/>
            </a:endParaRPr>
          </a:p>
        </p:txBody>
      </p:sp>
      <p:sp>
        <p:nvSpPr>
          <p:cNvPr id="125956" name="Slide Number Placeholder 3">
            <a:extLst>
              <a:ext uri="{FF2B5EF4-FFF2-40B4-BE49-F238E27FC236}">
                <a16:creationId xmlns:a16="http://schemas.microsoft.com/office/drawing/2014/main" id="{125B4681-2091-D828-0B78-310963DE37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A14AA3C4-2B8B-4488-89FE-34D08307C1C1}" type="slidenum">
              <a:rPr lang="en-US" altLang="en-US" sz="1200">
                <a:solidFill>
                  <a:srgbClr val="898989"/>
                </a:solidFill>
                <a:latin typeface="Arial" panose="020B0604020202020204" pitchFamily="34" charset="0"/>
              </a:rPr>
              <a:pPr>
                <a:lnSpc>
                  <a:spcPct val="100000"/>
                </a:lnSpc>
                <a:spcBef>
                  <a:spcPct val="0"/>
                </a:spcBef>
                <a:buFontTx/>
                <a:buNone/>
              </a:pPr>
              <a:t>83</a:t>
            </a:fld>
            <a:endParaRPr lang="en-US" altLang="en-US" sz="1200">
              <a:solidFill>
                <a:srgbClr val="898989"/>
              </a:solidFill>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110BF2A4-6696-C0C8-E91A-DE9E9958D110}"/>
              </a:ext>
            </a:extLst>
          </p:cNvPr>
          <p:cNvSpPr>
            <a:spLocks noGrp="1" noChangeArrowheads="1"/>
          </p:cNvSpPr>
          <p:nvPr>
            <p:ph type="title"/>
          </p:nvPr>
        </p:nvSpPr>
        <p:spPr>
          <a:xfrm>
            <a:off x="2438400" y="0"/>
            <a:ext cx="7772400" cy="533400"/>
          </a:xfrm>
        </p:spPr>
        <p:txBody>
          <a:bodyPr>
            <a:normAutofit fontScale="90000"/>
          </a:bodyPr>
          <a:lstStyle/>
          <a:p>
            <a:pPr eaLnBrk="1" hangingPunct="1"/>
            <a:r>
              <a:rPr lang="en-US" altLang="en-US" sz="3600" b="1">
                <a:solidFill>
                  <a:srgbClr val="1308F8"/>
                </a:solidFill>
                <a:latin typeface="Times New Roman" panose="02020603050405020304" pitchFamily="18" charset="0"/>
                <a:cs typeface="Times New Roman" panose="02020603050405020304" pitchFamily="18" charset="0"/>
              </a:rPr>
              <a:t>Activity Diagram Symbols</a:t>
            </a:r>
          </a:p>
        </p:txBody>
      </p:sp>
      <p:sp>
        <p:nvSpPr>
          <p:cNvPr id="126979" name="Slide Number Placeholder 5">
            <a:extLst>
              <a:ext uri="{FF2B5EF4-FFF2-40B4-BE49-F238E27FC236}">
                <a16:creationId xmlns:a16="http://schemas.microsoft.com/office/drawing/2014/main" id="{1FEED4A9-F210-7419-9247-EF39C6CF00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1200">
                <a:solidFill>
                  <a:srgbClr val="898989"/>
                </a:solidFill>
                <a:latin typeface="Arial" panose="020B0604020202020204" pitchFamily="34" charset="0"/>
              </a:rPr>
              <a:t>18-</a:t>
            </a:r>
            <a:fld id="{010A5E27-29E2-4EE5-8532-0683F0762FA4}" type="slidenum">
              <a:rPr lang="en-US" altLang="en-US" sz="1200">
                <a:solidFill>
                  <a:srgbClr val="898989"/>
                </a:solidFill>
                <a:latin typeface="Arial" panose="020B0604020202020204" pitchFamily="34" charset="0"/>
              </a:rPr>
              <a:pPr>
                <a:lnSpc>
                  <a:spcPct val="100000"/>
                </a:lnSpc>
                <a:spcBef>
                  <a:spcPct val="0"/>
                </a:spcBef>
                <a:buFontTx/>
                <a:buNone/>
              </a:pPr>
              <a:t>84</a:t>
            </a:fld>
            <a:endParaRPr lang="en-US" altLang="en-US" sz="1200">
              <a:solidFill>
                <a:srgbClr val="898989"/>
              </a:solidFill>
              <a:latin typeface="Arial" panose="020B0604020202020204" pitchFamily="34" charset="0"/>
            </a:endParaRPr>
          </a:p>
        </p:txBody>
      </p:sp>
      <p:pic>
        <p:nvPicPr>
          <p:cNvPr id="126980" name="Picture 5" descr="FIG18_10">
            <a:extLst>
              <a:ext uri="{FF2B5EF4-FFF2-40B4-BE49-F238E27FC236}">
                <a16:creationId xmlns:a16="http://schemas.microsoft.com/office/drawing/2014/main" id="{D4387297-7B00-691E-691E-AFC936C75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713" y="685800"/>
            <a:ext cx="88328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1F5966FE-874E-1DF7-2F19-F59389CB1F01}"/>
              </a:ext>
            </a:extLst>
          </p:cNvPr>
          <p:cNvSpPr>
            <a:spLocks noGrp="1"/>
          </p:cNvSpPr>
          <p:nvPr>
            <p:ph type="title"/>
          </p:nvPr>
        </p:nvSpPr>
        <p:spPr>
          <a:xfrm>
            <a:off x="1524000" y="274639"/>
            <a:ext cx="9067800" cy="1163637"/>
          </a:xfrm>
        </p:spPr>
        <p:txBody>
          <a:bodyPr>
            <a:normAutofit fontScale="90000"/>
          </a:bodyPr>
          <a:lstStyle/>
          <a:p>
            <a:pPr marL="457200" indent="-457200">
              <a:buFont typeface="Wingdings" panose="05000000000000000000" pitchFamily="2" charset="2"/>
              <a:buChar char="Ø"/>
            </a:pPr>
            <a:r>
              <a:rPr lang="en-US" altLang="en-US" sz="3200" b="1" i="1">
                <a:solidFill>
                  <a:srgbClr val="1308F8"/>
                </a:solidFill>
                <a:latin typeface="Times New Roman" panose="02020603050405020304" pitchFamily="18" charset="0"/>
                <a:cs typeface="Times New Roman" panose="02020603050405020304" pitchFamily="18" charset="0"/>
              </a:rPr>
              <a:t>Example:-Activity of performing selling an item to a customer.</a:t>
            </a:r>
            <a:br>
              <a:rPr lang="en-US" altLang="en-US" sz="3200" b="1" i="1">
                <a:solidFill>
                  <a:srgbClr val="1308F8"/>
                </a:solidFill>
                <a:latin typeface="Times New Roman" panose="02020603050405020304" pitchFamily="18" charset="0"/>
                <a:cs typeface="Times New Roman" panose="02020603050405020304" pitchFamily="18" charset="0"/>
              </a:rPr>
            </a:br>
            <a:endParaRPr lang="en-US" altLang="en-US" sz="3200" b="1" i="1">
              <a:solidFill>
                <a:srgbClr val="1308F8"/>
              </a:solidFill>
              <a:latin typeface="Times New Roman" panose="02020603050405020304" pitchFamily="18" charset="0"/>
              <a:cs typeface="Times New Roman" panose="02020603050405020304" pitchFamily="18" charset="0"/>
            </a:endParaRPr>
          </a:p>
        </p:txBody>
      </p:sp>
      <p:sp>
        <p:nvSpPr>
          <p:cNvPr id="128003" name="Slide Number Placeholder 3">
            <a:extLst>
              <a:ext uri="{FF2B5EF4-FFF2-40B4-BE49-F238E27FC236}">
                <a16:creationId xmlns:a16="http://schemas.microsoft.com/office/drawing/2014/main" id="{0EA0B8AF-A359-0079-9921-DCDE625B80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D70AB20E-0C16-4FC8-9AB2-90D975946382}" type="slidenum">
              <a:rPr lang="en-US" altLang="en-US" sz="1200">
                <a:solidFill>
                  <a:srgbClr val="898989"/>
                </a:solidFill>
                <a:latin typeface="Arial" panose="020B0604020202020204" pitchFamily="34" charset="0"/>
              </a:rPr>
              <a:pPr>
                <a:lnSpc>
                  <a:spcPct val="100000"/>
                </a:lnSpc>
                <a:spcBef>
                  <a:spcPct val="0"/>
                </a:spcBef>
                <a:buFontTx/>
                <a:buNone/>
              </a:pPr>
              <a:t>85</a:t>
            </a:fld>
            <a:endParaRPr lang="en-US" altLang="en-US" sz="1200">
              <a:solidFill>
                <a:srgbClr val="898989"/>
              </a:solidFill>
              <a:latin typeface="Arial" panose="020B0604020202020204" pitchFamily="34" charset="0"/>
            </a:endParaRPr>
          </a:p>
        </p:txBody>
      </p:sp>
      <p:pic>
        <p:nvPicPr>
          <p:cNvPr id="128004" name="Picture 2">
            <a:extLst>
              <a:ext uri="{FF2B5EF4-FFF2-40B4-BE49-F238E27FC236}">
                <a16:creationId xmlns:a16="http://schemas.microsoft.com/office/drawing/2014/main" id="{081F4E73-3548-15FD-3B76-8E8BA0A87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271" t="21327" r="33432" b="26163"/>
          <a:stretch>
            <a:fillRect/>
          </a:stretch>
        </p:blipFill>
        <p:spPr bwMode="auto">
          <a:xfrm>
            <a:off x="4724400" y="714375"/>
            <a:ext cx="5257800"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CF81E6C7-0A3D-11C4-8343-B332C04246B3}"/>
              </a:ext>
            </a:extLst>
          </p:cNvPr>
          <p:cNvSpPr>
            <a:spLocks noGrp="1" noChangeArrowheads="1"/>
          </p:cNvSpPr>
          <p:nvPr>
            <p:ph type="title"/>
          </p:nvPr>
        </p:nvSpPr>
        <p:spPr>
          <a:xfrm>
            <a:off x="2438400" y="0"/>
            <a:ext cx="7772400" cy="381000"/>
          </a:xfrm>
        </p:spPr>
        <p:txBody>
          <a:bodyPr rtlCol="0">
            <a:normAutofit fontScale="90000"/>
          </a:bodyPr>
          <a:lstStyle/>
          <a:p>
            <a:pPr algn="ctr">
              <a:defRPr/>
            </a:pPr>
            <a:r>
              <a:rPr lang="en-US" sz="3600" b="1" dirty="0">
                <a:solidFill>
                  <a:srgbClr val="1308F8"/>
                </a:solidFill>
                <a:latin typeface="Times New Roman" pitchFamily="18" charset="0"/>
                <a:cs typeface="Times New Roman" pitchFamily="18" charset="0"/>
              </a:rPr>
              <a:t>Modeling Activity Diagrams</a:t>
            </a:r>
          </a:p>
        </p:txBody>
      </p:sp>
      <p:sp>
        <p:nvSpPr>
          <p:cNvPr id="129027" name="Rectangle 3">
            <a:extLst>
              <a:ext uri="{FF2B5EF4-FFF2-40B4-BE49-F238E27FC236}">
                <a16:creationId xmlns:a16="http://schemas.microsoft.com/office/drawing/2014/main" id="{8EEB2A46-8C3D-7299-8E87-8678A1FD3C2E}"/>
              </a:ext>
            </a:extLst>
          </p:cNvPr>
          <p:cNvSpPr>
            <a:spLocks noGrp="1" noChangeArrowheads="1"/>
          </p:cNvSpPr>
          <p:nvPr>
            <p:ph idx="1"/>
          </p:nvPr>
        </p:nvSpPr>
        <p:spPr>
          <a:xfrm>
            <a:off x="0" y="228600"/>
            <a:ext cx="12192000" cy="6781800"/>
          </a:xfrm>
        </p:spPr>
        <p:txBody>
          <a:bodyPr>
            <a:normAutofit/>
          </a:bodyPr>
          <a:lstStyle/>
          <a:p>
            <a:pPr algn="just" eaLnBrk="1" hangingPunct="1">
              <a:lnSpc>
                <a:spcPct val="150000"/>
              </a:lnSpc>
              <a:spcBef>
                <a:spcPct val="0"/>
              </a:spcBef>
              <a:buFont typeface="Wingdings" panose="05000000000000000000" pitchFamily="2" charset="2"/>
              <a:buChar char="§"/>
            </a:pPr>
            <a:r>
              <a:rPr lang="en-US" altLang="en-US" b="1" dirty="0">
                <a:solidFill>
                  <a:srgbClr val="FF0000"/>
                </a:solidFill>
                <a:latin typeface="Times New Roman" panose="02020603050405020304" pitchFamily="18" charset="0"/>
                <a:cs typeface="Times New Roman" panose="02020603050405020304" pitchFamily="18" charset="0"/>
              </a:rPr>
              <a:t>Ask what happens first, second, and so on</a:t>
            </a:r>
            <a:r>
              <a:rPr lang="en-US"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US" altLang="en-US" b="1" dirty="0">
                <a:solidFill>
                  <a:srgbClr val="1308F8"/>
                </a:solidFill>
                <a:latin typeface="Times New Roman" panose="02020603050405020304" pitchFamily="18" charset="0"/>
                <a:cs typeface="Times New Roman" panose="02020603050405020304" pitchFamily="18" charset="0"/>
              </a:rPr>
              <a:t>Determine if the activities happen</a:t>
            </a:r>
            <a:r>
              <a:rPr lang="en-US" altLang="en-US" dirty="0">
                <a:latin typeface="Times New Roman" panose="02020603050405020304" pitchFamily="18" charset="0"/>
                <a:cs typeface="Times New Roman" panose="02020603050405020304" pitchFamily="18" charset="0"/>
              </a:rPr>
              <a:t> in </a:t>
            </a:r>
            <a:r>
              <a:rPr lang="en-US" altLang="en-US" b="1" dirty="0">
                <a:solidFill>
                  <a:srgbClr val="CC00CC"/>
                </a:solidFill>
                <a:latin typeface="Times New Roman" panose="02020603050405020304" pitchFamily="18" charset="0"/>
                <a:cs typeface="Times New Roman" panose="02020603050405020304" pitchFamily="18" charset="0"/>
              </a:rPr>
              <a:t>sequence or parallel</a:t>
            </a:r>
            <a:r>
              <a:rPr lang="en-US" altLang="en-US" dirty="0">
                <a:latin typeface="Times New Roman" panose="02020603050405020304" pitchFamily="18" charset="0"/>
                <a:cs typeface="Times New Roman" panose="02020603050405020304" pitchFamily="18" charset="0"/>
              </a:rPr>
              <a:t>.</a:t>
            </a:r>
          </a:p>
          <a:p>
            <a:pPr algn="just" eaLnBrk="1" hangingPunct="1">
              <a:lnSpc>
                <a:spcPct val="150000"/>
              </a:lnSpc>
              <a:spcBef>
                <a:spcPct val="0"/>
              </a:spcBef>
              <a:buFont typeface="Wingdings" panose="05000000000000000000" pitchFamily="2" charset="2"/>
              <a:buChar char="§"/>
            </a:pPr>
            <a:r>
              <a:rPr lang="en-US" altLang="en-US" b="1" dirty="0">
                <a:solidFill>
                  <a:srgbClr val="006600"/>
                </a:solidFill>
                <a:latin typeface="Times New Roman" panose="02020603050405020304" pitchFamily="18" charset="0"/>
                <a:cs typeface="Times New Roman" panose="02020603050405020304" pitchFamily="18" charset="0"/>
              </a:rPr>
              <a:t>Examine all the scenarios for a </a:t>
            </a:r>
            <a:r>
              <a:rPr lang="en-US" altLang="en-US" b="1" dirty="0">
                <a:solidFill>
                  <a:srgbClr val="FF0000"/>
                </a:solidFill>
                <a:latin typeface="Times New Roman" panose="02020603050405020304" pitchFamily="18" charset="0"/>
                <a:cs typeface="Times New Roman" panose="02020603050405020304" pitchFamily="18" charset="0"/>
              </a:rPr>
              <a:t>use case</a:t>
            </a:r>
            <a:r>
              <a:rPr lang="en-US" altLang="en-US" b="1" dirty="0">
                <a:solidFill>
                  <a:srgbClr val="006600"/>
                </a:solidFill>
                <a:latin typeface="Times New Roman" panose="02020603050405020304" pitchFamily="18" charset="0"/>
                <a:cs typeface="Times New Roman" panose="02020603050405020304" pitchFamily="18" charset="0"/>
              </a:rPr>
              <a:t>.</a:t>
            </a:r>
          </a:p>
          <a:p>
            <a:pPr algn="ctr" eaLnBrk="1" hangingPunct="1">
              <a:lnSpc>
                <a:spcPct val="150000"/>
              </a:lnSpc>
              <a:spcBef>
                <a:spcPct val="0"/>
              </a:spcBef>
              <a:buFont typeface="Wingdings 2" panose="05020102010507070707" pitchFamily="18" charset="2"/>
              <a:buNone/>
            </a:pPr>
            <a:r>
              <a:rPr lang="en-US" altLang="en-US" b="1" u="sng" dirty="0" err="1">
                <a:latin typeface="Times New Roman" panose="02020603050405020304" pitchFamily="18" charset="0"/>
                <a:cs typeface="Times New Roman" panose="02020603050405020304" pitchFamily="18" charset="0"/>
              </a:rPr>
              <a:t>Swimlanes</a:t>
            </a:r>
            <a:endParaRPr lang="en-US" altLang="en-US" b="1" u="sng"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 typeface="Wingdings" panose="05000000000000000000" pitchFamily="2" charset="2"/>
              <a:buChar char="§"/>
            </a:pPr>
            <a:r>
              <a:rPr lang="en-US" altLang="en-US" b="1" dirty="0">
                <a:solidFill>
                  <a:srgbClr val="CC00CC"/>
                </a:solidFill>
                <a:latin typeface="Times New Roman" panose="02020603050405020304" pitchFamily="18" charset="0"/>
                <a:cs typeface="Times New Roman" panose="02020603050405020304" pitchFamily="18" charset="0"/>
              </a:rPr>
              <a:t>Included on activity diagrams to show partitioning</a:t>
            </a:r>
          </a:p>
          <a:p>
            <a:pPr algn="just" eaLnBrk="1" hangingPunct="1">
              <a:lnSpc>
                <a:spcPct val="150000"/>
              </a:lnSpc>
              <a:spcBef>
                <a:spcPct val="0"/>
              </a:spcBef>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Show which activities:</a:t>
            </a:r>
          </a:p>
          <a:p>
            <a:pPr lvl="1" algn="just" eaLnBrk="1" hangingPunct="1">
              <a:lnSpc>
                <a:spcPct val="150000"/>
              </a:lnSpc>
              <a:spcBef>
                <a:spcPct val="0"/>
              </a:spcBef>
              <a:buFont typeface="Wingdings" panose="05000000000000000000" pitchFamily="2" charset="2"/>
              <a:buChar char="§"/>
            </a:pPr>
            <a:r>
              <a:rPr lang="en-US" altLang="en-US" b="1" dirty="0">
                <a:solidFill>
                  <a:srgbClr val="1308F8"/>
                </a:solidFill>
                <a:latin typeface="Times New Roman" panose="02020603050405020304" pitchFamily="18" charset="0"/>
                <a:cs typeface="Times New Roman" panose="02020603050405020304" pitchFamily="18" charset="0"/>
              </a:rPr>
              <a:t>Occur on a browser</a:t>
            </a:r>
          </a:p>
          <a:p>
            <a:pPr lvl="1" algn="just" eaLnBrk="1" hangingPunct="1">
              <a:lnSpc>
                <a:spcPct val="150000"/>
              </a:lnSpc>
              <a:spcBef>
                <a:spcPct val="0"/>
              </a:spcBef>
              <a:buFont typeface="Wingdings" panose="05000000000000000000" pitchFamily="2" charset="2"/>
              <a:buChar char="§"/>
            </a:pPr>
            <a:r>
              <a:rPr lang="en-US" altLang="en-US" b="1" dirty="0">
                <a:solidFill>
                  <a:srgbClr val="1308F8"/>
                </a:solidFill>
                <a:latin typeface="Times New Roman" panose="02020603050405020304" pitchFamily="18" charset="0"/>
                <a:cs typeface="Times New Roman" panose="02020603050405020304" pitchFamily="18" charset="0"/>
              </a:rPr>
              <a:t>Occur on a server</a:t>
            </a:r>
          </a:p>
          <a:p>
            <a:pPr lvl="1" algn="just" eaLnBrk="1" hangingPunct="1">
              <a:lnSpc>
                <a:spcPct val="150000"/>
              </a:lnSpc>
              <a:spcBef>
                <a:spcPct val="0"/>
              </a:spcBef>
              <a:buFont typeface="Wingdings" panose="05000000000000000000" pitchFamily="2" charset="2"/>
              <a:buChar char="§"/>
            </a:pPr>
            <a:r>
              <a:rPr lang="en-US" altLang="en-US" b="1" dirty="0">
                <a:solidFill>
                  <a:srgbClr val="FF0000"/>
                </a:solidFill>
                <a:latin typeface="Times New Roman" panose="02020603050405020304" pitchFamily="18" charset="0"/>
                <a:cs typeface="Times New Roman" panose="02020603050405020304" pitchFamily="18" charset="0"/>
              </a:rPr>
              <a:t>Happen on a mainframe</a:t>
            </a:r>
          </a:p>
          <a:p>
            <a:pPr lvl="1" algn="just" eaLnBrk="1" hangingPunct="1">
              <a:lnSpc>
                <a:spcPct val="150000"/>
              </a:lnSpc>
              <a:spcBef>
                <a:spcPct val="0"/>
              </a:spcBef>
              <a:buFont typeface="Wingdings" panose="05000000000000000000" pitchFamily="2" charset="2"/>
              <a:buChar char="§"/>
            </a:pPr>
            <a:r>
              <a:rPr lang="en-US" altLang="en-US" b="1" dirty="0">
                <a:solidFill>
                  <a:srgbClr val="FF0000"/>
                </a:solidFill>
                <a:latin typeface="Times New Roman" panose="02020603050405020304" pitchFamily="18" charset="0"/>
                <a:cs typeface="Times New Roman" panose="02020603050405020304" pitchFamily="18" charset="0"/>
              </a:rPr>
              <a:t>Are done by external partners</a:t>
            </a:r>
          </a:p>
          <a:p>
            <a:pPr algn="just" eaLnBrk="1" hangingPunct="1">
              <a:lnSpc>
                <a:spcPct val="150000"/>
              </a:lnSpc>
              <a:spcBef>
                <a:spcPct val="0"/>
              </a:spcBef>
              <a:buFont typeface="Wingdings" panose="05000000000000000000" pitchFamily="2" charset="2"/>
              <a:buChar char="Ø"/>
            </a:pPr>
            <a:r>
              <a:rPr lang="en-US" altLang="en-US" b="1" dirty="0">
                <a:solidFill>
                  <a:srgbClr val="006600"/>
                </a:solidFill>
                <a:latin typeface="Times New Roman" panose="02020603050405020304" pitchFamily="18" charset="0"/>
                <a:cs typeface="Times New Roman" panose="02020603050405020304" pitchFamily="18" charset="0"/>
              </a:rPr>
              <a:t>Help to divide tasks among team members</a:t>
            </a:r>
          </a:p>
          <a:p>
            <a:pPr algn="just" eaLnBrk="1" hangingPunct="1">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29028" name="Slide Number Placeholder 5">
            <a:extLst>
              <a:ext uri="{FF2B5EF4-FFF2-40B4-BE49-F238E27FC236}">
                <a16:creationId xmlns:a16="http://schemas.microsoft.com/office/drawing/2014/main" id="{BF061606-A56A-373A-7F9F-478C2D3C21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1200">
                <a:solidFill>
                  <a:srgbClr val="898989"/>
                </a:solidFill>
                <a:latin typeface="Arial" panose="020B0604020202020204" pitchFamily="34" charset="0"/>
              </a:rPr>
              <a:t>18-</a:t>
            </a:r>
            <a:fld id="{6D01D007-15BB-40FA-8F35-1484EB0A51CE}" type="slidenum">
              <a:rPr lang="en-US" altLang="en-US" sz="1200">
                <a:solidFill>
                  <a:srgbClr val="898989"/>
                </a:solidFill>
                <a:latin typeface="Arial" panose="020B0604020202020204" pitchFamily="34" charset="0"/>
              </a:rPr>
              <a:pPr>
                <a:lnSpc>
                  <a:spcPct val="100000"/>
                </a:lnSpc>
                <a:spcBef>
                  <a:spcPct val="0"/>
                </a:spcBef>
                <a:buFontTx/>
                <a:buNone/>
              </a:pPr>
              <a:t>86</a:t>
            </a:fld>
            <a:endParaRPr lang="en-US" altLang="en-US" sz="1200">
              <a:solidFill>
                <a:srgbClr val="898989"/>
              </a:solidFill>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622752-AD73-209C-680C-334AA4E5E330}"/>
              </a:ext>
            </a:extLst>
          </p:cNvPr>
          <p:cNvSpPr>
            <a:spLocks noGrp="1" noChangeArrowheads="1"/>
          </p:cNvSpPr>
          <p:nvPr>
            <p:ph type="title"/>
          </p:nvPr>
        </p:nvSpPr>
        <p:spPr>
          <a:xfrm>
            <a:off x="2438400" y="76200"/>
            <a:ext cx="7772400" cy="457200"/>
          </a:xfrm>
        </p:spPr>
        <p:txBody>
          <a:bodyPr>
            <a:normAutofit fontScale="90000"/>
          </a:bodyPr>
          <a:lstStyle/>
          <a:p>
            <a:pPr algn="ctr" eaLnBrk="1" hangingPunct="1"/>
            <a:r>
              <a:rPr lang="en-US" altLang="en-US" sz="3200" b="1">
                <a:solidFill>
                  <a:srgbClr val="1308F8"/>
                </a:solidFill>
                <a:latin typeface="Times New Roman" panose="02020603050405020304" pitchFamily="18" charset="0"/>
                <a:cs typeface="Times New Roman" panose="02020603050405020304" pitchFamily="18" charset="0"/>
              </a:rPr>
              <a:t>Swimlane Boundaries</a:t>
            </a:r>
          </a:p>
        </p:txBody>
      </p:sp>
      <p:sp>
        <p:nvSpPr>
          <p:cNvPr id="130051" name="Rectangle 3">
            <a:extLst>
              <a:ext uri="{FF2B5EF4-FFF2-40B4-BE49-F238E27FC236}">
                <a16:creationId xmlns:a16="http://schemas.microsoft.com/office/drawing/2014/main" id="{5B8B573F-EF38-A2E6-0D8F-69326A8BD58C}"/>
              </a:ext>
            </a:extLst>
          </p:cNvPr>
          <p:cNvSpPr>
            <a:spLocks noGrp="1" noChangeArrowheads="1"/>
          </p:cNvSpPr>
          <p:nvPr>
            <p:ph idx="1"/>
          </p:nvPr>
        </p:nvSpPr>
        <p:spPr>
          <a:xfrm>
            <a:off x="-1" y="609600"/>
            <a:ext cx="12007121" cy="6019800"/>
          </a:xfrm>
        </p:spPr>
        <p:txBody>
          <a:bodyPr/>
          <a:lstStyle/>
          <a:p>
            <a:pPr algn="just" eaLnBrk="1" hangingPunct="1">
              <a:lnSpc>
                <a:spcPct val="150000"/>
              </a:lnSpc>
              <a:spcBef>
                <a:spcPct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When an event crosses </a:t>
            </a:r>
            <a:r>
              <a:rPr lang="en-US" altLang="en-US" b="1" dirty="0" err="1">
                <a:solidFill>
                  <a:srgbClr val="FF0000"/>
                </a:solidFill>
                <a:latin typeface="Times New Roman" panose="02020603050405020304" pitchFamily="18" charset="0"/>
                <a:cs typeface="Times New Roman" panose="02020603050405020304" pitchFamily="18" charset="0"/>
              </a:rPr>
              <a:t>swimlane</a:t>
            </a:r>
            <a:r>
              <a:rPr lang="en-US" altLang="en-US" b="1" dirty="0">
                <a:solidFill>
                  <a:srgbClr val="FF0000"/>
                </a:solidFill>
                <a:latin typeface="Times New Roman" panose="02020603050405020304" pitchFamily="18" charset="0"/>
                <a:cs typeface="Times New Roman" panose="02020603050405020304" pitchFamily="18" charset="0"/>
              </a:rPr>
              <a:t> boundaries, data must be transmitted.</a:t>
            </a:r>
          </a:p>
          <a:p>
            <a:pPr lvl="1" algn="just" eaLnBrk="1" hangingPunct="1">
              <a:lnSpc>
                <a:spcPct val="15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a:t>
            </a:r>
            <a:r>
              <a:rPr lang="en-US" altLang="en-US" sz="3200" b="1" dirty="0">
                <a:solidFill>
                  <a:srgbClr val="1308F8"/>
                </a:solidFill>
                <a:latin typeface="Times New Roman" panose="02020603050405020304" pitchFamily="18" charset="0"/>
                <a:cs typeface="Times New Roman" panose="02020603050405020304" pitchFamily="18" charset="0"/>
              </a:rPr>
              <a:t>Web form is sent to a server</a:t>
            </a:r>
            <a:r>
              <a:rPr lang="en-US" altLang="en-US" sz="3200" dirty="0">
                <a:latin typeface="Times New Roman" panose="02020603050405020304" pitchFamily="18" charset="0"/>
                <a:cs typeface="Times New Roman" panose="02020603050405020304" pitchFamily="18" charset="0"/>
              </a:rPr>
              <a:t>.</a:t>
            </a:r>
          </a:p>
          <a:p>
            <a:pPr lvl="1" algn="just" eaLnBrk="1" hangingPunct="1">
              <a:lnSpc>
                <a:spcPct val="150000"/>
              </a:lnSpc>
              <a:spcBef>
                <a:spcPct val="0"/>
              </a:spcBef>
              <a:buFont typeface="Wingdings" panose="05000000000000000000" pitchFamily="2" charset="2"/>
              <a:buChar char="§"/>
            </a:pPr>
            <a:r>
              <a:rPr lang="en-US" altLang="en-US" sz="3200" b="1" dirty="0">
                <a:solidFill>
                  <a:srgbClr val="CC00CC"/>
                </a:solidFill>
                <a:latin typeface="Times New Roman" panose="02020603050405020304" pitchFamily="18" charset="0"/>
                <a:cs typeface="Times New Roman" panose="02020603050405020304" pitchFamily="18" charset="0"/>
              </a:rPr>
              <a:t>Data are placed into middleware to transmit </a:t>
            </a:r>
            <a:r>
              <a:rPr lang="en-US" altLang="en-US" sz="3200" dirty="0">
                <a:latin typeface="Times New Roman" panose="02020603050405020304" pitchFamily="18" charset="0"/>
                <a:cs typeface="Times New Roman" panose="02020603050405020304" pitchFamily="18" charset="0"/>
              </a:rPr>
              <a:t>it </a:t>
            </a:r>
            <a:r>
              <a:rPr lang="en-US" altLang="en-US" sz="3200" b="1" dirty="0">
                <a:solidFill>
                  <a:srgbClr val="FF0000"/>
                </a:solidFill>
                <a:latin typeface="Times New Roman" panose="02020603050405020304" pitchFamily="18" charset="0"/>
                <a:cs typeface="Times New Roman" panose="02020603050405020304" pitchFamily="18" charset="0"/>
              </a:rPr>
              <a:t>between a server and a mainframe</a:t>
            </a:r>
            <a:r>
              <a:rPr lang="en-US" altLang="en-US" sz="3200" dirty="0">
                <a:latin typeface="Times New Roman" panose="02020603050405020304" pitchFamily="18" charset="0"/>
                <a:cs typeface="Times New Roman" panose="02020603050405020304" pitchFamily="18" charset="0"/>
              </a:rPr>
              <a:t>.</a:t>
            </a:r>
          </a:p>
          <a:p>
            <a:pPr lvl="1" algn="just" eaLnBrk="1" hangingPunct="1">
              <a:lnSpc>
                <a:spcPct val="150000"/>
              </a:lnSpc>
              <a:spcBef>
                <a:spcPct val="0"/>
              </a:spcBef>
              <a:buFont typeface="Wingdings" panose="05000000000000000000" pitchFamily="2" charset="2"/>
              <a:buChar char="§"/>
            </a:pPr>
            <a:r>
              <a:rPr lang="en-US" altLang="en-US" sz="3200" b="1" dirty="0">
                <a:solidFill>
                  <a:srgbClr val="1308F8"/>
                </a:solidFill>
                <a:latin typeface="Times New Roman" panose="02020603050405020304" pitchFamily="18" charset="0"/>
                <a:cs typeface="Times New Roman" panose="02020603050405020304" pitchFamily="18" charset="0"/>
              </a:rPr>
              <a:t>Data are transmitted to and from an external partner</a:t>
            </a:r>
            <a:r>
              <a:rPr lang="en-US" altLang="en-US" sz="3200" dirty="0">
                <a:latin typeface="Times New Roman" panose="02020603050405020304" pitchFamily="18" charset="0"/>
                <a:cs typeface="Times New Roman" panose="02020603050405020304" pitchFamily="18" charset="0"/>
              </a:rPr>
              <a:t>.</a:t>
            </a:r>
          </a:p>
        </p:txBody>
      </p:sp>
      <p:sp>
        <p:nvSpPr>
          <p:cNvPr id="130052" name="Slide Number Placeholder 5">
            <a:extLst>
              <a:ext uri="{FF2B5EF4-FFF2-40B4-BE49-F238E27FC236}">
                <a16:creationId xmlns:a16="http://schemas.microsoft.com/office/drawing/2014/main" id="{F3D46E75-EB00-124C-B8DC-266C742251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r>
              <a:rPr lang="en-US" altLang="en-US" sz="1200">
                <a:solidFill>
                  <a:srgbClr val="898989"/>
                </a:solidFill>
                <a:latin typeface="Arial" panose="020B0604020202020204" pitchFamily="34" charset="0"/>
              </a:rPr>
              <a:t>18-</a:t>
            </a:r>
            <a:fld id="{07B8C650-1ACF-4228-A172-767E01D4A5FB}" type="slidenum">
              <a:rPr lang="en-US" altLang="en-US" sz="1200">
                <a:solidFill>
                  <a:srgbClr val="898989"/>
                </a:solidFill>
                <a:latin typeface="Arial" panose="020B0604020202020204" pitchFamily="34" charset="0"/>
              </a:rPr>
              <a:pPr>
                <a:lnSpc>
                  <a:spcPct val="100000"/>
                </a:lnSpc>
                <a:spcBef>
                  <a:spcPct val="0"/>
                </a:spcBef>
                <a:buFontTx/>
                <a:buNone/>
              </a:pPr>
              <a:t>87</a:t>
            </a:fld>
            <a:endParaRPr lang="en-US" altLang="en-US" sz="1200">
              <a:solidFill>
                <a:srgbClr val="898989"/>
              </a:solidFill>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6C320279-F412-EABF-FE2A-947861E182BD}"/>
              </a:ext>
            </a:extLst>
          </p:cNvPr>
          <p:cNvSpPr>
            <a:spLocks noGrp="1" noChangeArrowheads="1"/>
          </p:cNvSpPr>
          <p:nvPr>
            <p:ph type="title"/>
          </p:nvPr>
        </p:nvSpPr>
        <p:spPr>
          <a:xfrm>
            <a:off x="2438400" y="0"/>
            <a:ext cx="7772400" cy="381000"/>
          </a:xfrm>
        </p:spPr>
        <p:txBody>
          <a:bodyPr rtlCol="0">
            <a:normAutofit fontScale="90000"/>
          </a:bodyPr>
          <a:lstStyle/>
          <a:p>
            <a:pPr algn="ctr">
              <a:defRPr/>
            </a:pPr>
            <a:r>
              <a:rPr lang="en-GB" sz="3200" b="1" dirty="0">
                <a:solidFill>
                  <a:srgbClr val="1308F8"/>
                </a:solidFill>
                <a:latin typeface="Times New Roman" pitchFamily="18" charset="0"/>
                <a:cs typeface="Times New Roman" pitchFamily="18" charset="0"/>
              </a:rPr>
              <a:t>More on Activity Diagrams</a:t>
            </a:r>
            <a:r>
              <a:rPr lang="en-US" sz="3200" b="1" dirty="0">
                <a:solidFill>
                  <a:srgbClr val="1308F8"/>
                </a:solidFill>
                <a:latin typeface="Times New Roman" pitchFamily="18" charset="0"/>
                <a:cs typeface="Times New Roman" pitchFamily="18" charset="0"/>
              </a:rPr>
              <a:t> </a:t>
            </a:r>
          </a:p>
        </p:txBody>
      </p:sp>
      <p:sp>
        <p:nvSpPr>
          <p:cNvPr id="57348" name="Rectangle 3">
            <a:extLst>
              <a:ext uri="{FF2B5EF4-FFF2-40B4-BE49-F238E27FC236}">
                <a16:creationId xmlns:a16="http://schemas.microsoft.com/office/drawing/2014/main" id="{F8EB4A2F-5042-743B-3DBF-FA3E11BC0189}"/>
              </a:ext>
            </a:extLst>
          </p:cNvPr>
          <p:cNvSpPr>
            <a:spLocks noGrp="1" noChangeArrowheads="1"/>
          </p:cNvSpPr>
          <p:nvPr>
            <p:ph idx="1"/>
          </p:nvPr>
        </p:nvSpPr>
        <p:spPr>
          <a:xfrm>
            <a:off x="0" y="304800"/>
            <a:ext cx="12192000" cy="6553200"/>
          </a:xfrm>
        </p:spPr>
        <p:txBody>
          <a:bodyPr rtlCol="0">
            <a:normAutofit fontScale="77500" lnSpcReduction="20000"/>
          </a:bodyPr>
          <a:lstStyle/>
          <a:p>
            <a:pPr marL="457200" lvl="1" indent="-457200" algn="just">
              <a:lnSpc>
                <a:spcPct val="170000"/>
              </a:lnSpc>
              <a:spcBef>
                <a:spcPts val="0"/>
              </a:spcBef>
              <a:buFont typeface="Wingdings" pitchFamily="2" charset="2"/>
              <a:buChar char="Ø"/>
              <a:defRPr/>
            </a:pPr>
            <a:r>
              <a:rPr lang="en-GB" sz="3200" dirty="0">
                <a:latin typeface="Times New Roman" pitchFamily="18" charset="0"/>
                <a:cs typeface="Times New Roman" pitchFamily="18" charset="0"/>
              </a:rPr>
              <a:t>An </a:t>
            </a:r>
            <a:r>
              <a:rPr lang="en-GB" sz="3200" b="1" dirty="0">
                <a:solidFill>
                  <a:srgbClr val="CC00CC"/>
                </a:solidFill>
                <a:latin typeface="Times New Roman" pitchFamily="18" charset="0"/>
                <a:cs typeface="Times New Roman" pitchFamily="18" charset="0"/>
              </a:rPr>
              <a:t>activity diagram </a:t>
            </a:r>
            <a:r>
              <a:rPr lang="en-GB" sz="3200" dirty="0">
                <a:latin typeface="Times New Roman" pitchFamily="18" charset="0"/>
                <a:cs typeface="Times New Roman" pitchFamily="18" charset="0"/>
              </a:rPr>
              <a:t>is like a </a:t>
            </a:r>
            <a:r>
              <a:rPr lang="en-GB" sz="3200" b="1" dirty="0">
                <a:solidFill>
                  <a:srgbClr val="FF0000"/>
                </a:solidFill>
                <a:latin typeface="Times New Roman" pitchFamily="18" charset="0"/>
                <a:cs typeface="Times New Roman" pitchFamily="18" charset="0"/>
              </a:rPr>
              <a:t>state diagram</a:t>
            </a:r>
            <a:r>
              <a:rPr lang="en-GB" sz="3200" dirty="0">
                <a:latin typeface="Times New Roman" pitchFamily="18" charset="0"/>
                <a:cs typeface="Times New Roman" pitchFamily="18" charset="0"/>
              </a:rPr>
              <a:t>.</a:t>
            </a:r>
          </a:p>
          <a:p>
            <a:pPr marL="457200" lvl="1" indent="-457200" algn="just">
              <a:lnSpc>
                <a:spcPct val="170000"/>
              </a:lnSpc>
              <a:spcBef>
                <a:spcPts val="0"/>
              </a:spcBef>
              <a:buFont typeface="Wingdings" pitchFamily="2" charset="2"/>
              <a:buChar char="§"/>
              <a:defRPr/>
            </a:pPr>
            <a:r>
              <a:rPr lang="en-GB" sz="3200" b="1" dirty="0">
                <a:solidFill>
                  <a:srgbClr val="006600"/>
                </a:solidFill>
                <a:latin typeface="Times New Roman" pitchFamily="18" charset="0"/>
                <a:cs typeface="Times New Roman" pitchFamily="18" charset="0"/>
              </a:rPr>
              <a:t>Except most transitions</a:t>
            </a:r>
            <a:r>
              <a:rPr lang="en-GB" sz="3200" dirty="0">
                <a:latin typeface="Times New Roman" pitchFamily="18" charset="0"/>
                <a:cs typeface="Times New Roman" pitchFamily="18" charset="0"/>
              </a:rPr>
              <a:t> are caused by </a:t>
            </a:r>
            <a:r>
              <a:rPr lang="en-GB" sz="3200" b="1" dirty="0">
                <a:solidFill>
                  <a:srgbClr val="1308F8"/>
                </a:solidFill>
                <a:latin typeface="Times New Roman" pitchFamily="18" charset="0"/>
                <a:cs typeface="Times New Roman" pitchFamily="18" charset="0"/>
              </a:rPr>
              <a:t>internal events</a:t>
            </a:r>
            <a:r>
              <a:rPr lang="en-GB" sz="3200" dirty="0">
                <a:latin typeface="Times New Roman" pitchFamily="18" charset="0"/>
                <a:cs typeface="Times New Roman" pitchFamily="18" charset="0"/>
              </a:rPr>
              <a:t>, such as the </a:t>
            </a:r>
            <a:r>
              <a:rPr lang="en-GB" sz="3200" b="1" dirty="0">
                <a:solidFill>
                  <a:srgbClr val="CC00CC"/>
                </a:solidFill>
                <a:latin typeface="Times New Roman" pitchFamily="18" charset="0"/>
                <a:cs typeface="Times New Roman" pitchFamily="18" charset="0"/>
              </a:rPr>
              <a:t>completion of a computation</a:t>
            </a:r>
            <a:r>
              <a:rPr lang="en-GB" sz="3200" dirty="0">
                <a:latin typeface="Times New Roman" pitchFamily="18" charset="0"/>
                <a:cs typeface="Times New Roman" pitchFamily="18" charset="0"/>
              </a:rPr>
              <a:t>.</a:t>
            </a:r>
          </a:p>
          <a:p>
            <a:pPr marL="457200" lvl="1" indent="-457200" algn="just">
              <a:lnSpc>
                <a:spcPct val="170000"/>
              </a:lnSpc>
              <a:spcBef>
                <a:spcPts val="0"/>
              </a:spcBef>
              <a:buFont typeface="Wingdings" pitchFamily="2" charset="2"/>
              <a:buChar char="Ø"/>
              <a:defRPr/>
            </a:pPr>
            <a:r>
              <a:rPr lang="en-GB" sz="3200" b="1" dirty="0">
                <a:solidFill>
                  <a:srgbClr val="FF0000"/>
                </a:solidFill>
                <a:latin typeface="Times New Roman" pitchFamily="18" charset="0"/>
                <a:cs typeface="Times New Roman" pitchFamily="18" charset="0"/>
              </a:rPr>
              <a:t>An activity diagram:</a:t>
            </a:r>
          </a:p>
          <a:p>
            <a:pPr marL="457200" lvl="1" indent="-457200" algn="just">
              <a:lnSpc>
                <a:spcPct val="170000"/>
              </a:lnSpc>
              <a:spcBef>
                <a:spcPts val="0"/>
              </a:spcBef>
              <a:buFont typeface="Wingdings" pitchFamily="2" charset="2"/>
              <a:buChar char="§"/>
              <a:defRPr/>
            </a:pPr>
            <a:r>
              <a:rPr lang="en-GB" sz="3200" dirty="0">
                <a:latin typeface="Times New Roman" pitchFamily="18" charset="0"/>
                <a:cs typeface="Times New Roman" pitchFamily="18" charset="0"/>
              </a:rPr>
              <a:t>Can be used to </a:t>
            </a:r>
            <a:r>
              <a:rPr lang="en-GB" sz="3200" b="1" dirty="0">
                <a:solidFill>
                  <a:srgbClr val="1308F8"/>
                </a:solidFill>
                <a:latin typeface="Times New Roman" pitchFamily="18" charset="0"/>
                <a:cs typeface="Times New Roman" pitchFamily="18" charset="0"/>
              </a:rPr>
              <a:t>understand the flow of work that an object or component performs</a:t>
            </a:r>
            <a:r>
              <a:rPr lang="en-GB" sz="3200" dirty="0">
                <a:latin typeface="Times New Roman" pitchFamily="18" charset="0"/>
                <a:cs typeface="Times New Roman" pitchFamily="18" charset="0"/>
              </a:rPr>
              <a:t>. </a:t>
            </a:r>
          </a:p>
          <a:p>
            <a:pPr marL="457200" lvl="1" indent="-457200" algn="just">
              <a:lnSpc>
                <a:spcPct val="170000"/>
              </a:lnSpc>
              <a:spcBef>
                <a:spcPts val="0"/>
              </a:spcBef>
              <a:buFont typeface="Wingdings" pitchFamily="2" charset="2"/>
              <a:buChar char="§"/>
              <a:defRPr/>
            </a:pPr>
            <a:r>
              <a:rPr lang="en-GB" sz="3200" dirty="0">
                <a:latin typeface="Times New Roman" pitchFamily="18" charset="0"/>
                <a:cs typeface="Times New Roman" pitchFamily="18" charset="0"/>
              </a:rPr>
              <a:t>Can also be used to </a:t>
            </a:r>
            <a:r>
              <a:rPr lang="en-GB" sz="3200" b="1" dirty="0">
                <a:solidFill>
                  <a:srgbClr val="FF0000"/>
                </a:solidFill>
                <a:latin typeface="Times New Roman" pitchFamily="18" charset="0"/>
                <a:cs typeface="Times New Roman" pitchFamily="18" charset="0"/>
              </a:rPr>
              <a:t>visualize the interrelation and interaction between different use cases</a:t>
            </a:r>
            <a:r>
              <a:rPr lang="en-GB" sz="3200" dirty="0">
                <a:latin typeface="Times New Roman" pitchFamily="18" charset="0"/>
                <a:cs typeface="Times New Roman" pitchFamily="18" charset="0"/>
              </a:rPr>
              <a:t>.</a:t>
            </a:r>
            <a:r>
              <a:rPr lang="en-US" sz="3200" dirty="0">
                <a:latin typeface="Times New Roman" pitchFamily="18" charset="0"/>
                <a:cs typeface="Times New Roman" pitchFamily="18" charset="0"/>
              </a:rPr>
              <a:t> </a:t>
            </a:r>
          </a:p>
          <a:p>
            <a:pPr marL="457200" lvl="1" indent="-457200" algn="just">
              <a:lnSpc>
                <a:spcPct val="170000"/>
              </a:lnSpc>
              <a:spcBef>
                <a:spcPts val="0"/>
              </a:spcBef>
              <a:buFont typeface="Wingdings" pitchFamily="2" charset="2"/>
              <a:buChar char="Ø"/>
              <a:defRPr/>
            </a:pPr>
            <a:r>
              <a:rPr lang="en-GB" sz="3200" dirty="0">
                <a:latin typeface="Times New Roman" pitchFamily="18" charset="0"/>
                <a:cs typeface="Times New Roman" pitchFamily="18" charset="0"/>
              </a:rPr>
              <a:t>Is </a:t>
            </a:r>
            <a:r>
              <a:rPr lang="en-GB" sz="3200" b="1" dirty="0">
                <a:latin typeface="Times New Roman" pitchFamily="18" charset="0"/>
                <a:cs typeface="Times New Roman" pitchFamily="18" charset="0"/>
              </a:rPr>
              <a:t>most often associated with several classes</a:t>
            </a:r>
            <a:r>
              <a:rPr lang="en-GB" sz="3200" dirty="0">
                <a:latin typeface="Times New Roman" pitchFamily="18" charset="0"/>
                <a:cs typeface="Times New Roman" pitchFamily="18" charset="0"/>
              </a:rPr>
              <a:t>.</a:t>
            </a:r>
          </a:p>
          <a:p>
            <a:pPr marL="457200" lvl="1" indent="-457200" algn="just">
              <a:lnSpc>
                <a:spcPct val="170000"/>
              </a:lnSpc>
              <a:spcBef>
                <a:spcPts val="0"/>
              </a:spcBef>
              <a:buFont typeface="Wingdings" pitchFamily="2" charset="2"/>
              <a:buChar char="§"/>
              <a:defRPr/>
            </a:pPr>
            <a:r>
              <a:rPr lang="en-GB" sz="3200" dirty="0">
                <a:latin typeface="Times New Roman" pitchFamily="18" charset="0"/>
                <a:cs typeface="Times New Roman" pitchFamily="18" charset="0"/>
              </a:rPr>
              <a:t>One of the </a:t>
            </a:r>
            <a:r>
              <a:rPr lang="en-GB" sz="3200" b="1" dirty="0">
                <a:solidFill>
                  <a:srgbClr val="1308F8"/>
                </a:solidFill>
                <a:latin typeface="Times New Roman" pitchFamily="18" charset="0"/>
                <a:cs typeface="Times New Roman" pitchFamily="18" charset="0"/>
              </a:rPr>
              <a:t>strengths of activity diagrams is the representation </a:t>
            </a:r>
            <a:r>
              <a:rPr lang="en-GB" sz="3200" dirty="0">
                <a:latin typeface="Times New Roman" pitchFamily="18" charset="0"/>
                <a:cs typeface="Times New Roman" pitchFamily="18" charset="0"/>
              </a:rPr>
              <a:t>of </a:t>
            </a:r>
            <a:r>
              <a:rPr lang="en-GB" sz="3200" b="1" dirty="0">
                <a:solidFill>
                  <a:srgbClr val="CC00CC"/>
                </a:solidFill>
                <a:latin typeface="Times New Roman" pitchFamily="18" charset="0"/>
                <a:cs typeface="Times New Roman" pitchFamily="18" charset="0"/>
              </a:rPr>
              <a:t>concurrent activities</a:t>
            </a:r>
            <a:r>
              <a:rPr lang="en-US" sz="3200" b="1" dirty="0">
                <a:solidFill>
                  <a:srgbClr val="CC00CC"/>
                </a:solidFill>
                <a:latin typeface="Times New Roman" pitchFamily="18" charset="0"/>
                <a:cs typeface="Times New Roman" pitchFamily="18" charset="0"/>
              </a:rPr>
              <a:t>.</a:t>
            </a:r>
          </a:p>
          <a:p>
            <a:pPr lvl="2" algn="just">
              <a:lnSpc>
                <a:spcPct val="170000"/>
              </a:lnSpc>
              <a:spcBef>
                <a:spcPts val="0"/>
              </a:spcBef>
              <a:buNone/>
              <a:defRPr/>
            </a:pPr>
            <a:endParaRPr lang="en-GB" sz="3200" b="1" dirty="0">
              <a:solidFill>
                <a:srgbClr val="CC00CC"/>
              </a:solidFill>
              <a:latin typeface="Times New Roman" pitchFamily="18" charset="0"/>
              <a:cs typeface="Times New Roman" pitchFamily="18" charset="0"/>
            </a:endParaRPr>
          </a:p>
          <a:p>
            <a:pPr lvl="1" algn="just">
              <a:lnSpc>
                <a:spcPct val="170000"/>
              </a:lnSpc>
              <a:spcBef>
                <a:spcPts val="0"/>
              </a:spcBef>
              <a:defRPr/>
            </a:pPr>
            <a:endParaRPr lang="en-GB" sz="3200" dirty="0">
              <a:latin typeface="Times New Roman" pitchFamily="18" charset="0"/>
              <a:cs typeface="Times New Roman" pitchFamily="18" charset="0"/>
            </a:endParaRPr>
          </a:p>
        </p:txBody>
      </p:sp>
      <p:sp>
        <p:nvSpPr>
          <p:cNvPr id="131076" name="Slide Number Placeholder 5">
            <a:extLst>
              <a:ext uri="{FF2B5EF4-FFF2-40B4-BE49-F238E27FC236}">
                <a16:creationId xmlns:a16="http://schemas.microsoft.com/office/drawing/2014/main" id="{9D7FA2CB-DF76-2EC2-D7B7-3CE60CDEAE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454CB492-10A4-4713-8AD7-A8822D362670}" type="slidenum">
              <a:rPr lang="en-US" altLang="en-US" sz="1200">
                <a:solidFill>
                  <a:srgbClr val="898989"/>
                </a:solidFill>
                <a:latin typeface="Arial" panose="020B0604020202020204" pitchFamily="34" charset="0"/>
              </a:rPr>
              <a:pPr>
                <a:lnSpc>
                  <a:spcPct val="100000"/>
                </a:lnSpc>
                <a:spcBef>
                  <a:spcPct val="0"/>
                </a:spcBef>
                <a:buFontTx/>
                <a:buNone/>
              </a:pPr>
              <a:t>88</a:t>
            </a:fld>
            <a:endParaRPr lang="en-US" altLang="en-US" sz="1200">
              <a:solidFill>
                <a:srgbClr val="898989"/>
              </a:solidFill>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E7E84BC-ECFB-19A1-AE85-C085F5C36E1C}"/>
              </a:ext>
            </a:extLst>
          </p:cNvPr>
          <p:cNvSpPr>
            <a:spLocks noGrp="1" noChangeArrowheads="1"/>
          </p:cNvSpPr>
          <p:nvPr>
            <p:ph type="title"/>
          </p:nvPr>
        </p:nvSpPr>
        <p:spPr>
          <a:xfrm>
            <a:off x="1905000" y="0"/>
            <a:ext cx="8229600" cy="533400"/>
          </a:xfrm>
        </p:spPr>
        <p:txBody>
          <a:body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Activity diagrams – an example</a:t>
            </a:r>
          </a:p>
        </p:txBody>
      </p:sp>
      <p:pic>
        <p:nvPicPr>
          <p:cNvPr id="133123" name="Picture 91">
            <a:extLst>
              <a:ext uri="{FF2B5EF4-FFF2-40B4-BE49-F238E27FC236}">
                <a16:creationId xmlns:a16="http://schemas.microsoft.com/office/drawing/2014/main" id="{C35E6386-EAA8-00F2-17CC-1D1E74059F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76600" y="598488"/>
            <a:ext cx="5105400" cy="5911850"/>
          </a:xfrm>
          <a:noFill/>
        </p:spPr>
      </p:pic>
      <p:sp>
        <p:nvSpPr>
          <p:cNvPr id="133124" name="Slide Number Placeholder 5">
            <a:extLst>
              <a:ext uri="{FF2B5EF4-FFF2-40B4-BE49-F238E27FC236}">
                <a16:creationId xmlns:a16="http://schemas.microsoft.com/office/drawing/2014/main" id="{75CEE248-F54A-FDAC-8567-34075B5D9F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3BF1115D-FDA8-4348-96A8-EE5DF5FB2074}" type="slidenum">
              <a:rPr lang="en-US" altLang="en-US" sz="1200">
                <a:solidFill>
                  <a:srgbClr val="898989"/>
                </a:solidFill>
                <a:latin typeface="Arial" panose="020B0604020202020204" pitchFamily="34" charset="0"/>
              </a:rPr>
              <a:pPr>
                <a:lnSpc>
                  <a:spcPct val="100000"/>
                </a:lnSpc>
                <a:spcBef>
                  <a:spcPct val="0"/>
                </a:spcBef>
                <a:buFontTx/>
                <a:buNone/>
              </a:pPr>
              <a:t>89</a:t>
            </a:fld>
            <a:endParaRPr lang="en-US" altLang="en-US" sz="1200">
              <a:solidFill>
                <a:srgbClr val="898989"/>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D27BCF6-BB15-86BE-1FAB-159539162E48}"/>
              </a:ext>
            </a:extLst>
          </p:cNvPr>
          <p:cNvSpPr>
            <a:spLocks noGrp="1" noRot="1" noChangeArrowheads="1"/>
          </p:cNvSpPr>
          <p:nvPr>
            <p:ph type="title"/>
          </p:nvPr>
        </p:nvSpPr>
        <p:spPr>
          <a:xfrm>
            <a:off x="2209800" y="0"/>
            <a:ext cx="7772400" cy="285750"/>
          </a:xfrm>
        </p:spPr>
        <p:txBody>
          <a:bodyPr>
            <a:normAutofit fontScale="90000"/>
          </a:bodyPr>
          <a:lstStyle/>
          <a:p>
            <a:pPr algn="ctr" eaLnBrk="1" hangingPunct="1"/>
            <a:r>
              <a:rPr lang="en-GB" altLang="en-US" sz="2800" b="1">
                <a:solidFill>
                  <a:srgbClr val="3333FF"/>
                </a:solidFill>
                <a:latin typeface="Times New Roman" panose="02020603050405020304" pitchFamily="18" charset="0"/>
                <a:cs typeface="Times New Roman" panose="02020603050405020304" pitchFamily="18" charset="0"/>
              </a:rPr>
              <a:t>Classes</a:t>
            </a:r>
          </a:p>
        </p:txBody>
      </p:sp>
      <p:sp>
        <p:nvSpPr>
          <p:cNvPr id="40963" name="Slide Number Placeholder 4">
            <a:extLst>
              <a:ext uri="{FF2B5EF4-FFF2-40B4-BE49-F238E27FC236}">
                <a16:creationId xmlns:a16="http://schemas.microsoft.com/office/drawing/2014/main" id="{41349D6A-A65D-3B7A-4E5B-1079B9E382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5597D64-2B8F-4E0F-8869-2DF26967CA31}" type="slidenum">
              <a:rPr lang="en-GB" altLang="en-US" sz="1400">
                <a:solidFill>
                  <a:srgbClr val="FFFFFF"/>
                </a:solidFill>
                <a:latin typeface="Franklin Gothic Book" panose="020B0503020102020204" pitchFamily="34" charset="0"/>
              </a:rPr>
              <a:pPr/>
              <a:t>9</a:t>
            </a:fld>
            <a:endParaRPr lang="en-GB" altLang="en-US" sz="1400">
              <a:solidFill>
                <a:srgbClr val="FFFFFF"/>
              </a:solidFill>
              <a:latin typeface="Franklin Gothic Book" panose="020B0503020102020204" pitchFamily="34" charset="0"/>
            </a:endParaRPr>
          </a:p>
        </p:txBody>
      </p:sp>
      <p:sp>
        <p:nvSpPr>
          <p:cNvPr id="40964" name="Rectangle 3">
            <a:extLst>
              <a:ext uri="{FF2B5EF4-FFF2-40B4-BE49-F238E27FC236}">
                <a16:creationId xmlns:a16="http://schemas.microsoft.com/office/drawing/2014/main" id="{977BA782-1972-E58B-8DB6-A7B24AF5AFD1}"/>
              </a:ext>
            </a:extLst>
          </p:cNvPr>
          <p:cNvSpPr>
            <a:spLocks noGrp="1" noChangeArrowheads="1"/>
          </p:cNvSpPr>
          <p:nvPr>
            <p:ph sz="quarter" idx="1"/>
          </p:nvPr>
        </p:nvSpPr>
        <p:spPr>
          <a:xfrm>
            <a:off x="104931" y="285750"/>
            <a:ext cx="11977141" cy="6572250"/>
          </a:xfrm>
        </p:spPr>
        <p:txBody>
          <a:bodyPr/>
          <a:lstStyle/>
          <a:p>
            <a:pPr algn="just" eaLnBrk="1" hangingPunct="1">
              <a:lnSpc>
                <a:spcPct val="150000"/>
              </a:lnSpc>
              <a:spcBef>
                <a:spcPct val="0"/>
              </a:spcBef>
              <a:buFont typeface="Wingdings" panose="05000000000000000000" pitchFamily="2" charset="2"/>
              <a:buChar char="§"/>
            </a:pPr>
            <a:r>
              <a:rPr lang="en-GB" altLang="en-US" sz="2600" b="1" dirty="0">
                <a:latin typeface="Times New Roman" panose="02020603050405020304" pitchFamily="18" charset="0"/>
                <a:cs typeface="Times New Roman" panose="02020603050405020304" pitchFamily="18" charset="0"/>
              </a:rPr>
              <a:t>Classes</a:t>
            </a:r>
            <a:r>
              <a:rPr lang="en-GB" altLang="en-US" sz="2600" dirty="0">
                <a:latin typeface="Times New Roman" panose="02020603050405020304" pitchFamily="18" charset="0"/>
                <a:cs typeface="Times New Roman" panose="02020603050405020304" pitchFamily="18" charset="0"/>
              </a:rPr>
              <a:t> are the most important </a:t>
            </a:r>
            <a:r>
              <a:rPr lang="en-GB" altLang="en-US" sz="2600" b="1" dirty="0">
                <a:solidFill>
                  <a:srgbClr val="FF0000"/>
                </a:solidFill>
                <a:latin typeface="Times New Roman" panose="02020603050405020304" pitchFamily="18" charset="0"/>
                <a:cs typeface="Times New Roman" panose="02020603050405020304" pitchFamily="18" charset="0"/>
              </a:rPr>
              <a:t>building block </a:t>
            </a:r>
            <a:r>
              <a:rPr lang="en-GB" altLang="en-US" sz="2600" dirty="0">
                <a:latin typeface="Times New Roman" panose="02020603050405020304" pitchFamily="18" charset="0"/>
                <a:cs typeface="Times New Roman" panose="02020603050405020304" pitchFamily="18" charset="0"/>
              </a:rPr>
              <a:t>of any </a:t>
            </a:r>
            <a:r>
              <a:rPr lang="en-GB" altLang="en-US" sz="2600" b="1" dirty="0">
                <a:solidFill>
                  <a:srgbClr val="FF0000"/>
                </a:solidFill>
                <a:latin typeface="Times New Roman" panose="02020603050405020304" pitchFamily="18" charset="0"/>
                <a:cs typeface="Times New Roman" panose="02020603050405020304" pitchFamily="18" charset="0"/>
              </a:rPr>
              <a:t>object-oriented system</a:t>
            </a:r>
          </a:p>
          <a:p>
            <a:pPr algn="just" eaLnBrk="1" hangingPunct="1">
              <a:lnSpc>
                <a:spcPct val="150000"/>
              </a:lnSpc>
              <a:spcBef>
                <a:spcPct val="0"/>
              </a:spcBef>
              <a:buFont typeface="Wingdings" panose="05000000000000000000" pitchFamily="2" charset="2"/>
              <a:buChar char="Ø"/>
            </a:pPr>
            <a:r>
              <a:rPr lang="en-GB" altLang="en-US" sz="2600" b="1" dirty="0">
                <a:latin typeface="Times New Roman" panose="02020603050405020304" pitchFamily="18" charset="0"/>
                <a:cs typeface="Times New Roman" panose="02020603050405020304" pitchFamily="18" charset="0"/>
              </a:rPr>
              <a:t>Classes </a:t>
            </a:r>
            <a:r>
              <a:rPr lang="en-GB" altLang="en-US" sz="2600" dirty="0">
                <a:latin typeface="Times New Roman" panose="02020603050405020304" pitchFamily="18" charset="0"/>
                <a:cs typeface="Times New Roman" panose="02020603050405020304" pitchFamily="18" charset="0"/>
              </a:rPr>
              <a:t>are</a:t>
            </a:r>
            <a:r>
              <a:rPr lang="en-GB" altLang="en-US" sz="2600" b="1" dirty="0">
                <a:latin typeface="Times New Roman" panose="02020603050405020304" pitchFamily="18" charset="0"/>
                <a:cs typeface="Times New Roman" panose="02020603050405020304" pitchFamily="18" charset="0"/>
              </a:rPr>
              <a:t> </a:t>
            </a:r>
            <a:r>
              <a:rPr lang="en-GB" altLang="en-US" sz="2600" dirty="0">
                <a:latin typeface="Times New Roman" panose="02020603050405020304" pitchFamily="18" charset="0"/>
                <a:cs typeface="Times New Roman" panose="02020603050405020304" pitchFamily="18" charset="0"/>
              </a:rPr>
              <a:t>used</a:t>
            </a:r>
            <a:r>
              <a:rPr lang="en-GB" altLang="en-US" sz="2600" b="1" dirty="0">
                <a:latin typeface="Times New Roman" panose="02020603050405020304" pitchFamily="18" charset="0"/>
                <a:cs typeface="Times New Roman" panose="02020603050405020304" pitchFamily="18" charset="0"/>
              </a:rPr>
              <a:t> : -</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To</a:t>
            </a:r>
            <a:r>
              <a:rPr lang="en-GB" altLang="en-US" sz="2600" b="1" dirty="0">
                <a:solidFill>
                  <a:srgbClr val="FF0000"/>
                </a:solidFill>
                <a:latin typeface="Times New Roman" panose="02020603050405020304" pitchFamily="18" charset="0"/>
                <a:cs typeface="Times New Roman" panose="02020603050405020304" pitchFamily="18" charset="0"/>
              </a:rPr>
              <a:t> capture</a:t>
            </a:r>
            <a:r>
              <a:rPr lang="en-GB" altLang="en-US" sz="2600" dirty="0">
                <a:latin typeface="Times New Roman" panose="02020603050405020304" pitchFamily="18" charset="0"/>
                <a:cs typeface="Times New Roman" panose="02020603050405020304" pitchFamily="18" charset="0"/>
              </a:rPr>
              <a:t> the </a:t>
            </a:r>
            <a:r>
              <a:rPr lang="en-GB" altLang="en-US" sz="2600" b="1" dirty="0">
                <a:solidFill>
                  <a:srgbClr val="FF0000"/>
                </a:solidFill>
                <a:latin typeface="Times New Roman" panose="02020603050405020304" pitchFamily="18" charset="0"/>
                <a:cs typeface="Times New Roman" panose="02020603050405020304" pitchFamily="18" charset="0"/>
              </a:rPr>
              <a:t>vocabulary </a:t>
            </a:r>
            <a:r>
              <a:rPr lang="en-GB" altLang="en-US" sz="2600" dirty="0">
                <a:latin typeface="Times New Roman" panose="02020603050405020304" pitchFamily="18" charset="0"/>
                <a:cs typeface="Times New Roman" panose="02020603050405020304" pitchFamily="18" charset="0"/>
              </a:rPr>
              <a:t>of the </a:t>
            </a:r>
            <a:r>
              <a:rPr lang="en-GB" altLang="en-US" sz="2600" b="1" dirty="0">
                <a:solidFill>
                  <a:srgbClr val="FF0000"/>
                </a:solidFill>
                <a:latin typeface="Times New Roman" panose="02020603050405020304" pitchFamily="18" charset="0"/>
                <a:cs typeface="Times New Roman" panose="02020603050405020304" pitchFamily="18" charset="0"/>
              </a:rPr>
              <a:t>system </a:t>
            </a:r>
            <a:r>
              <a:rPr lang="en-GB" altLang="en-US" sz="2600" dirty="0">
                <a:latin typeface="Times New Roman" panose="02020603050405020304" pitchFamily="18" charset="0"/>
                <a:cs typeface="Times New Roman" panose="02020603050405020304" pitchFamily="18" charset="0"/>
              </a:rPr>
              <a:t>you are </a:t>
            </a:r>
            <a:r>
              <a:rPr lang="en-GB" altLang="en-US" sz="2600" b="1" dirty="0">
                <a:solidFill>
                  <a:srgbClr val="FF0000"/>
                </a:solidFill>
                <a:latin typeface="Times New Roman" panose="02020603050405020304" pitchFamily="18" charset="0"/>
                <a:cs typeface="Times New Roman" panose="02020603050405020304" pitchFamily="18" charset="0"/>
              </a:rPr>
              <a:t>developing</a:t>
            </a:r>
          </a:p>
          <a:p>
            <a:pPr algn="just" eaLnBrk="1" hangingPunct="1">
              <a:lnSpc>
                <a:spcPct val="150000"/>
              </a:lnSpc>
              <a:spcBef>
                <a:spcPct val="0"/>
              </a:spcBef>
              <a:buFont typeface="Wingdings" panose="05000000000000000000" pitchFamily="2" charset="2"/>
              <a:buChar char="§"/>
            </a:pPr>
            <a:r>
              <a:rPr lang="en-GB" altLang="en-US" sz="2600" dirty="0">
                <a:latin typeface="Times New Roman" panose="02020603050405020304" pitchFamily="18" charset="0"/>
                <a:cs typeface="Times New Roman" panose="02020603050405020304" pitchFamily="18" charset="0"/>
              </a:rPr>
              <a:t>To</a:t>
            </a:r>
            <a:r>
              <a:rPr lang="en-GB" altLang="en-US" sz="2600" b="1" dirty="0">
                <a:solidFill>
                  <a:srgbClr val="FF0000"/>
                </a:solidFill>
                <a:latin typeface="Times New Roman" panose="02020603050405020304" pitchFamily="18" charset="0"/>
                <a:cs typeface="Times New Roman" panose="02020603050405020304" pitchFamily="18" charset="0"/>
              </a:rPr>
              <a:t> </a:t>
            </a:r>
            <a:r>
              <a:rPr lang="en-GB" altLang="en-US" sz="2600" b="1" dirty="0">
                <a:solidFill>
                  <a:srgbClr val="3333FF"/>
                </a:solidFill>
                <a:latin typeface="Times New Roman" panose="02020603050405020304" pitchFamily="18" charset="0"/>
                <a:cs typeface="Times New Roman" panose="02020603050405020304" pitchFamily="18" charset="0"/>
              </a:rPr>
              <a:t>represent software things, hardware things, </a:t>
            </a:r>
            <a:r>
              <a:rPr lang="en-GB" altLang="en-US" sz="2600" dirty="0">
                <a:latin typeface="Times New Roman" panose="02020603050405020304" pitchFamily="18" charset="0"/>
                <a:cs typeface="Times New Roman" panose="02020603050405020304" pitchFamily="18" charset="0"/>
              </a:rPr>
              <a:t>and even </a:t>
            </a:r>
            <a:r>
              <a:rPr lang="en-GB" altLang="en-US" sz="2600" b="1" dirty="0">
                <a:solidFill>
                  <a:srgbClr val="3333FF"/>
                </a:solidFill>
                <a:latin typeface="Times New Roman" panose="02020603050405020304" pitchFamily="18" charset="0"/>
                <a:cs typeface="Times New Roman" panose="02020603050405020304" pitchFamily="18" charset="0"/>
              </a:rPr>
              <a:t>things </a:t>
            </a:r>
            <a:r>
              <a:rPr lang="en-GB" altLang="en-US" sz="2600" dirty="0">
                <a:latin typeface="Times New Roman" panose="02020603050405020304" pitchFamily="18" charset="0"/>
                <a:cs typeface="Times New Roman" panose="02020603050405020304" pitchFamily="18" charset="0"/>
              </a:rPr>
              <a:t>that are purely </a:t>
            </a:r>
            <a:r>
              <a:rPr lang="en-GB" altLang="en-US" sz="2600" b="1" dirty="0">
                <a:solidFill>
                  <a:srgbClr val="3333FF"/>
                </a:solidFill>
                <a:latin typeface="Times New Roman" panose="02020603050405020304" pitchFamily="18" charset="0"/>
                <a:cs typeface="Times New Roman" panose="02020603050405020304" pitchFamily="18" charset="0"/>
              </a:rPr>
              <a:t>conceptual</a:t>
            </a:r>
          </a:p>
          <a:p>
            <a:pPr algn="just" eaLnBrk="1" hangingPunct="1">
              <a:lnSpc>
                <a:spcPct val="150000"/>
              </a:lnSpc>
              <a:spcBef>
                <a:spcPct val="0"/>
              </a:spcBef>
              <a:buFont typeface="Wingdings" panose="05000000000000000000" pitchFamily="2" charset="2"/>
              <a:buChar char="Ø"/>
            </a:pPr>
            <a:r>
              <a:rPr lang="en-GB" altLang="en-US" sz="2600" b="1" dirty="0">
                <a:latin typeface="Times New Roman" panose="02020603050405020304" pitchFamily="18" charset="0"/>
                <a:cs typeface="Times New Roman" panose="02020603050405020304" pitchFamily="18" charset="0"/>
              </a:rPr>
              <a:t>Well-structured classes </a:t>
            </a:r>
            <a:r>
              <a:rPr lang="en-GB" altLang="en-US" sz="2600" dirty="0">
                <a:latin typeface="Times New Roman" panose="02020603050405020304" pitchFamily="18" charset="0"/>
                <a:cs typeface="Times New Roman" panose="02020603050405020304" pitchFamily="18" charset="0"/>
              </a:rPr>
              <a:t>have crisp </a:t>
            </a:r>
            <a:r>
              <a:rPr lang="en-GB" altLang="en-US" sz="2600" b="1" dirty="0">
                <a:latin typeface="Times New Roman" panose="02020603050405020304" pitchFamily="18" charset="0"/>
                <a:cs typeface="Times New Roman" panose="02020603050405020304" pitchFamily="18" charset="0"/>
              </a:rPr>
              <a:t>boundaries </a:t>
            </a:r>
            <a:r>
              <a:rPr lang="en-GB" altLang="en-US" sz="2600" dirty="0">
                <a:latin typeface="Times New Roman" panose="02020603050405020304" pitchFamily="18" charset="0"/>
                <a:cs typeface="Times New Roman" panose="02020603050405020304" pitchFamily="18" charset="0"/>
              </a:rPr>
              <a:t>and form a part of a </a:t>
            </a:r>
            <a:r>
              <a:rPr lang="en-GB" altLang="en-US" sz="2600" b="1" dirty="0">
                <a:solidFill>
                  <a:srgbClr val="FF0000"/>
                </a:solidFill>
                <a:latin typeface="Times New Roman" panose="02020603050405020304" pitchFamily="18" charset="0"/>
                <a:cs typeface="Times New Roman" panose="02020603050405020304" pitchFamily="18" charset="0"/>
              </a:rPr>
              <a:t>balanced distribution </a:t>
            </a:r>
            <a:r>
              <a:rPr lang="en-GB" altLang="en-US" sz="2600" dirty="0">
                <a:latin typeface="Times New Roman" panose="02020603050405020304" pitchFamily="18" charset="0"/>
                <a:cs typeface="Times New Roman" panose="02020603050405020304" pitchFamily="18" charset="0"/>
              </a:rPr>
              <a:t>of </a:t>
            </a:r>
            <a:r>
              <a:rPr lang="en-GB" altLang="en-US" sz="2600" b="1" dirty="0">
                <a:solidFill>
                  <a:srgbClr val="FF0000"/>
                </a:solidFill>
                <a:latin typeface="Times New Roman" panose="02020603050405020304" pitchFamily="18" charset="0"/>
                <a:cs typeface="Times New Roman" panose="02020603050405020304" pitchFamily="18" charset="0"/>
              </a:rPr>
              <a:t>responsibilities </a:t>
            </a:r>
            <a:r>
              <a:rPr lang="en-GB" altLang="en-US" sz="2600" dirty="0">
                <a:latin typeface="Times New Roman" panose="02020603050405020304" pitchFamily="18" charset="0"/>
                <a:cs typeface="Times New Roman" panose="02020603050405020304" pitchFamily="18" charset="0"/>
              </a:rPr>
              <a:t>across the </a:t>
            </a:r>
            <a:r>
              <a:rPr lang="en-GB" altLang="en-US" sz="2600" b="1" dirty="0">
                <a:solidFill>
                  <a:srgbClr val="FF0000"/>
                </a:solidFill>
                <a:latin typeface="Times New Roman" panose="02020603050405020304" pitchFamily="18" charset="0"/>
                <a:cs typeface="Times New Roman" panose="02020603050405020304" pitchFamily="18" charset="0"/>
              </a:rPr>
              <a:t>system</a:t>
            </a:r>
          </a:p>
          <a:p>
            <a:pPr algn="just" eaLnBrk="1" hangingPunct="1">
              <a:lnSpc>
                <a:spcPct val="150000"/>
              </a:lnSpc>
              <a:spcBef>
                <a:spcPct val="0"/>
              </a:spcBef>
              <a:buFont typeface="Wingdings" panose="05000000000000000000" pitchFamily="2" charset="2"/>
              <a:buNone/>
            </a:pPr>
            <a:endParaRPr lang="en-GB" altLang="en-US" sz="2600" dirty="0">
              <a:latin typeface="Times New Roman" panose="02020603050405020304" pitchFamily="18" charset="0"/>
              <a:cs typeface="Times New Roman" panose="02020603050405020304" pitchFamily="18" charset="0"/>
            </a:endParaRPr>
          </a:p>
        </p:txBody>
      </p:sp>
      <p:grpSp>
        <p:nvGrpSpPr>
          <p:cNvPr id="40965" name="Group 12">
            <a:extLst>
              <a:ext uri="{FF2B5EF4-FFF2-40B4-BE49-F238E27FC236}">
                <a16:creationId xmlns:a16="http://schemas.microsoft.com/office/drawing/2014/main" id="{181300E8-2A28-F81F-2292-FC36F050F764}"/>
              </a:ext>
            </a:extLst>
          </p:cNvPr>
          <p:cNvGrpSpPr>
            <a:grpSpLocks/>
          </p:cNvGrpSpPr>
          <p:nvPr/>
        </p:nvGrpSpPr>
        <p:grpSpPr bwMode="auto">
          <a:xfrm>
            <a:off x="7031635" y="4501739"/>
            <a:ext cx="2382187" cy="2219731"/>
            <a:chOff x="2898" y="3255"/>
            <a:chExt cx="1152" cy="1573"/>
          </a:xfrm>
        </p:grpSpPr>
        <p:sp>
          <p:nvSpPr>
            <p:cNvPr id="40967" name="Text Box 13">
              <a:extLst>
                <a:ext uri="{FF2B5EF4-FFF2-40B4-BE49-F238E27FC236}">
                  <a16:creationId xmlns:a16="http://schemas.microsoft.com/office/drawing/2014/main" id="{933FDCBB-73C0-D0AB-1B4B-400C470C7310}"/>
                </a:ext>
              </a:extLst>
            </p:cNvPr>
            <p:cNvSpPr txBox="1">
              <a:spLocks noChangeArrowheads="1"/>
            </p:cNvSpPr>
            <p:nvPr/>
          </p:nvSpPr>
          <p:spPr bwMode="auto">
            <a:xfrm>
              <a:off x="2898" y="3255"/>
              <a:ext cx="1152" cy="15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400" b="1" dirty="0">
                  <a:latin typeface="Times New Roman" panose="02020603050405020304" pitchFamily="18" charset="0"/>
                </a:rPr>
                <a:t>Class Name</a:t>
              </a:r>
            </a:p>
            <a:p>
              <a:pPr eaLnBrk="1" hangingPunct="1">
                <a:spcBef>
                  <a:spcPct val="50000"/>
                </a:spcBef>
              </a:pPr>
              <a:r>
                <a:rPr lang="en-US" altLang="en-US" sz="2400" dirty="0">
                  <a:latin typeface="Times New Roman" panose="02020603050405020304" pitchFamily="18" charset="0"/>
                </a:rPr>
                <a:t>  attributes</a:t>
              </a:r>
            </a:p>
            <a:p>
              <a:pPr eaLnBrk="1" hangingPunct="1">
                <a:spcBef>
                  <a:spcPct val="50000"/>
                </a:spcBef>
              </a:pPr>
              <a:r>
                <a:rPr lang="en-US" altLang="en-US" sz="2400" dirty="0">
                  <a:latin typeface="Times New Roman" panose="02020603050405020304" pitchFamily="18" charset="0"/>
                </a:rPr>
                <a:t>  operations</a:t>
              </a:r>
            </a:p>
            <a:p>
              <a:pPr eaLnBrk="1" hangingPunct="1">
                <a:lnSpc>
                  <a:spcPct val="50000"/>
                </a:lnSpc>
                <a:spcBef>
                  <a:spcPct val="20000"/>
                </a:spcBef>
              </a:pPr>
              <a:endParaRPr lang="en-US" altLang="en-US" sz="2400" dirty="0">
                <a:latin typeface="Times New Roman" panose="02020603050405020304" pitchFamily="18" charset="0"/>
              </a:endParaRPr>
            </a:p>
          </p:txBody>
        </p:sp>
        <p:sp>
          <p:nvSpPr>
            <p:cNvPr id="40968" name="Line 14">
              <a:extLst>
                <a:ext uri="{FF2B5EF4-FFF2-40B4-BE49-F238E27FC236}">
                  <a16:creationId xmlns:a16="http://schemas.microsoft.com/office/drawing/2014/main" id="{466EF4D3-F8C0-5FAC-7707-98543E27FE5B}"/>
                </a:ext>
              </a:extLst>
            </p:cNvPr>
            <p:cNvSpPr>
              <a:spLocks noChangeShapeType="1"/>
            </p:cNvSpPr>
            <p:nvPr/>
          </p:nvSpPr>
          <p:spPr bwMode="auto">
            <a:xfrm>
              <a:off x="2898" y="3578"/>
              <a:ext cx="1086" cy="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cxnSp>
        <p:nvCxnSpPr>
          <p:cNvPr id="13" name="Straight Connector 12">
            <a:extLst>
              <a:ext uri="{FF2B5EF4-FFF2-40B4-BE49-F238E27FC236}">
                <a16:creationId xmlns:a16="http://schemas.microsoft.com/office/drawing/2014/main" id="{A0001945-1D06-BC43-E584-57717C827CEE}"/>
              </a:ext>
            </a:extLst>
          </p:cNvPr>
          <p:cNvCxnSpPr>
            <a:cxnSpLocks/>
          </p:cNvCxnSpPr>
          <p:nvPr/>
        </p:nvCxnSpPr>
        <p:spPr>
          <a:xfrm>
            <a:off x="7031635" y="5650199"/>
            <a:ext cx="2517099"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DE36928-6F2A-60A1-6E73-FF8BD5FFB1BB}"/>
              </a:ext>
            </a:extLst>
          </p:cNvPr>
          <p:cNvSpPr>
            <a:spLocks noGrp="1" noChangeArrowheads="1"/>
          </p:cNvSpPr>
          <p:nvPr>
            <p:ph type="title"/>
          </p:nvPr>
        </p:nvSpPr>
        <p:spPr>
          <a:xfrm>
            <a:off x="2438400" y="0"/>
            <a:ext cx="7772400" cy="381000"/>
          </a:xfrm>
        </p:spPr>
        <p:txBody>
          <a:bodyPr>
            <a:normAutofit fontScale="90000"/>
          </a:bodyPr>
          <a:lstStyle/>
          <a:p>
            <a:pPr algn="ctr" eaLnBrk="1" hangingPunct="1"/>
            <a:r>
              <a:rPr lang="en-US" altLang="en-US" sz="3200" b="1">
                <a:solidFill>
                  <a:srgbClr val="1308F8"/>
                </a:solidFill>
                <a:latin typeface="Times New Roman" panose="02020603050405020304" pitchFamily="18" charset="0"/>
                <a:cs typeface="Times New Roman" panose="02020603050405020304" pitchFamily="18" charset="0"/>
              </a:rPr>
              <a:t>Representing </a:t>
            </a:r>
            <a:r>
              <a:rPr lang="en-GB" altLang="en-US" sz="3200" b="1">
                <a:solidFill>
                  <a:srgbClr val="1308F8"/>
                </a:solidFill>
                <a:latin typeface="Times New Roman" panose="02020603050405020304" pitchFamily="18" charset="0"/>
                <a:cs typeface="Times New Roman" panose="02020603050405020304" pitchFamily="18" charset="0"/>
              </a:rPr>
              <a:t>concurrency</a:t>
            </a:r>
            <a:endParaRPr lang="en-US" altLang="en-US" sz="3200" b="1">
              <a:solidFill>
                <a:srgbClr val="1308F8"/>
              </a:solidFill>
              <a:latin typeface="Times New Roman" panose="02020603050405020304" pitchFamily="18" charset="0"/>
              <a:cs typeface="Times New Roman" panose="02020603050405020304" pitchFamily="18" charset="0"/>
            </a:endParaRPr>
          </a:p>
        </p:txBody>
      </p:sp>
      <p:sp>
        <p:nvSpPr>
          <p:cNvPr id="56323" name="Rectangle 3">
            <a:extLst>
              <a:ext uri="{FF2B5EF4-FFF2-40B4-BE49-F238E27FC236}">
                <a16:creationId xmlns:a16="http://schemas.microsoft.com/office/drawing/2014/main" id="{E8AE2097-BCF7-073A-97A5-AE5441D3797A}"/>
              </a:ext>
            </a:extLst>
          </p:cNvPr>
          <p:cNvSpPr>
            <a:spLocks noGrp="1" noChangeArrowheads="1"/>
          </p:cNvSpPr>
          <p:nvPr>
            <p:ph idx="1"/>
          </p:nvPr>
        </p:nvSpPr>
        <p:spPr>
          <a:xfrm>
            <a:off x="104931" y="457200"/>
            <a:ext cx="11917180" cy="6248400"/>
          </a:xfrm>
        </p:spPr>
        <p:txBody>
          <a:bodyPr rtlCol="0">
            <a:normAutofit lnSpcReduction="10000"/>
          </a:bodyPr>
          <a:lstStyle/>
          <a:p>
            <a:pPr marL="457200" lvl="1" indent="-457200" algn="just">
              <a:lnSpc>
                <a:spcPct val="160000"/>
              </a:lnSpc>
              <a:spcBef>
                <a:spcPts val="0"/>
              </a:spcBef>
              <a:buFont typeface="Wingdings" pitchFamily="2" charset="2"/>
              <a:buChar char="Ø"/>
              <a:defRPr/>
            </a:pPr>
            <a:r>
              <a:rPr lang="en-GB" sz="3600" b="1" dirty="0">
                <a:solidFill>
                  <a:srgbClr val="FF0000"/>
                </a:solidFill>
                <a:latin typeface="Times New Roman" pitchFamily="18" charset="0"/>
                <a:cs typeface="Times New Roman" pitchFamily="18" charset="0"/>
              </a:rPr>
              <a:t>Concurrency is shown using </a:t>
            </a:r>
            <a:r>
              <a:rPr lang="en-GB" sz="3600" b="1" dirty="0">
                <a:solidFill>
                  <a:srgbClr val="1308F8"/>
                </a:solidFill>
                <a:latin typeface="Times New Roman" pitchFamily="18" charset="0"/>
                <a:cs typeface="Times New Roman" pitchFamily="18" charset="0"/>
              </a:rPr>
              <a:t>forks</a:t>
            </a:r>
            <a:r>
              <a:rPr lang="en-GB" sz="3600" dirty="0">
                <a:solidFill>
                  <a:srgbClr val="1308F8"/>
                </a:solidFill>
                <a:latin typeface="Times New Roman" pitchFamily="18" charset="0"/>
                <a:cs typeface="Times New Roman" pitchFamily="18" charset="0"/>
              </a:rPr>
              <a:t>, </a:t>
            </a:r>
            <a:r>
              <a:rPr lang="en-GB" sz="3600" b="1" dirty="0">
                <a:solidFill>
                  <a:srgbClr val="1308F8"/>
                </a:solidFill>
                <a:latin typeface="Times New Roman" pitchFamily="18" charset="0"/>
                <a:cs typeface="Times New Roman" pitchFamily="18" charset="0"/>
              </a:rPr>
              <a:t>joins</a:t>
            </a:r>
            <a:r>
              <a:rPr lang="en-GB" sz="3600" dirty="0">
                <a:solidFill>
                  <a:srgbClr val="1308F8"/>
                </a:solidFill>
                <a:latin typeface="Times New Roman" pitchFamily="18" charset="0"/>
                <a:cs typeface="Times New Roman" pitchFamily="18" charset="0"/>
              </a:rPr>
              <a:t> </a:t>
            </a:r>
            <a:r>
              <a:rPr lang="en-GB" sz="3600" dirty="0">
                <a:latin typeface="Times New Roman" pitchFamily="18" charset="0"/>
                <a:cs typeface="Times New Roman" pitchFamily="18" charset="0"/>
              </a:rPr>
              <a:t>and </a:t>
            </a:r>
            <a:r>
              <a:rPr lang="en-GB" sz="3600" b="1" dirty="0">
                <a:solidFill>
                  <a:srgbClr val="1308F8"/>
                </a:solidFill>
                <a:latin typeface="Times New Roman" pitchFamily="18" charset="0"/>
                <a:cs typeface="Times New Roman" pitchFamily="18" charset="0"/>
              </a:rPr>
              <a:t>rendezvous</a:t>
            </a:r>
            <a:r>
              <a:rPr lang="en-GB" sz="3600" dirty="0">
                <a:latin typeface="Times New Roman" pitchFamily="18" charset="0"/>
                <a:cs typeface="Times New Roman" pitchFamily="18" charset="0"/>
              </a:rPr>
              <a:t>. </a:t>
            </a:r>
          </a:p>
          <a:p>
            <a:pPr marL="398463" lvl="1" indent="-398463" algn="just">
              <a:lnSpc>
                <a:spcPct val="160000"/>
              </a:lnSpc>
              <a:spcBef>
                <a:spcPts val="0"/>
              </a:spcBef>
              <a:buNone/>
              <a:defRPr/>
            </a:pPr>
            <a:r>
              <a:rPr lang="en-GB" sz="3200" dirty="0">
                <a:latin typeface="Times New Roman" pitchFamily="18" charset="0"/>
                <a:cs typeface="Times New Roman" pitchFamily="18" charset="0"/>
              </a:rPr>
              <a:t>1. A </a:t>
            </a:r>
            <a:r>
              <a:rPr lang="en-GB" sz="3200" b="1" dirty="0">
                <a:solidFill>
                  <a:srgbClr val="1308F8"/>
                </a:solidFill>
                <a:latin typeface="Times New Roman" pitchFamily="18" charset="0"/>
                <a:cs typeface="Times New Roman" pitchFamily="18" charset="0"/>
              </a:rPr>
              <a:t>fork</a:t>
            </a:r>
            <a:r>
              <a:rPr lang="en-GB" sz="3200" dirty="0">
                <a:latin typeface="Times New Roman" pitchFamily="18" charset="0"/>
                <a:cs typeface="Times New Roman" pitchFamily="18" charset="0"/>
              </a:rPr>
              <a:t> has one </a:t>
            </a:r>
            <a:r>
              <a:rPr lang="en-GB" sz="3200" b="1" dirty="0">
                <a:solidFill>
                  <a:srgbClr val="006600"/>
                </a:solidFill>
                <a:latin typeface="Times New Roman" pitchFamily="18" charset="0"/>
                <a:cs typeface="Times New Roman" pitchFamily="18" charset="0"/>
              </a:rPr>
              <a:t>incoming transition and multiple outgoing transitions</a:t>
            </a:r>
            <a:r>
              <a:rPr lang="en-GB" sz="3200" dirty="0">
                <a:latin typeface="Times New Roman" pitchFamily="18" charset="0"/>
                <a:cs typeface="Times New Roman" pitchFamily="18" charset="0"/>
              </a:rPr>
              <a:t>. </a:t>
            </a:r>
          </a:p>
          <a:p>
            <a:pPr lvl="3" algn="just">
              <a:lnSpc>
                <a:spcPct val="160000"/>
              </a:lnSpc>
              <a:spcBef>
                <a:spcPts val="0"/>
              </a:spcBef>
              <a:buFont typeface="Arial" charset="0"/>
              <a:buChar char="–"/>
              <a:defRPr/>
            </a:pPr>
            <a:r>
              <a:rPr lang="en-GB" sz="3200" dirty="0">
                <a:latin typeface="Times New Roman" pitchFamily="18" charset="0"/>
                <a:cs typeface="Times New Roman" pitchFamily="18" charset="0"/>
              </a:rPr>
              <a:t>The </a:t>
            </a:r>
            <a:r>
              <a:rPr lang="en-GB" sz="3200" b="1" dirty="0">
                <a:solidFill>
                  <a:srgbClr val="CC00CC"/>
                </a:solidFill>
                <a:latin typeface="Times New Roman" pitchFamily="18" charset="0"/>
                <a:cs typeface="Times New Roman" pitchFamily="18" charset="0"/>
              </a:rPr>
              <a:t>execution splits into two concurrent threads</a:t>
            </a:r>
            <a:r>
              <a:rPr lang="en-GB" sz="3200" dirty="0">
                <a:latin typeface="Times New Roman" pitchFamily="18" charset="0"/>
                <a:cs typeface="Times New Roman" pitchFamily="18" charset="0"/>
              </a:rPr>
              <a:t>.</a:t>
            </a:r>
          </a:p>
          <a:p>
            <a:pPr marL="457200" lvl="2" indent="-457200" algn="just">
              <a:lnSpc>
                <a:spcPct val="160000"/>
              </a:lnSpc>
              <a:spcBef>
                <a:spcPts val="0"/>
              </a:spcBef>
              <a:buNone/>
              <a:defRPr/>
            </a:pPr>
            <a:r>
              <a:rPr lang="en-GB" sz="3200" dirty="0">
                <a:latin typeface="Times New Roman" pitchFamily="18" charset="0"/>
                <a:cs typeface="Times New Roman" pitchFamily="18" charset="0"/>
              </a:rPr>
              <a:t>2. A </a:t>
            </a:r>
            <a:r>
              <a:rPr lang="en-GB" sz="3200" b="1" dirty="0">
                <a:solidFill>
                  <a:srgbClr val="1308F8"/>
                </a:solidFill>
                <a:latin typeface="Times New Roman" pitchFamily="18" charset="0"/>
                <a:cs typeface="Times New Roman" pitchFamily="18" charset="0"/>
              </a:rPr>
              <a:t>rendezvous</a:t>
            </a:r>
            <a:r>
              <a:rPr lang="en-GB" sz="3200" dirty="0">
                <a:latin typeface="Times New Roman" pitchFamily="18" charset="0"/>
                <a:cs typeface="Times New Roman" pitchFamily="18" charset="0"/>
              </a:rPr>
              <a:t> has </a:t>
            </a:r>
            <a:r>
              <a:rPr lang="en-GB" sz="3200" b="1" dirty="0">
                <a:solidFill>
                  <a:srgbClr val="FF0000"/>
                </a:solidFill>
                <a:latin typeface="Times New Roman" pitchFamily="18" charset="0"/>
                <a:cs typeface="Times New Roman" pitchFamily="18" charset="0"/>
              </a:rPr>
              <a:t>multiple incoming and multiple outgoing transitions</a:t>
            </a:r>
            <a:r>
              <a:rPr lang="en-GB" sz="3200" dirty="0">
                <a:latin typeface="Times New Roman" pitchFamily="18" charset="0"/>
                <a:cs typeface="Times New Roman" pitchFamily="18" charset="0"/>
              </a:rPr>
              <a:t>.</a:t>
            </a:r>
          </a:p>
          <a:p>
            <a:pPr lvl="3" algn="just">
              <a:lnSpc>
                <a:spcPct val="160000"/>
              </a:lnSpc>
              <a:spcBef>
                <a:spcPts val="0"/>
              </a:spcBef>
              <a:buFont typeface="Arial" charset="0"/>
              <a:buChar char="–"/>
              <a:defRPr/>
            </a:pPr>
            <a:r>
              <a:rPr lang="en-GB" sz="3200" dirty="0">
                <a:latin typeface="Times New Roman" pitchFamily="18" charset="0"/>
                <a:cs typeface="Times New Roman" pitchFamily="18" charset="0"/>
              </a:rPr>
              <a:t>Once all the </a:t>
            </a:r>
            <a:r>
              <a:rPr lang="en-GB" sz="3200" b="1" dirty="0">
                <a:solidFill>
                  <a:srgbClr val="6600CC"/>
                </a:solidFill>
                <a:latin typeface="Times New Roman" pitchFamily="18" charset="0"/>
                <a:cs typeface="Times New Roman" pitchFamily="18" charset="0"/>
              </a:rPr>
              <a:t>incoming transitions occur  all the outgoing transitions may occur</a:t>
            </a:r>
            <a:r>
              <a:rPr lang="en-GB" sz="3200" dirty="0">
                <a:latin typeface="Times New Roman" pitchFamily="18" charset="0"/>
                <a:cs typeface="Times New Roman" pitchFamily="18" charset="0"/>
              </a:rPr>
              <a:t>.</a:t>
            </a:r>
            <a:r>
              <a:rPr lang="en-US" sz="3200" dirty="0">
                <a:latin typeface="Times New Roman" pitchFamily="18" charset="0"/>
                <a:cs typeface="Times New Roman" pitchFamily="18" charset="0"/>
              </a:rPr>
              <a:t> </a:t>
            </a:r>
          </a:p>
        </p:txBody>
      </p:sp>
      <p:sp>
        <p:nvSpPr>
          <p:cNvPr id="135172" name="Slide Number Placeholder 5">
            <a:extLst>
              <a:ext uri="{FF2B5EF4-FFF2-40B4-BE49-F238E27FC236}">
                <a16:creationId xmlns:a16="http://schemas.microsoft.com/office/drawing/2014/main" id="{C1032B92-397A-8F25-611C-CA9B59575F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E28306AD-29DD-45F4-AF9A-EB38E55C58B1}" type="slidenum">
              <a:rPr lang="en-US" altLang="en-US" sz="1200">
                <a:solidFill>
                  <a:srgbClr val="898989"/>
                </a:solidFill>
                <a:latin typeface="Arial" panose="020B0604020202020204" pitchFamily="34" charset="0"/>
              </a:rPr>
              <a:pPr>
                <a:lnSpc>
                  <a:spcPct val="100000"/>
                </a:lnSpc>
                <a:spcBef>
                  <a:spcPct val="0"/>
                </a:spcBef>
                <a:buFontTx/>
                <a:buNone/>
              </a:pPr>
              <a:t>90</a:t>
            </a:fld>
            <a:endParaRPr lang="en-US" altLang="en-US" sz="1200">
              <a:solidFill>
                <a:srgbClr val="898989"/>
              </a:solidFill>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EA184459-57BF-68E7-57F1-958A889CBDA8}"/>
              </a:ext>
            </a:extLst>
          </p:cNvPr>
          <p:cNvSpPr>
            <a:spLocks noGrp="1" noChangeArrowheads="1"/>
          </p:cNvSpPr>
          <p:nvPr>
            <p:ph type="title"/>
          </p:nvPr>
        </p:nvSpPr>
        <p:spPr>
          <a:xfrm>
            <a:off x="2438400" y="0"/>
            <a:ext cx="7772400" cy="381000"/>
          </a:xfrm>
        </p:spPr>
        <p:txBody>
          <a:bodyPr>
            <a:normAutofit fontScale="90000"/>
          </a:bodyPr>
          <a:lstStyle/>
          <a:p>
            <a:pPr eaLnBrk="1" hangingPunct="1"/>
            <a:r>
              <a:rPr lang="en-US" altLang="en-US" sz="2800" b="1">
                <a:solidFill>
                  <a:srgbClr val="1308F8"/>
                </a:solidFill>
                <a:latin typeface="Times New Roman" panose="02020603050405020304" pitchFamily="18" charset="0"/>
                <a:cs typeface="Times New Roman" panose="02020603050405020304" pitchFamily="18" charset="0"/>
              </a:rPr>
              <a:t>Continued---</a:t>
            </a:r>
          </a:p>
        </p:txBody>
      </p:sp>
      <p:sp>
        <p:nvSpPr>
          <p:cNvPr id="57347" name="Rectangle 3">
            <a:extLst>
              <a:ext uri="{FF2B5EF4-FFF2-40B4-BE49-F238E27FC236}">
                <a16:creationId xmlns:a16="http://schemas.microsoft.com/office/drawing/2014/main" id="{145AD5A7-0188-ADF6-A10D-D02421DE452D}"/>
              </a:ext>
            </a:extLst>
          </p:cNvPr>
          <p:cNvSpPr>
            <a:spLocks noGrp="1" noChangeArrowheads="1"/>
          </p:cNvSpPr>
          <p:nvPr>
            <p:ph idx="1"/>
          </p:nvPr>
        </p:nvSpPr>
        <p:spPr>
          <a:xfrm>
            <a:off x="0" y="228600"/>
            <a:ext cx="12192000" cy="6629400"/>
          </a:xfrm>
        </p:spPr>
        <p:txBody>
          <a:bodyPr rtlCol="0">
            <a:normAutofit fontScale="92500" lnSpcReduction="20000"/>
          </a:bodyPr>
          <a:lstStyle/>
          <a:p>
            <a:pPr marL="339725" lvl="2" indent="-339725" algn="just">
              <a:lnSpc>
                <a:spcPct val="170000"/>
              </a:lnSpc>
              <a:spcBef>
                <a:spcPts val="0"/>
              </a:spcBef>
              <a:buNone/>
              <a:defRPr/>
            </a:pPr>
            <a:r>
              <a:rPr lang="en-GB" sz="3200" dirty="0">
                <a:latin typeface="Times New Roman" pitchFamily="18" charset="0"/>
                <a:ea typeface="Times" pitchFamily="18" charset="0"/>
                <a:cs typeface="Times New Roman" pitchFamily="18" charset="0"/>
              </a:rPr>
              <a:t>3. A </a:t>
            </a:r>
            <a:r>
              <a:rPr lang="en-GB" sz="3200" b="1" dirty="0">
                <a:solidFill>
                  <a:srgbClr val="FF0000"/>
                </a:solidFill>
                <a:latin typeface="Times New Roman" pitchFamily="18" charset="0"/>
                <a:ea typeface="Times" pitchFamily="18" charset="0"/>
                <a:cs typeface="Times New Roman" pitchFamily="18" charset="0"/>
              </a:rPr>
              <a:t>join</a:t>
            </a:r>
            <a:r>
              <a:rPr lang="en-GB" sz="3200" dirty="0">
                <a:solidFill>
                  <a:srgbClr val="FF0000"/>
                </a:solidFill>
                <a:latin typeface="Times New Roman" pitchFamily="18" charset="0"/>
                <a:ea typeface="Times" pitchFamily="18" charset="0"/>
                <a:cs typeface="Times New Roman" pitchFamily="18" charset="0"/>
              </a:rPr>
              <a:t> </a:t>
            </a:r>
            <a:r>
              <a:rPr lang="en-GB" sz="3200" dirty="0">
                <a:latin typeface="Times New Roman" pitchFamily="18" charset="0"/>
                <a:ea typeface="Times" pitchFamily="18" charset="0"/>
                <a:cs typeface="Times New Roman" pitchFamily="18" charset="0"/>
              </a:rPr>
              <a:t>has </a:t>
            </a:r>
            <a:r>
              <a:rPr lang="en-GB" sz="3200" b="1" u="sng" dirty="0">
                <a:solidFill>
                  <a:srgbClr val="CC00CC"/>
                </a:solidFill>
                <a:latin typeface="Times New Roman" pitchFamily="18" charset="0"/>
                <a:ea typeface="Times" pitchFamily="18" charset="0"/>
                <a:cs typeface="Times New Roman" pitchFamily="18" charset="0"/>
              </a:rPr>
              <a:t>multiple</a:t>
            </a:r>
            <a:r>
              <a:rPr lang="en-GB" sz="3200" b="1" dirty="0">
                <a:solidFill>
                  <a:srgbClr val="CC00CC"/>
                </a:solidFill>
                <a:latin typeface="Times New Roman" pitchFamily="18" charset="0"/>
                <a:ea typeface="Times" pitchFamily="18" charset="0"/>
                <a:cs typeface="Times New Roman" pitchFamily="18" charset="0"/>
              </a:rPr>
              <a:t> incoming transitions and </a:t>
            </a:r>
            <a:r>
              <a:rPr lang="en-GB" sz="3200" b="1" u="sng" dirty="0">
                <a:solidFill>
                  <a:srgbClr val="CC00CC"/>
                </a:solidFill>
                <a:latin typeface="Times New Roman" pitchFamily="18" charset="0"/>
                <a:ea typeface="Times" pitchFamily="18" charset="0"/>
                <a:cs typeface="Times New Roman" pitchFamily="18" charset="0"/>
              </a:rPr>
              <a:t>one</a:t>
            </a:r>
            <a:r>
              <a:rPr lang="en-GB" sz="3200" b="1" dirty="0">
                <a:solidFill>
                  <a:srgbClr val="CC00CC"/>
                </a:solidFill>
                <a:latin typeface="Times New Roman" pitchFamily="18" charset="0"/>
                <a:ea typeface="Times" pitchFamily="18" charset="0"/>
                <a:cs typeface="Times New Roman" pitchFamily="18" charset="0"/>
              </a:rPr>
              <a:t> outgoing transition</a:t>
            </a:r>
            <a:r>
              <a:rPr lang="en-GB" sz="3200" dirty="0">
                <a:latin typeface="Times New Roman" pitchFamily="18" charset="0"/>
                <a:ea typeface="Times" pitchFamily="18" charset="0"/>
                <a:cs typeface="Times New Roman" pitchFamily="18" charset="0"/>
              </a:rPr>
              <a:t>. </a:t>
            </a:r>
          </a:p>
          <a:p>
            <a:pPr marL="457200" lvl="2" indent="-457200" algn="just">
              <a:lnSpc>
                <a:spcPct val="170000"/>
              </a:lnSpc>
              <a:spcBef>
                <a:spcPts val="0"/>
              </a:spcBef>
              <a:buFont typeface="Wingdings" pitchFamily="2" charset="2"/>
              <a:buChar char="§"/>
              <a:defRPr/>
            </a:pPr>
            <a:r>
              <a:rPr lang="en-GB" sz="3200" dirty="0">
                <a:latin typeface="Times New Roman" pitchFamily="18" charset="0"/>
                <a:ea typeface="Times" pitchFamily="18" charset="0"/>
                <a:cs typeface="Times New Roman" pitchFamily="18" charset="0"/>
              </a:rPr>
              <a:t>The </a:t>
            </a:r>
            <a:r>
              <a:rPr lang="en-GB" sz="3200" b="1" dirty="0">
                <a:solidFill>
                  <a:srgbClr val="006600"/>
                </a:solidFill>
                <a:latin typeface="Times New Roman" pitchFamily="18" charset="0"/>
                <a:ea typeface="Times" pitchFamily="18" charset="0"/>
                <a:cs typeface="Times New Roman" pitchFamily="18" charset="0"/>
              </a:rPr>
              <a:t>outgoing transition will be taken when all incoming transitions have occurred</a:t>
            </a:r>
            <a:r>
              <a:rPr lang="en-GB" sz="3200" dirty="0">
                <a:latin typeface="Times New Roman" pitchFamily="18" charset="0"/>
                <a:ea typeface="Times" pitchFamily="18" charset="0"/>
                <a:cs typeface="Times New Roman" pitchFamily="18" charset="0"/>
              </a:rPr>
              <a:t>.  </a:t>
            </a:r>
          </a:p>
          <a:p>
            <a:pPr marL="457200" lvl="2" indent="-457200" algn="just">
              <a:lnSpc>
                <a:spcPct val="170000"/>
              </a:lnSpc>
              <a:spcBef>
                <a:spcPts val="0"/>
              </a:spcBef>
              <a:buFont typeface="Wingdings" pitchFamily="2" charset="2"/>
              <a:buChar char="§"/>
              <a:defRPr/>
            </a:pPr>
            <a:r>
              <a:rPr lang="en-GB" sz="3200" dirty="0">
                <a:latin typeface="Times New Roman" pitchFamily="18" charset="0"/>
                <a:ea typeface="Times" pitchFamily="18" charset="0"/>
                <a:cs typeface="Times New Roman" pitchFamily="18" charset="0"/>
              </a:rPr>
              <a:t>The </a:t>
            </a:r>
            <a:r>
              <a:rPr lang="en-GB" sz="3200" b="1" dirty="0">
                <a:solidFill>
                  <a:srgbClr val="FF0000"/>
                </a:solidFill>
                <a:latin typeface="Times New Roman" pitchFamily="18" charset="0"/>
                <a:ea typeface="Times" pitchFamily="18" charset="0"/>
                <a:cs typeface="Times New Roman" pitchFamily="18" charset="0"/>
              </a:rPr>
              <a:t>incoming transitions must be triggered in separate threads</a:t>
            </a:r>
            <a:r>
              <a:rPr lang="en-GB" sz="3200" dirty="0">
                <a:latin typeface="Times New Roman" pitchFamily="18" charset="0"/>
                <a:ea typeface="Times" pitchFamily="18" charset="0"/>
                <a:cs typeface="Times New Roman" pitchFamily="18" charset="0"/>
              </a:rPr>
              <a:t>. </a:t>
            </a:r>
          </a:p>
          <a:p>
            <a:pPr marL="457200" lvl="2" indent="-457200" algn="just">
              <a:lnSpc>
                <a:spcPct val="170000"/>
              </a:lnSpc>
              <a:spcBef>
                <a:spcPts val="0"/>
              </a:spcBef>
              <a:buFont typeface="Wingdings" pitchFamily="2" charset="2"/>
              <a:buChar char="§"/>
              <a:defRPr/>
            </a:pPr>
            <a:r>
              <a:rPr lang="en-GB" sz="3200" dirty="0">
                <a:latin typeface="Times New Roman" pitchFamily="18" charset="0"/>
                <a:ea typeface="Times" pitchFamily="18" charset="0"/>
                <a:cs typeface="Times New Roman" pitchFamily="18" charset="0"/>
              </a:rPr>
              <a:t>If one </a:t>
            </a:r>
            <a:r>
              <a:rPr lang="en-GB" sz="3200" b="1" dirty="0">
                <a:solidFill>
                  <a:srgbClr val="1308F8"/>
                </a:solidFill>
                <a:latin typeface="Times New Roman" pitchFamily="18" charset="0"/>
                <a:ea typeface="Times" pitchFamily="18" charset="0"/>
                <a:cs typeface="Times New Roman" pitchFamily="18" charset="0"/>
              </a:rPr>
              <a:t>incoming transition occurs</a:t>
            </a:r>
            <a:r>
              <a:rPr lang="en-GB" sz="3200" dirty="0">
                <a:latin typeface="Times New Roman" pitchFamily="18" charset="0"/>
                <a:ea typeface="Times" pitchFamily="18" charset="0"/>
                <a:cs typeface="Times New Roman" pitchFamily="18" charset="0"/>
              </a:rPr>
              <a:t>, a </a:t>
            </a:r>
            <a:r>
              <a:rPr lang="en-GB" sz="3200" b="1" dirty="0">
                <a:solidFill>
                  <a:srgbClr val="6600CC"/>
                </a:solidFill>
                <a:latin typeface="Times New Roman" pitchFamily="18" charset="0"/>
                <a:ea typeface="Times" pitchFamily="18" charset="0"/>
                <a:cs typeface="Times New Roman" pitchFamily="18" charset="0"/>
              </a:rPr>
              <a:t>wait condition occurs at the join until the other transitions occur</a:t>
            </a:r>
            <a:r>
              <a:rPr lang="en-GB" sz="3200" dirty="0">
                <a:latin typeface="Times New Roman" pitchFamily="18" charset="0"/>
                <a:ea typeface="Times" pitchFamily="18" charset="0"/>
                <a:cs typeface="Times New Roman" pitchFamily="18" charset="0"/>
              </a:rPr>
              <a:t>.</a:t>
            </a:r>
          </a:p>
          <a:p>
            <a:pPr marL="0" indent="0" algn="ctr">
              <a:lnSpc>
                <a:spcPct val="170000"/>
              </a:lnSpc>
              <a:spcBef>
                <a:spcPts val="0"/>
              </a:spcBef>
              <a:buNone/>
              <a:defRPr/>
            </a:pPr>
            <a:r>
              <a:rPr lang="en-US" sz="2600" b="1" u="sng" dirty="0" err="1">
                <a:latin typeface="Times New Roman" pitchFamily="18" charset="0"/>
                <a:cs typeface="Times New Roman" pitchFamily="18" charset="0"/>
              </a:rPr>
              <a:t>Swimlanes</a:t>
            </a:r>
            <a:endParaRPr lang="en-GB" sz="2600" b="1" u="sng" dirty="0">
              <a:latin typeface="Times New Roman" pitchFamily="18" charset="0"/>
              <a:cs typeface="Times" pitchFamily="18" charset="0"/>
            </a:endParaRPr>
          </a:p>
          <a:p>
            <a:pPr algn="just">
              <a:lnSpc>
                <a:spcPct val="170000"/>
              </a:lnSpc>
              <a:spcBef>
                <a:spcPts val="0"/>
              </a:spcBef>
              <a:buFont typeface="Wingdings" pitchFamily="2" charset="2"/>
              <a:buChar char="Ø"/>
              <a:defRPr/>
            </a:pPr>
            <a:r>
              <a:rPr lang="en-GB" sz="2600" b="1" dirty="0">
                <a:solidFill>
                  <a:srgbClr val="FF0000"/>
                </a:solidFill>
                <a:latin typeface="Times New Roman" pitchFamily="18" charset="0"/>
                <a:cs typeface="Times" pitchFamily="18" charset="0"/>
              </a:rPr>
              <a:t>Activity diagrams</a:t>
            </a:r>
            <a:r>
              <a:rPr lang="en-GB" sz="2600" dirty="0">
                <a:latin typeface="Times New Roman" pitchFamily="18" charset="0"/>
                <a:cs typeface="Times" pitchFamily="18" charset="0"/>
              </a:rPr>
              <a:t> are most often </a:t>
            </a:r>
            <a:r>
              <a:rPr lang="en-GB" sz="2600" b="1" dirty="0">
                <a:solidFill>
                  <a:srgbClr val="1308F8"/>
                </a:solidFill>
                <a:latin typeface="Times New Roman" pitchFamily="18" charset="0"/>
                <a:cs typeface="Times" pitchFamily="18" charset="0"/>
              </a:rPr>
              <a:t>associated with several classes. </a:t>
            </a:r>
          </a:p>
          <a:p>
            <a:pPr algn="just">
              <a:lnSpc>
                <a:spcPct val="170000"/>
              </a:lnSpc>
              <a:spcBef>
                <a:spcPts val="0"/>
              </a:spcBef>
              <a:buFont typeface="Wingdings" pitchFamily="2" charset="2"/>
              <a:buChar char="§"/>
              <a:defRPr/>
            </a:pPr>
            <a:r>
              <a:rPr lang="en-GB" sz="2600" dirty="0">
                <a:latin typeface="Times New Roman" pitchFamily="18" charset="0"/>
                <a:cs typeface="Times" pitchFamily="18" charset="0"/>
              </a:rPr>
              <a:t>The </a:t>
            </a:r>
            <a:r>
              <a:rPr lang="en-GB" sz="2600" b="1" dirty="0">
                <a:solidFill>
                  <a:srgbClr val="FF0000"/>
                </a:solidFill>
                <a:latin typeface="Times New Roman" pitchFamily="18" charset="0"/>
                <a:cs typeface="Times" pitchFamily="18" charset="0"/>
              </a:rPr>
              <a:t>partition of activities among the existing classes</a:t>
            </a:r>
            <a:r>
              <a:rPr lang="en-GB" sz="2600" dirty="0">
                <a:latin typeface="Times New Roman" pitchFamily="18" charset="0"/>
                <a:cs typeface="Times" pitchFamily="18" charset="0"/>
              </a:rPr>
              <a:t> can be </a:t>
            </a:r>
            <a:r>
              <a:rPr lang="en-GB" sz="2600" b="1" dirty="0">
                <a:solidFill>
                  <a:srgbClr val="1308F8"/>
                </a:solidFill>
                <a:latin typeface="Times New Roman" pitchFamily="18" charset="0"/>
                <a:cs typeface="Times" pitchFamily="18" charset="0"/>
              </a:rPr>
              <a:t>explicitly shown using </a:t>
            </a:r>
            <a:r>
              <a:rPr lang="en-GB" sz="2600" b="1" dirty="0" err="1">
                <a:solidFill>
                  <a:srgbClr val="1308F8"/>
                </a:solidFill>
                <a:latin typeface="Times New Roman" pitchFamily="18" charset="0"/>
                <a:cs typeface="Times" pitchFamily="18" charset="0"/>
              </a:rPr>
              <a:t>swimlanes</a:t>
            </a:r>
            <a:r>
              <a:rPr lang="en-US" sz="2600" dirty="0">
                <a:latin typeface="Times New Roman" pitchFamily="18" charset="0"/>
                <a:cs typeface="Times New Roman" pitchFamily="18" charset="0"/>
              </a:rPr>
              <a:t>.</a:t>
            </a:r>
          </a:p>
          <a:p>
            <a:pPr lvl="3" algn="just">
              <a:lnSpc>
                <a:spcPct val="170000"/>
              </a:lnSpc>
              <a:spcBef>
                <a:spcPts val="0"/>
              </a:spcBef>
              <a:buFont typeface="Arial" charset="0"/>
              <a:buChar char="–"/>
              <a:defRPr/>
            </a:pPr>
            <a:endParaRPr lang="en-GB" sz="3200" dirty="0">
              <a:latin typeface="Times New Roman" pitchFamily="18" charset="0"/>
              <a:cs typeface="Times" pitchFamily="18" charset="0"/>
            </a:endParaRPr>
          </a:p>
          <a:p>
            <a:pPr algn="just">
              <a:lnSpc>
                <a:spcPct val="170000"/>
              </a:lnSpc>
              <a:spcBef>
                <a:spcPts val="0"/>
              </a:spcBef>
              <a:buFont typeface="Arial" charset="0"/>
              <a:buChar char="•"/>
              <a:defRPr/>
            </a:pPr>
            <a:endParaRPr lang="en-US" dirty="0">
              <a:latin typeface="Times New Roman" pitchFamily="18" charset="0"/>
              <a:cs typeface="Times New Roman" pitchFamily="18" charset="0"/>
            </a:endParaRPr>
          </a:p>
        </p:txBody>
      </p:sp>
      <p:sp>
        <p:nvSpPr>
          <p:cNvPr id="137220" name="Slide Number Placeholder 5">
            <a:extLst>
              <a:ext uri="{FF2B5EF4-FFF2-40B4-BE49-F238E27FC236}">
                <a16:creationId xmlns:a16="http://schemas.microsoft.com/office/drawing/2014/main" id="{A48994DE-12BC-F085-9D51-B1914ACCCD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64625C94-E1B2-4F66-B2BB-E6A2785C7295}" type="slidenum">
              <a:rPr lang="en-US" altLang="en-US" sz="1200">
                <a:solidFill>
                  <a:srgbClr val="898989"/>
                </a:solidFill>
                <a:latin typeface="Arial" panose="020B0604020202020204" pitchFamily="34" charset="0"/>
              </a:rPr>
              <a:pPr>
                <a:lnSpc>
                  <a:spcPct val="100000"/>
                </a:lnSpc>
                <a:spcBef>
                  <a:spcPct val="0"/>
                </a:spcBef>
                <a:buFontTx/>
                <a:buNone/>
              </a:pPr>
              <a:t>91</a:t>
            </a:fld>
            <a:endParaRPr lang="en-US" altLang="en-US" sz="1200">
              <a:solidFill>
                <a:srgbClr val="898989"/>
              </a:solidFill>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AD20B3D4-137D-B822-21B8-B8C8C889D485}"/>
              </a:ext>
            </a:extLst>
          </p:cNvPr>
          <p:cNvSpPr>
            <a:spLocks noGrp="1" noChangeArrowheads="1"/>
          </p:cNvSpPr>
          <p:nvPr>
            <p:ph type="title"/>
          </p:nvPr>
        </p:nvSpPr>
        <p:spPr>
          <a:xfrm>
            <a:off x="2438400" y="0"/>
            <a:ext cx="7772400" cy="457200"/>
          </a:xfrm>
        </p:spPr>
        <p:txBody>
          <a:bodyPr>
            <a:normAutofit fontScale="90000"/>
          </a:bodyPr>
          <a:lstStyle/>
          <a:p>
            <a:pPr eaLnBrk="1" hangingPunct="1"/>
            <a:r>
              <a:rPr lang="en-US" altLang="en-US" sz="2800" b="1">
                <a:solidFill>
                  <a:srgbClr val="1308F8"/>
                </a:solidFill>
                <a:latin typeface="Times New Roman" panose="02020603050405020304" pitchFamily="18" charset="0"/>
                <a:cs typeface="Times New Roman" panose="02020603050405020304" pitchFamily="18" charset="0"/>
              </a:rPr>
              <a:t>Activity diagrams – an example with swimlanes</a:t>
            </a:r>
          </a:p>
        </p:txBody>
      </p:sp>
      <p:pic>
        <p:nvPicPr>
          <p:cNvPr id="139267" name="Picture 95">
            <a:extLst>
              <a:ext uri="{FF2B5EF4-FFF2-40B4-BE49-F238E27FC236}">
                <a16:creationId xmlns:a16="http://schemas.microsoft.com/office/drawing/2014/main" id="{AE3B6669-9A2A-D519-8C28-88C747690D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914401"/>
            <a:ext cx="5638800" cy="5692775"/>
          </a:xfrm>
          <a:noFill/>
        </p:spPr>
      </p:pic>
      <p:sp>
        <p:nvSpPr>
          <p:cNvPr id="139268" name="Slide Number Placeholder 5">
            <a:extLst>
              <a:ext uri="{FF2B5EF4-FFF2-40B4-BE49-F238E27FC236}">
                <a16:creationId xmlns:a16="http://schemas.microsoft.com/office/drawing/2014/main" id="{D38316B8-B5CA-DD68-C2A3-451D7EDAF1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fld id="{A13593FD-EBE5-4759-A86D-EA8ED01BCA4A}" type="slidenum">
              <a:rPr lang="en-US" altLang="en-US" sz="1200">
                <a:solidFill>
                  <a:srgbClr val="898989"/>
                </a:solidFill>
                <a:latin typeface="Arial" panose="020B0604020202020204" pitchFamily="34" charset="0"/>
              </a:rPr>
              <a:pPr>
                <a:lnSpc>
                  <a:spcPct val="100000"/>
                </a:lnSpc>
                <a:spcBef>
                  <a:spcPct val="0"/>
                </a:spcBef>
                <a:buFontTx/>
                <a:buNone/>
              </a:pPr>
              <a:t>92</a:t>
            </a:fld>
            <a:endParaRPr lang="en-US" altLang="en-US" sz="1200">
              <a:solidFill>
                <a:srgbClr val="898989"/>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183C-A1F4-7BA3-02F8-3B4992950885}"/>
              </a:ext>
            </a:extLst>
          </p:cNvPr>
          <p:cNvSpPr>
            <a:spLocks noGrp="1"/>
          </p:cNvSpPr>
          <p:nvPr>
            <p:ph type="title"/>
          </p:nvPr>
        </p:nvSpPr>
        <p:spPr/>
        <p:txBody>
          <a:bodyPr/>
          <a:lstStyle/>
          <a:p>
            <a:r>
              <a:rPr lang="en-GB" dirty="0"/>
              <a:t>Note </a:t>
            </a:r>
          </a:p>
        </p:txBody>
      </p:sp>
      <p:sp>
        <p:nvSpPr>
          <p:cNvPr id="3" name="Content Placeholder 2">
            <a:extLst>
              <a:ext uri="{FF2B5EF4-FFF2-40B4-BE49-F238E27FC236}">
                <a16:creationId xmlns:a16="http://schemas.microsoft.com/office/drawing/2014/main" id="{33551971-4612-F2CD-D4C4-13188B1D39FC}"/>
              </a:ext>
            </a:extLst>
          </p:cNvPr>
          <p:cNvSpPr>
            <a:spLocks noGrp="1"/>
          </p:cNvSpPr>
          <p:nvPr>
            <p:ph idx="1"/>
          </p:nvPr>
        </p:nvSpPr>
        <p:spPr/>
        <p:txBody>
          <a:bodyPr/>
          <a:lstStyle/>
          <a:p>
            <a:r>
              <a:rPr lang="en-GB" dirty="0"/>
              <a:t>Activity diagrams are helpful for visualizing the sequence of steps in a process, identifying decision points and parallel activities, and understanding the overall flow of control. They are widely used in software development, business process </a:t>
            </a:r>
            <a:r>
              <a:rPr lang="en-GB" dirty="0" err="1"/>
              <a:t>modeling</a:t>
            </a:r>
            <a:r>
              <a:rPr lang="en-GB" dirty="0"/>
              <a:t>, and system analysis to document and communicate complex processes in a clear and understandable manner.</a:t>
            </a:r>
          </a:p>
        </p:txBody>
      </p:sp>
      <p:sp>
        <p:nvSpPr>
          <p:cNvPr id="4" name="Slide Number Placeholder 3">
            <a:extLst>
              <a:ext uri="{FF2B5EF4-FFF2-40B4-BE49-F238E27FC236}">
                <a16:creationId xmlns:a16="http://schemas.microsoft.com/office/drawing/2014/main" id="{2197852D-2B9E-98A1-AFDD-5BD8B4EDF998}"/>
              </a:ext>
            </a:extLst>
          </p:cNvPr>
          <p:cNvSpPr>
            <a:spLocks noGrp="1"/>
          </p:cNvSpPr>
          <p:nvPr>
            <p:ph type="sldNum" sz="quarter" idx="12"/>
          </p:nvPr>
        </p:nvSpPr>
        <p:spPr/>
        <p:txBody>
          <a:bodyPr/>
          <a:lstStyle/>
          <a:p>
            <a:fld id="{0F35C893-C4CD-4D87-9D65-21EA4BF19174}" type="slidenum">
              <a:rPr lang="en-GB" smtClean="0"/>
              <a:t>93</a:t>
            </a:fld>
            <a:endParaRPr lang="en-GB"/>
          </a:p>
        </p:txBody>
      </p:sp>
    </p:spTree>
    <p:extLst>
      <p:ext uri="{BB962C8B-B14F-4D97-AF65-F5344CB8AC3E}">
        <p14:creationId xmlns:p14="http://schemas.microsoft.com/office/powerpoint/2010/main" val="41144447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3E87227C-FFB5-E1EF-0D80-E91F19AE74F8}"/>
              </a:ext>
            </a:extLst>
          </p:cNvPr>
          <p:cNvSpPr>
            <a:spLocks noGrp="1"/>
          </p:cNvSpPr>
          <p:nvPr>
            <p:ph type="title"/>
          </p:nvPr>
        </p:nvSpPr>
        <p:spPr>
          <a:xfrm>
            <a:off x="2438400" y="0"/>
            <a:ext cx="7772400" cy="533400"/>
          </a:xfrm>
        </p:spPr>
        <p:txBody>
          <a:bodyPr/>
          <a:lstStyle/>
          <a:p>
            <a:pPr marL="342900" indent="-342900" algn="ctr"/>
            <a:r>
              <a:rPr lang="en-US" altLang="en-US" sz="3200" b="1">
                <a:solidFill>
                  <a:srgbClr val="0000FF"/>
                </a:solidFill>
                <a:latin typeface="Times New Roman" panose="02020603050405020304" pitchFamily="18" charset="0"/>
                <a:cs typeface="Times New Roman" panose="02020603050405020304" pitchFamily="18" charset="0"/>
              </a:rPr>
              <a:t>UI Prototyping</a:t>
            </a:r>
            <a:endParaRPr lang="en-US" altLang="en-US" b="1">
              <a:solidFill>
                <a:srgbClr val="0000FF"/>
              </a:solidFill>
              <a:latin typeface="Times New Roman" panose="02020603050405020304" pitchFamily="18" charset="0"/>
              <a:cs typeface="Times New Roman" panose="02020603050405020304" pitchFamily="18" charset="0"/>
            </a:endParaRPr>
          </a:p>
        </p:txBody>
      </p:sp>
      <p:sp>
        <p:nvSpPr>
          <p:cNvPr id="141315" name="Content Placeholder 2">
            <a:extLst>
              <a:ext uri="{FF2B5EF4-FFF2-40B4-BE49-F238E27FC236}">
                <a16:creationId xmlns:a16="http://schemas.microsoft.com/office/drawing/2014/main" id="{A968EC4F-15E6-01C5-A51E-BB4D802FEECB}"/>
              </a:ext>
            </a:extLst>
          </p:cNvPr>
          <p:cNvSpPr>
            <a:spLocks noGrp="1"/>
          </p:cNvSpPr>
          <p:nvPr>
            <p:ph idx="1"/>
          </p:nvPr>
        </p:nvSpPr>
        <p:spPr>
          <a:xfrm>
            <a:off x="1752600" y="381000"/>
            <a:ext cx="8686800" cy="6477000"/>
          </a:xfrm>
        </p:spPr>
        <p:txBody>
          <a:bodyPr/>
          <a:lstStyle/>
          <a:p>
            <a:pPr algn="just" eaLnBrk="1" hangingPunct="1">
              <a:lnSpc>
                <a:spcPct val="150000"/>
              </a:lnSpc>
              <a:spcBef>
                <a:spcPct val="0"/>
              </a:spcBef>
              <a:buFont typeface="Wingdings" panose="05000000000000000000" pitchFamily="2" charset="2"/>
              <a:buChar char="Ø"/>
            </a:pPr>
            <a:r>
              <a:rPr lang="en-US" altLang="en-US" sz="2600">
                <a:latin typeface="Times New Roman" panose="02020603050405020304" pitchFamily="18" charset="0"/>
                <a:cs typeface="Times New Roman" panose="02020603050405020304" pitchFamily="18" charset="0"/>
              </a:rPr>
              <a:t>Is an </a:t>
            </a:r>
            <a:r>
              <a:rPr lang="en-US" altLang="en-US" sz="2600" b="1">
                <a:solidFill>
                  <a:srgbClr val="FF0000"/>
                </a:solidFill>
                <a:latin typeface="Times New Roman" panose="02020603050405020304" pitchFamily="18" charset="0"/>
                <a:cs typeface="Times New Roman" panose="02020603050405020304" pitchFamily="18" charset="0"/>
              </a:rPr>
              <a:t>iterative analysis task in which users are actually participating</a:t>
            </a:r>
            <a:r>
              <a:rPr lang="en-US" altLang="en-US" sz="2600">
                <a:latin typeface="Times New Roman" panose="02020603050405020304" pitchFamily="18" charset="0"/>
                <a:cs typeface="Times New Roman" panose="02020603050405020304" pitchFamily="18" charset="0"/>
              </a:rPr>
              <a:t> in </a:t>
            </a:r>
            <a:r>
              <a:rPr lang="en-US" altLang="en-US" sz="2600" b="1">
                <a:solidFill>
                  <a:srgbClr val="0000FF"/>
                </a:solidFill>
                <a:latin typeface="Times New Roman" panose="02020603050405020304" pitchFamily="18" charset="0"/>
                <a:cs typeface="Times New Roman" panose="02020603050405020304" pitchFamily="18" charset="0"/>
              </a:rPr>
              <a:t>mocking up of the UI for a system</a:t>
            </a:r>
          </a:p>
          <a:p>
            <a:pPr algn="just" eaLnBrk="1" hangingPunct="1">
              <a:lnSpc>
                <a:spcPct val="150000"/>
              </a:lnSpc>
              <a:spcBef>
                <a:spcPct val="0"/>
              </a:spcBef>
              <a:buFont typeface="Wingdings" panose="05000000000000000000" pitchFamily="2" charset="2"/>
              <a:buChar char="Ø"/>
            </a:pPr>
            <a:r>
              <a:rPr lang="en-US" altLang="en-US" sz="2600">
                <a:latin typeface="Times New Roman" panose="02020603050405020304" pitchFamily="18" charset="0"/>
                <a:cs typeface="Times New Roman" panose="02020603050405020304" pitchFamily="18" charset="0"/>
              </a:rPr>
              <a:t>Steps</a:t>
            </a:r>
          </a:p>
          <a:p>
            <a:pPr lvl="1" algn="just" eaLnBrk="1" hangingPunct="1">
              <a:lnSpc>
                <a:spcPct val="150000"/>
              </a:lnSpc>
              <a:spcBef>
                <a:spcPct val="0"/>
              </a:spcBef>
              <a:buFont typeface="Wingdings" panose="05000000000000000000" pitchFamily="2" charset="2"/>
              <a:buChar char="§"/>
            </a:pPr>
            <a:r>
              <a:rPr lang="en-US" altLang="en-US" sz="2600" b="1">
                <a:solidFill>
                  <a:srgbClr val="D60093"/>
                </a:solidFill>
                <a:latin typeface="Times New Roman" panose="02020603050405020304" pitchFamily="18" charset="0"/>
                <a:cs typeface="Times New Roman" panose="02020603050405020304" pitchFamily="18" charset="0"/>
              </a:rPr>
              <a:t>Determine the need (from essential UI model which was on a paper)</a:t>
            </a:r>
          </a:p>
          <a:p>
            <a:pPr lvl="1" algn="just" eaLnBrk="1" hangingPunct="1">
              <a:lnSpc>
                <a:spcPct val="150000"/>
              </a:lnSpc>
              <a:spcBef>
                <a:spcPct val="0"/>
              </a:spcBef>
              <a:buFont typeface="Wingdings" panose="05000000000000000000" pitchFamily="2" charset="2"/>
              <a:buChar char="§"/>
            </a:pPr>
            <a:r>
              <a:rPr lang="en-US" altLang="en-US" sz="2600" b="1">
                <a:solidFill>
                  <a:srgbClr val="FF0000"/>
                </a:solidFill>
                <a:latin typeface="Times New Roman" panose="02020603050405020304" pitchFamily="18" charset="0"/>
                <a:cs typeface="Times New Roman" panose="02020603050405020304" pitchFamily="18" charset="0"/>
              </a:rPr>
              <a:t>Build the prototype using tools like HLL</a:t>
            </a:r>
          </a:p>
          <a:p>
            <a:pPr lvl="2" algn="just" eaLnBrk="1" hangingPunct="1">
              <a:lnSpc>
                <a:spcPct val="150000"/>
              </a:lnSpc>
              <a:spcBef>
                <a:spcPct val="0"/>
              </a:spcBef>
              <a:buFont typeface="Wingdings" panose="05000000000000000000" pitchFamily="2" charset="2"/>
              <a:buChar char="§"/>
            </a:pPr>
            <a:r>
              <a:rPr lang="en-US" altLang="en-US" sz="2600" b="1">
                <a:solidFill>
                  <a:srgbClr val="0000FF"/>
                </a:solidFill>
                <a:latin typeface="Times New Roman" panose="02020603050405020304" pitchFamily="18" charset="0"/>
                <a:cs typeface="Times New Roman" panose="02020603050405020304" pitchFamily="18" charset="0"/>
              </a:rPr>
              <a:t>Consider the platform (web based – HTML or Window based – VB)</a:t>
            </a:r>
          </a:p>
          <a:p>
            <a:pPr lvl="1" algn="just" eaLnBrk="1" hangingPunct="1">
              <a:lnSpc>
                <a:spcPct val="150000"/>
              </a:lnSpc>
              <a:spcBef>
                <a:spcPct val="0"/>
              </a:spcBef>
              <a:buFont typeface="Wingdings" panose="05000000000000000000" pitchFamily="2" charset="2"/>
              <a:buChar char="§"/>
            </a:pPr>
            <a:r>
              <a:rPr lang="en-US" altLang="en-US" sz="2600" b="1">
                <a:solidFill>
                  <a:srgbClr val="006600"/>
                </a:solidFill>
                <a:latin typeface="Times New Roman" panose="02020603050405020304" pitchFamily="18" charset="0"/>
                <a:cs typeface="Times New Roman" panose="02020603050405020304" pitchFamily="18" charset="0"/>
              </a:rPr>
              <a:t>Evaluate the prototype</a:t>
            </a:r>
          </a:p>
          <a:p>
            <a:pPr lvl="2" algn="just" eaLnBrk="1" hangingPunct="1">
              <a:lnSpc>
                <a:spcPct val="150000"/>
              </a:lnSpc>
              <a:spcBef>
                <a:spcPct val="0"/>
              </a:spcBef>
              <a:buFont typeface="Wingdings" panose="05000000000000000000" pitchFamily="2" charset="2"/>
              <a:buChar char="§"/>
            </a:pPr>
            <a:r>
              <a:rPr lang="en-US" altLang="en-US" sz="2600" b="1">
                <a:latin typeface="Times New Roman" panose="02020603050405020304" pitchFamily="18" charset="0"/>
                <a:cs typeface="Times New Roman" panose="02020603050405020304" pitchFamily="18" charset="0"/>
              </a:rPr>
              <a:t>By the SME</a:t>
            </a:r>
          </a:p>
          <a:p>
            <a:pPr lvl="2" algn="just" eaLnBrk="1" hangingPunct="1">
              <a:lnSpc>
                <a:spcPct val="150000"/>
              </a:lnSpc>
              <a:spcBef>
                <a:spcPct val="0"/>
              </a:spcBef>
              <a:buFont typeface="Wingdings" panose="05000000000000000000" pitchFamily="2" charset="2"/>
              <a:buChar char="§"/>
            </a:pPr>
            <a:endParaRPr lang="en-US" altLang="en-US" sz="260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C349E5-E4E2-4F42-D0D5-D00953D4B4B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4C6BDFC-6707-47DA-99A7-C535531E5604}" type="slidenum">
              <a:rPr lang="en-US" altLang="en-US">
                <a:solidFill>
                  <a:srgbClr val="898989"/>
                </a:solidFill>
              </a:rPr>
              <a:pPr/>
              <a:t>94</a:t>
            </a:fld>
            <a:endParaRPr lang="en-US" altLang="en-US">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2923</TotalTime>
  <Words>7222</Words>
  <Application>Microsoft Office PowerPoint</Application>
  <PresentationFormat>Widescreen</PresentationFormat>
  <Paragraphs>929</Paragraphs>
  <Slides>94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vt:lpstr>
      <vt:lpstr>Calibri</vt:lpstr>
      <vt:lpstr>Calibri Light</vt:lpstr>
      <vt:lpstr>Franklin Gothic Book</vt:lpstr>
      <vt:lpstr>Garamond</vt:lpstr>
      <vt:lpstr>Perpetua</vt:lpstr>
      <vt:lpstr>Times New Roman</vt:lpstr>
      <vt:lpstr>Wingdings</vt:lpstr>
      <vt:lpstr>Wingdings 2</vt:lpstr>
      <vt:lpstr>Office Theme</vt:lpstr>
      <vt:lpstr>CHAPTER THREE-PART III</vt:lpstr>
      <vt:lpstr>Class Diagram</vt:lpstr>
      <vt:lpstr>Class Diagram------</vt:lpstr>
      <vt:lpstr>Class Diagram------</vt:lpstr>
      <vt:lpstr>Forward &amp; Reverse Engineering</vt:lpstr>
      <vt:lpstr>Forward &amp; Reverse Engineering------</vt:lpstr>
      <vt:lpstr>Class Representation</vt:lpstr>
      <vt:lpstr>Objects</vt:lpstr>
      <vt:lpstr>Classes</vt:lpstr>
      <vt:lpstr>Name</vt:lpstr>
      <vt:lpstr>PowerPoint Presentation</vt:lpstr>
      <vt:lpstr>Attributes-----</vt:lpstr>
      <vt:lpstr>Operation</vt:lpstr>
      <vt:lpstr>PowerPoint Presentation</vt:lpstr>
      <vt:lpstr>Relationships</vt:lpstr>
      <vt:lpstr>Relationships------</vt:lpstr>
      <vt:lpstr>Relationships------</vt:lpstr>
      <vt:lpstr>A. Dependency</vt:lpstr>
      <vt:lpstr>A. Dependency------</vt:lpstr>
      <vt:lpstr>B. Generalization</vt:lpstr>
      <vt:lpstr>PowerPoint Presentation</vt:lpstr>
      <vt:lpstr>B. Generalization--------</vt:lpstr>
      <vt:lpstr>B. Generalization--------</vt:lpstr>
      <vt:lpstr>B. Generalization--------</vt:lpstr>
      <vt:lpstr>C. Association</vt:lpstr>
      <vt:lpstr>PowerPoint Presentation</vt:lpstr>
      <vt:lpstr>PowerPoint Presentation</vt:lpstr>
      <vt:lpstr>PowerPoint Presentation</vt:lpstr>
      <vt:lpstr>PowerPoint Presentation</vt:lpstr>
      <vt:lpstr>Modelling Relationships</vt:lpstr>
      <vt:lpstr>Simple Example: To Model a Class Diagram</vt:lpstr>
      <vt:lpstr>Simple Example: To Model a Class Diagram------</vt:lpstr>
      <vt:lpstr>Simple Example: To Model a Class Diagram------</vt:lpstr>
      <vt:lpstr>Simple Example: To Model a Class Diagram------</vt:lpstr>
      <vt:lpstr>Simple Example: To Model a Class Diagram------</vt:lpstr>
      <vt:lpstr>Simple Example: To Model a Class Diagram------</vt:lpstr>
      <vt:lpstr>Simple Example: To Model a Class Diagram------</vt:lpstr>
      <vt:lpstr>Simple Example: To Model a Class Diagram------</vt:lpstr>
      <vt:lpstr>PowerPoint Presentation</vt:lpstr>
      <vt:lpstr>Object Diagrams</vt:lpstr>
      <vt:lpstr>Object Diagrams</vt:lpstr>
      <vt:lpstr>PowerPoint Presentation</vt:lpstr>
      <vt:lpstr>PowerPoint Presentation</vt:lpstr>
      <vt:lpstr>PowerPoint Presentation</vt:lpstr>
      <vt:lpstr>PowerPoint Presentation</vt:lpstr>
      <vt:lpstr>PowerPoint Presentation</vt:lpstr>
      <vt:lpstr>Interaction Diagram:  Expressing How Things Work Together</vt:lpstr>
      <vt:lpstr>Modelling an Interaction</vt:lpstr>
      <vt:lpstr>Modelling an Interaction---------</vt:lpstr>
      <vt:lpstr>3. Sequences Diagram</vt:lpstr>
      <vt:lpstr>3. Sequences Diagram----------</vt:lpstr>
      <vt:lpstr>3. Sequences Diagram======</vt:lpstr>
      <vt:lpstr>Messages &amp; Actions</vt:lpstr>
      <vt:lpstr>PowerPoint Presentation</vt:lpstr>
      <vt:lpstr>PowerPoint Presentation</vt:lpstr>
      <vt:lpstr>PowerPoint Presentation</vt:lpstr>
      <vt:lpstr>PowerPoint Presentation</vt:lpstr>
      <vt:lpstr>PowerPoint Presentation</vt:lpstr>
      <vt:lpstr>PowerPoint Presentation</vt:lpstr>
      <vt:lpstr>Modelling Sequence Diagram </vt:lpstr>
      <vt:lpstr>Modelling Sequence Diagram --------</vt:lpstr>
      <vt:lpstr>Modelling Sequence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Diagram</vt:lpstr>
      <vt:lpstr>Activity Modeling</vt:lpstr>
      <vt:lpstr>4. Activity Modeling--------</vt:lpstr>
      <vt:lpstr>PowerPoint Presentation</vt:lpstr>
      <vt:lpstr>4. Activity Modeling--------</vt:lpstr>
      <vt:lpstr>Activity Diagram Symbols</vt:lpstr>
      <vt:lpstr>Example:-Activity of performing selling an item to a customer. </vt:lpstr>
      <vt:lpstr>Modeling Activity Diagrams</vt:lpstr>
      <vt:lpstr>Swimlane Boundaries</vt:lpstr>
      <vt:lpstr>More on Activity Diagrams </vt:lpstr>
      <vt:lpstr>Activity diagrams – an example</vt:lpstr>
      <vt:lpstr>Representing concurrency</vt:lpstr>
      <vt:lpstr>Continued---</vt:lpstr>
      <vt:lpstr>Activity diagrams – an example with swimlanes</vt:lpstr>
      <vt:lpstr>Note </vt:lpstr>
      <vt:lpstr>UI Prototyping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ismail - [2010]</dc:creator>
  <cp:lastModifiedBy>King</cp:lastModifiedBy>
  <cp:revision>222</cp:revision>
  <dcterms:created xsi:type="dcterms:W3CDTF">2023-03-28T16:51:07Z</dcterms:created>
  <dcterms:modified xsi:type="dcterms:W3CDTF">2024-06-02T14:34:15Z</dcterms:modified>
</cp:coreProperties>
</file>