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81" r:id="rId3"/>
    <p:sldId id="284" r:id="rId4"/>
    <p:sldId id="283" r:id="rId5"/>
    <p:sldId id="285" r:id="rId6"/>
    <p:sldId id="286" r:id="rId7"/>
    <p:sldId id="287" r:id="rId8"/>
    <p:sldId id="257" r:id="rId9"/>
    <p:sldId id="262" r:id="rId10"/>
    <p:sldId id="259" r:id="rId11"/>
    <p:sldId id="260" r:id="rId12"/>
    <p:sldId id="264" r:id="rId13"/>
    <p:sldId id="265" r:id="rId14"/>
    <p:sldId id="266" r:id="rId15"/>
    <p:sldId id="261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9F8F-8DB9-4352-AF93-77404D610F62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E34AA-8FED-4C65-A875-323834A77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7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4234-2ACE-4AB3-B540-CBF6422FD5A9}" type="datetime1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9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E880-7972-40B1-BDE7-AE6D05EB8B8B}" type="datetime1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090A-471A-4658-BAAE-61CE3158D27C}" type="datetime1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1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295D-3C78-40DC-9127-5787C501A5BD}" type="datetime1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4944-35CB-4473-A559-156078FF4284}" type="datetime1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7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24F7-824F-45D9-8605-9F3294784DE1}" type="datetime1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C6F-472C-420D-9CA9-F80E1059AEDF}" type="datetime1">
              <a:rPr lang="en-GB" smtClean="0"/>
              <a:t>03/12/2022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2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340E-409C-48C2-AF67-2BD8D3D7560E}" type="datetime1">
              <a:rPr lang="en-GB" smtClean="0"/>
              <a:t>03/12/2022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D9FE-7DA5-4F5C-8A91-6E6AD82EAA17}" type="datetime1">
              <a:rPr lang="en-GB" smtClean="0"/>
              <a:t>03/12/2022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F37-6AA9-4CD7-A946-936D87316BF3}" type="datetime1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1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ABC3-4467-4A35-8D6F-81D071A74BBB}" type="datetime1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4A62-16A9-49AC-8FD8-BB26BFB9C194}" type="datetime1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BFF0-BB69-4852-82B4-B4D36381F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cracker.com/computer-fundamental/central-processing-unit-cpu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5199"/>
            <a:ext cx="10515600" cy="140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5DF2-180F-4A1C-97EC-242FC2206A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942" y="263525"/>
            <a:ext cx="3657601" cy="335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Write </a:t>
            </a:r>
            <a:r>
              <a:rPr lang="en-US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for Calculating simple interest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Start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P, n, r value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Step3:Calculate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SI=(p*n*r)/100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Display 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5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5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P, n, 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SI=(p*n*r)/100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SI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Toshiba\Desktop\COMP PROG\BEST BEST ALGORITHMS Examples algorithms pseudo code, flow chart, programming language_files\ZRBjH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43" y="636905"/>
            <a:ext cx="3678810" cy="603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2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90400" cy="6858000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Write 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for Calculating area and circumference of circle</a:t>
            </a: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Start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r value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Calculate A=3.14*r*r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Calculate C=2.3.14*r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Display A,C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 and C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A=3.14*r*r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C=2*3.14*r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>
              <a:lnSpc>
                <a:spcPct val="12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Toshiba\Desktop\COMP PROG\BEST BEST ALGORITHMS Examples algorithms pseudo code, flow chart, programming language_files\5VIpV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943429"/>
            <a:ext cx="2899449" cy="511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6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21475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Write </a:t>
            </a:r>
            <a:r>
              <a:rPr lang="en-US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for Calculating simple interest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P, n, r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Step3:Calculate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SI=(p*n*r)/100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Display 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4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P, n, 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SI=(p*n*r)/100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Toshiba\Desktop\COMP PROG\BEST BEST ALGORITHMS Examples algorithms pseudo code, flow chart, programming language_files\ZRBjH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46" y="856343"/>
            <a:ext cx="3290386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1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1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greatest of two numbers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if(a&gt;b) print a is greater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else b is greater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3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(a&gt;b) THEN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 is greater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 is greater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3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Toshiba\Desktop\COMP PROG\BEST BEST ALGORITHMS Examples algorithms pseudo code, flow chart, programming language_files\ehQFWj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623984"/>
            <a:ext cx="6047812" cy="52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1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To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leap year or not</a:t>
            </a:r>
            <a:endParaRPr lang="en-US" alt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y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if(y%4==0) print leap year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else print not leap year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Stop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5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y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(y%4==0) THEN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leap year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not leap year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 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5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5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Toshiba\Desktop\COMP PROG\BEST BEST ALGORITHMS Examples algorithms pseudo code, flow chart, programming language_files\Trqc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7" y="614755"/>
            <a:ext cx="6676672" cy="547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8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To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positive or negative number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print a is positive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3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THEN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positive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3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C:\Users\Toshiba\Desktop\COMP PROG\BEST BEST ALGORITHMS Examples algorithms pseudo code, flow chart, programming language_files\efNTi3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08" y="764835"/>
            <a:ext cx="6411396" cy="515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7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-101600"/>
            <a:ext cx="11843657" cy="6823075"/>
          </a:xfrm>
        </p:spPr>
        <p:txBody>
          <a:bodyPr>
            <a:normAutofit fontScale="92500" lnSpcReduction="20000"/>
          </a:bodyPr>
          <a:lstStyle/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To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odd or even number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if(num%2==0)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odd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3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(num%2==0) THEN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even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odd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3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Toshiba\Desktop\COMP PROG\BEST BEST ALGORITHMS Examples algorithms pseudo code, flow chart, programming language_files\V2gkk6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3" y="364443"/>
            <a:ext cx="6791673" cy="56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To </a:t>
            </a:r>
            <a:r>
              <a:rPr lang="en-US" alt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greatest of three numbers</a:t>
            </a:r>
            <a:endParaRPr lang="en-US" altLang="en-US" sz="1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Get A, B, C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 if(A&gt;B)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Step4 else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step5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Step4: If(A&gt;C) print A else print C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Step5: If(B&gt;C) print B else print C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Step6: Stop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a, b, c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(a&gt;b) THEN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IF(a&gt;c) THEN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 is greater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 is greater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(b&gt;c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 is greater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 is greater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:\Users\Toshiba\Desktop\COMP PROG\BEST BEST ALGORITHMS Examples algorithms pseudo code, flow chart, programming language_files\RODXw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19" y="651339"/>
            <a:ext cx="7373229" cy="55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0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Write 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check whether given number is +</a:t>
            </a:r>
            <a:r>
              <a:rPr lang="en-US" alt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alt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zero.</a:t>
            </a:r>
            <a:endParaRPr lang="en-US" altLang="en-US" sz="20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 value.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 ==0) print “Given number is Zero” Else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step4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 &gt; 0) then Print “Given number is +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Print “Given number is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39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IF(n==0) THEN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DISPLAY “ n is zero”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IF(n&gt;0) THEN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DISPLAY “n is positive”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DISPLAY “n is positive”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39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:\Users\Toshiba\Desktop\COMP PROG\BEST BEST ALGORITHMS Examples algorithms pseudo code, flow chart, programming language_files\YxkyNH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04" y="721904"/>
            <a:ext cx="5535596" cy="563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2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850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Write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print all natural numbers up to n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 value.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go to step 5 else go to step 8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by 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step 4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C:\Users\Toshiba\Desktop\COMP PROG\BEST BEST ALGORITHMS Examples algorithms pseudo code, flow chart, programming language_files\rFxrM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49" y="488141"/>
            <a:ext cx="5258480" cy="53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2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09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0914"/>
            <a:ext cx="11930743" cy="643708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At the end of completing this activity students are able to understand</a:t>
            </a:r>
          </a:p>
          <a:p>
            <a:pPr marL="457200" lvl="1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What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computer programming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Reasons to study programming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Types and usage of computer languages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Programming paradigms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Algorithm representation and Data structure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flow chart and pseudo code 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pseudo code and draw a flow chart for a given algorithm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algorithms to programming languages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data structures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data structures in writing programs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Vs Data Structure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2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rmAutofit fontScale="925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Write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print n odd numbers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n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 initial value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check if(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 else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8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increment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by 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5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5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C:\Users\Toshiba\Desktop\COMP PROG\BEST BEST ALGORITHMS Examples algorithms pseudo code, flow chart, programming language_files\NdNQLB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22" y="551089"/>
            <a:ext cx="5319021" cy="548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1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0"/>
            <a:ext cx="11858171" cy="6858000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Write </a:t>
            </a:r>
            <a:r>
              <a:rPr lang="en-US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print n even numbers</a:t>
            </a:r>
            <a:endParaRPr lang="en-US" alt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n value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 initial value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check if(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 else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step8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print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increment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DO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PRINT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=i+2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C:\Users\Toshiba\Desktop\COMP PROG\BEST BEST ALGORITHMS Examples algorithms pseudo code, flow chart, programming language_files\9fpwM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6" y="853168"/>
            <a:ext cx="5443749" cy="562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63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Write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print squares of a number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n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 initial value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check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if(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 else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step8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increment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by 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5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5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C:\Users\Toshiba\Desktop\COMP PROG\BEST BEST ALGORITHMS Examples algorithms pseudo code, flow chart, programming language_files\44C1Km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279649"/>
            <a:ext cx="4330700" cy="454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3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Write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</a:t>
            </a: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cubes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number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n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 initial value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check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if(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 else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step8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increment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by 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5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PRINT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5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C:\Users\Toshiba\Desktop\COMP PROG\BEST BEST ALGORITHMS Examples algorithms pseudo code, flow chart, programming language_files\ZzDiI3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97" y="1869167"/>
            <a:ext cx="4653352" cy="485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2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995886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Write 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find sum of a given number</a:t>
            </a:r>
            <a:endParaRPr lang="en-US" altLang="en-US" sz="20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n value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 initial value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sum=0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check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if(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 else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step8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calculate sum=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increment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by 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print sum value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stop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37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=1,sum=0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DO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sum=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37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C:\Users\Toshiba\Desktop\COMP PROG\BEST BEST ALGORITHMS Examples algorithms pseudo code, flow chart, programming language_files\zWlTGF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79" y="1149690"/>
            <a:ext cx="5803475" cy="53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9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775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Write 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find factorial of a given number</a:t>
            </a:r>
            <a:endParaRPr lang="en-US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n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 initial value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fact=1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check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if(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 else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step8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calculate fact=fact*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increment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by 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print fact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stop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4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=1,fact=1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&lt;=n) 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fact=fact*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fact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C:\Users\Toshiba\Desktop\COMP PROG\BEST BEST ALGORITHMS Examples algorithms pseudo code, flow chart, programming language_files\OjLSc7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5257"/>
            <a:ext cx="5301838" cy="486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9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21475"/>
          </a:xfrm>
        </p:spPr>
        <p:txBody>
          <a:bodyPr>
            <a:normAutofit/>
          </a:bodyPr>
          <a:lstStyle/>
          <a:p>
            <a:pPr marL="623888" indent="-62388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Analyse the problem, write algorithm, and draw a flowchar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for the problem for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onto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and checking your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mails</a:t>
            </a:r>
          </a:p>
          <a:p>
            <a:pPr marL="623888" indent="-62388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en-GB" sz="32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10 and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Analyse the problem, write the algorithm, draw a flowchart and write C++ code for this problem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Print Hello World 10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also solved using the loop concept. We take a variable count and set it to zero. Then we print "Hello World" and increment count by 1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Analyse the problem, write the algorithm, draw a flowchart and write C++ code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flowchart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the algorithm to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account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Write algorithm and draw a flowchart to create Gmail account  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 Draw a flowchart and write the algorithm to login and use your personal computer (PC) 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623888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623888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37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2113"/>
            <a:ext cx="10515600" cy="2504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END!</a:t>
            </a:r>
          </a:p>
          <a:p>
            <a:pPr marL="0" indent="0" algn="ctr">
              <a:buNone/>
            </a:pPr>
            <a:r>
              <a:rPr lang="en-GB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endParaRPr lang="en-GB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7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terms program, computer programming and programming languages?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down some of the reasons that a computer science professionals needs to study computer programming?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is in binary form, which can be directly understood by the computer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CPU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without translating them, is called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is_________________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programming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also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second generation of programming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instructions using symbolic (mnemonics) instruction code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is_______________________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only understands machine language, so a special program known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an____________________is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translate an assembly language program to a machine language program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Bothe Machine and assembly languages are machine dependent programming languages, explain what is machine dependent?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programming languages that are close to human languages (like English languages or mathematical notations).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90400" cy="6858000"/>
          </a:xfrm>
        </p:spPr>
        <p:txBody>
          <a:bodyPr>
            <a:normAutofit lnSpcReduction="10000"/>
          </a:bodyPr>
          <a:lstStyle/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______________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that translates a high-level language program into a separate machine 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understands instructions that are written only in what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language?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has to be copied into what type of memory each time the CPU executes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CPU executes the instructions in a program, it is engaged in what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process?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programming language allows you to create powerful and complex programs without knowing how the CPU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works?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has a set of rules that must be strictly followed when writing a program. What is this set of rules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called?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call a program that translates a high-level language program into a separate machine 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program?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call a program that both translates and executes the instructions in a high-level 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program?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mistake is usually caused by a misspelled key word, a missing punctuation character, or the incorrect use of an operator?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 marL="536575" indent="-5365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_____________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different ways or styles in which a given program or programming language can be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</a:p>
          <a:p>
            <a:pPr marL="536575" indent="-5365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Which programming paradigm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procedures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referred as </a:t>
            </a:r>
            <a:r>
              <a:rPr lang="en-GB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function, method or </a:t>
            </a:r>
            <a:r>
              <a:rPr lang="en-GB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subroutines?</a:t>
            </a:r>
          </a:p>
          <a:p>
            <a:pPr marL="536575" indent="-5365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FORTRAN, COBOL, C, C++, Ruby, PHP, JavaScript, Python, Pascal,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ColdFusio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examples of ________________programming paradigm</a:t>
            </a:r>
          </a:p>
          <a:p>
            <a:pPr marL="536575" indent="-5365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Functional programming attempts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composing mathematical functions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GB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GB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components. List down examples of this programming paradigm?</a:t>
            </a:r>
          </a:p>
          <a:p>
            <a:pPr marL="536575" indent="-5365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In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real-world entities are represented by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</a:p>
          <a:p>
            <a:pPr marL="536575" indent="-5365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______________is an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concept that refers to the ability of a variable, function or object to take on multiple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  <a:p>
            <a:pPr marL="536575" indent="-5365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_____________is an OOP concepts that 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where you can derive a class from another class for a hierarchy of classes that share a set of attributes and methods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7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are named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as________________and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checking and correcting errors are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called________________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 is the process of writing or creating or developing application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 This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Program Development Life Cycle (PDLC).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down and explain PDLC?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26. ___________is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tools to represent the problem or the task 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 ___________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describing computer algorithms using a combination of natural language and programming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 ________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is the process of translation of the algorithm into programming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29. __________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step-by-step procedure, which defines a set of instructions to be executed in a certain order to get the desired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536575" indent="-53657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 _____________is a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that organizes, manages, and stores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7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897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on Algorithms and Flowchart </a:t>
            </a:r>
            <a:endParaRPr lang="en-GB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8970"/>
            <a:ext cx="12192000" cy="637902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14350" indent="-514350" algn="just">
              <a:buAutoNum type="arabicPeriod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algorithm and the flow chart that is provided for question 1-18 (slide 8-25) and translate these algorithms into C++ code.</a:t>
            </a:r>
          </a:p>
          <a:p>
            <a:pPr marL="514350" indent="-514350" algn="just">
              <a:buAutoNum type="arabicPeriod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remaining questions (19-24) provided on slide 26: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problem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algorithm for the problem,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a flowchart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C++ code, debug and test using Red Panda C++ language</a:t>
            </a:r>
          </a:p>
          <a:p>
            <a:pPr marL="0" indent="0" algn="just">
              <a:buNone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5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"/>
            <a:ext cx="12192000" cy="7507197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an algorithm and a flowchart to find </a:t>
            </a:r>
            <a:r>
              <a:rPr lang="en-US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a rectangle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Start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Calculate A=l*b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Display 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46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46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A=l*b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Toshiba\Desktop\COMP PROG\BEST BEST ALGORITHMS Examples algorithms pseudo code, flow chart, programming language_files\xbbBLs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60" y="877117"/>
            <a:ext cx="3437300" cy="581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8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" y="338554"/>
            <a:ext cx="11843657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-952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an algorithm for Calculating area and circumference of circle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get r value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Calculate A=3.14*r*r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Calculate C=2.3.14*r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Display A,C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 Stop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6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6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 and C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A=3.14*r*r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C=2*3.14*r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Toshiba\Desktop\COMP PROG\BEST BEST ALGORITHMS Examples algorithms pseudo code, flow chart, programming language_files\5VIpV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975517"/>
            <a:ext cx="3124200" cy="550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BFF0-BB69-4852-82B4-B4D36381F8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2567</Words>
  <Application>Microsoft Office PowerPoint</Application>
  <PresentationFormat>Widescreen</PresentationFormat>
  <Paragraphs>418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ACTIVITY </vt:lpstr>
      <vt:lpstr>PowerPoint Presentation</vt:lpstr>
      <vt:lpstr>PowerPoint Presentation</vt:lpstr>
      <vt:lpstr>PowerPoint Presentation</vt:lpstr>
      <vt:lpstr>PowerPoint Presentation</vt:lpstr>
      <vt:lpstr>Activity on Algorithms and Flowchart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38</cp:revision>
  <dcterms:created xsi:type="dcterms:W3CDTF">2022-10-26T15:08:37Z</dcterms:created>
  <dcterms:modified xsi:type="dcterms:W3CDTF">2022-12-03T16:08:21Z</dcterms:modified>
</cp:coreProperties>
</file>