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702" r:id="rId3"/>
    <p:sldMasterId id="2147483714" r:id="rId4"/>
    <p:sldMasterId id="2147483732" r:id="rId5"/>
  </p:sldMasterIdLst>
  <p:notesMasterIdLst>
    <p:notesMasterId r:id="rId17"/>
  </p:notesMasterIdLst>
  <p:sldIdLst>
    <p:sldId id="268" r:id="rId6"/>
    <p:sldId id="258" r:id="rId7"/>
    <p:sldId id="259" r:id="rId8"/>
    <p:sldId id="260" r:id="rId9"/>
    <p:sldId id="262" r:id="rId10"/>
    <p:sldId id="263" r:id="rId11"/>
    <p:sldId id="264" r:id="rId12"/>
    <p:sldId id="265" r:id="rId13"/>
    <p:sldId id="267" r:id="rId14"/>
    <p:sldId id="266"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2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E7BAD1-3E7C-42B5-B700-2505FB66E436}" type="datetimeFigureOut">
              <a:rPr lang="en-US" smtClean="0"/>
              <a:pPr/>
              <a:t>7/22/2024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077DCB-CAE9-4EE1-AC74-927D2DB5B4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bin"/><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3.bin"/><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4.bin"/><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5.bin"/><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6.bin"/><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7.bin"/><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8.bin"/><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9.bin"/><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0.bin"/><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2.bin"/><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3.bin"/><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4.bin"/><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5.bin"/><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6.bin"/><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7.bin"/><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8.bin"/><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9.bin"/><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0.bin"/><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2.bin"/><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3.bin"/><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4.bin"/><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5.bin"/><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6.bin"/><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7.bin"/><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28.bin"/><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5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307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409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512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614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717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819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921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4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96072D-AEFF-4539-9442-BB6AEA16A128}" type="datetimeFigureOut">
              <a:rPr lang="en-US" smtClean="0"/>
              <a:pPr/>
              <a:t>7/22/2024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p:cNvGrpSpPr>
            <a:grpSpLocks/>
          </p:cNvGrpSpPr>
          <p:nvPr/>
        </p:nvGrpSpPr>
        <p:grpSpPr bwMode="auto">
          <a:xfrm>
            <a:off x="0" y="2438400"/>
            <a:ext cx="9009063" cy="1052513"/>
            <a:chOff x="0" y="1536"/>
            <a:chExt cx="5675" cy="663"/>
          </a:xfrm>
        </p:grpSpPr>
        <p:grpSp>
          <p:nvGrpSpPr>
            <p:cNvPr id="3"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4"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4" name="Rectangle 13"/>
          <p:cNvSpPr>
            <a:spLocks noChangeArrowheads="1"/>
          </p:cNvSpPr>
          <p:nvPr/>
        </p:nvSpPr>
        <p:spPr bwMode="auto">
          <a:xfrm>
            <a:off x="8694738" y="6553200"/>
            <a:ext cx="449262" cy="304800"/>
          </a:xfrm>
          <a:prstGeom prst="rect">
            <a:avLst/>
          </a:prstGeom>
          <a:noFill/>
          <a:ln w="9525">
            <a:noFill/>
            <a:miter lim="800000"/>
            <a:headEnd/>
            <a:tailEnd/>
          </a:ln>
          <a:effectLst/>
        </p:spPr>
        <p:txBody>
          <a:bodyPr wrap="none">
            <a:spAutoFit/>
          </a:bodyPr>
          <a:lstStyle/>
          <a:p>
            <a:pPr>
              <a:defRPr/>
            </a:pPr>
            <a:fld id="{7B71D8D0-C757-4B5A-9C04-B89876E56090}" type="slidenum">
              <a:rPr lang="en-US" sz="1400">
                <a:solidFill>
                  <a:schemeClr val="bg2"/>
                </a:solidFill>
              </a:rPr>
              <a:pPr>
                <a:defRPr/>
              </a:pPr>
              <a:t>‹#›</a:t>
            </a:fld>
            <a:endParaRPr lang="en-US" sz="1400">
              <a:solidFill>
                <a:schemeClr val="bg2"/>
              </a:solidFill>
            </a:endParaRPr>
          </a:p>
        </p:txBody>
      </p:sp>
      <p:sp>
        <p:nvSpPr>
          <p:cNvPr id="14348" name="Rectangle 12"/>
          <p:cNvSpPr>
            <a:spLocks noGrp="1" noChangeArrowheads="1"/>
          </p:cNvSpPr>
          <p:nvPr>
            <p:ph type="ctrTitle"/>
          </p:nvPr>
        </p:nvSpPr>
        <p:spPr>
          <a:xfrm>
            <a:off x="990600" y="1828800"/>
            <a:ext cx="7772400" cy="1143000"/>
          </a:xfrm>
        </p:spPr>
        <p:txBody>
          <a:bodyPr/>
          <a:lstStyle>
            <a:lvl1pPr>
              <a:defRPr/>
            </a:lvl1pPr>
          </a:lstStyle>
          <a:p>
            <a:r>
              <a:rPr lang="en-US"/>
              <a:t>Click to edit Master title style</a:t>
            </a:r>
          </a:p>
        </p:txBody>
      </p:sp>
      <p:sp>
        <p:nvSpPr>
          <p:cNvPr id="14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US"/>
          </a:p>
        </p:txBody>
      </p:sp>
      <p:sp>
        <p:nvSpPr>
          <p:cNvPr id="5" name="Rectangle 13"/>
          <p:cNvSpPr>
            <a:spLocks noGrp="1" noChangeArrowheads="1"/>
          </p:cNvSpPr>
          <p:nvPr>
            <p:ph type="sldNum" sz="quarter" idx="12"/>
          </p:nvPr>
        </p:nvSpPr>
        <p:spPr>
          <a:ln/>
        </p:spPr>
        <p:txBody>
          <a:bodyPr/>
          <a:lstStyle>
            <a:lvl1pPr>
              <a:defRPr/>
            </a:lvl1pPr>
          </a:lstStyle>
          <a:p>
            <a:pPr>
              <a:defRPr/>
            </a:pPr>
            <a:fld id="{C98182BA-9C59-4286-8229-0A7200B40675}" type="slidenum">
              <a:rPr lang="en-US"/>
              <a:pPr>
                <a:defRPr/>
              </a:pPr>
              <a:t>‹#›</a:t>
            </a:fld>
            <a:endParaRPr lang="en-US"/>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229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13"/>
          <p:cNvSpPr>
            <a:spLocks noGrp="1" noChangeArrowheads="1"/>
          </p:cNvSpPr>
          <p:nvPr>
            <p:ph type="sldNum" sz="quarter" idx="10"/>
          </p:nvPr>
        </p:nvSpPr>
        <p:spPr/>
        <p:txBody>
          <a:bodyPr/>
          <a:lstStyle>
            <a:lvl1pPr>
              <a:defRPr/>
            </a:lvl1pPr>
          </a:lstStyle>
          <a:p>
            <a:pPr>
              <a:defRPr/>
            </a:pPr>
            <a:fld id="{758E0DD7-E83A-40B4-87E7-723AE8FB7CE8}" type="slidenum">
              <a:rPr lang="en-US"/>
              <a:pPr>
                <a:defRPr/>
              </a:pPr>
              <a:t>‹#›</a:t>
            </a:fld>
            <a:endParaRPr lang="en-US"/>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331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pPr>
              <a:defRPr/>
            </a:pPr>
            <a:fld id="{66AEAFCA-2DA2-4542-BAA1-BC2034A99BE2}" type="slidenum">
              <a:rPr lang="en-US"/>
              <a:pPr>
                <a:defRPr/>
              </a:pPr>
              <a:t>‹#›</a:t>
            </a:fld>
            <a:endParaRPr lang="en-US"/>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433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pPr>
              <a:defRPr/>
            </a:pPr>
            <a:fld id="{15640C1A-A132-4462-904B-A1673A262D48}" type="slidenum">
              <a:rPr lang="en-US"/>
              <a:pPr>
                <a:defRPr/>
              </a:pPr>
              <a:t>‹#›</a:t>
            </a:fld>
            <a:endParaRPr lang="en-US"/>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536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pPr>
              <a:defRPr/>
            </a:pPr>
            <a:fld id="{C7796423-90A5-4848-8EBC-A22B80F5D924}" type="slidenum">
              <a:rPr lang="en-US"/>
              <a:pPr>
                <a:defRPr/>
              </a:pPr>
              <a:t>‹#›</a:t>
            </a:fld>
            <a:endParaRPr lang="en-US"/>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638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pPr>
              <a:defRPr/>
            </a:pPr>
            <a:fld id="{413C10A3-B115-40A2-8F7C-6C2C51B51023}" type="slidenum">
              <a:rPr lang="en-US"/>
              <a:pPr>
                <a:defRPr/>
              </a:pPr>
              <a:t>‹#›</a:t>
            </a:fld>
            <a:endParaRPr lang="en-US"/>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US"/>
          </a:p>
        </p:txBody>
      </p:sp>
      <p:sp>
        <p:nvSpPr>
          <p:cNvPr id="4" name="Rectangle 13"/>
          <p:cNvSpPr>
            <a:spLocks noGrp="1" noChangeArrowheads="1"/>
          </p:cNvSpPr>
          <p:nvPr>
            <p:ph type="sldNum" sz="quarter" idx="12"/>
          </p:nvPr>
        </p:nvSpPr>
        <p:spPr>
          <a:ln/>
        </p:spPr>
        <p:txBody>
          <a:bodyPr/>
          <a:lstStyle>
            <a:lvl1pPr>
              <a:defRPr/>
            </a:lvl1pPr>
          </a:lstStyle>
          <a:p>
            <a:pPr>
              <a:defRPr/>
            </a:pPr>
            <a:fld id="{51630EE0-502A-4BBC-A213-134072BAC1AE}" type="slidenum">
              <a:rPr lang="en-US"/>
              <a:pPr>
                <a:defRPr/>
              </a:pPr>
              <a:t>‹#›</a:t>
            </a:fld>
            <a:endParaRPr lang="en-US"/>
          </a:p>
        </p:txBody>
      </p:sp>
    </p:spTree>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EE25910C-3C06-4819-8DD9-BAA570BF09B9}" type="slidenum">
              <a:rPr lang="en-US"/>
              <a:pPr>
                <a:defRPr/>
              </a:pPr>
              <a:t>‹#›</a:t>
            </a:fld>
            <a:endParaRPr lang="en-US"/>
          </a:p>
        </p:txBody>
      </p:sp>
    </p:spTree>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US"/>
          </a:p>
        </p:txBody>
      </p:sp>
      <p:sp>
        <p:nvSpPr>
          <p:cNvPr id="7" name="Rectangle 13"/>
          <p:cNvSpPr>
            <a:spLocks noGrp="1" noChangeArrowheads="1"/>
          </p:cNvSpPr>
          <p:nvPr>
            <p:ph type="sldNum" sz="quarter" idx="12"/>
          </p:nvPr>
        </p:nvSpPr>
        <p:spPr>
          <a:ln/>
        </p:spPr>
        <p:txBody>
          <a:bodyPr/>
          <a:lstStyle>
            <a:lvl1pPr>
              <a:defRPr/>
            </a:lvl1pPr>
          </a:lstStyle>
          <a:p>
            <a:pPr>
              <a:defRPr/>
            </a:pPr>
            <a:fld id="{10152214-3A8B-42E4-9654-5CF1E63D5191}" type="slidenum">
              <a:rPr lang="en-US"/>
              <a:pPr>
                <a:defRPr/>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396072D-AEFF-4539-9442-BB6AEA16A128}" type="datetimeFigureOut">
              <a:rPr lang="en-US" smtClean="0"/>
              <a:pPr/>
              <a:t>7/22/2024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4A8CF80E-B7BF-4731-9A5D-2DB824B9A253}" type="slidenum">
              <a:rPr lang="en-US"/>
              <a:pPr>
                <a:defRPr/>
              </a:pPr>
              <a:t>‹#›</a:t>
            </a:fld>
            <a:endParaRPr lang="en-US"/>
          </a:p>
        </p:txBody>
      </p:sp>
    </p:spTree>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US"/>
          </a:p>
        </p:txBody>
      </p:sp>
      <p:sp>
        <p:nvSpPr>
          <p:cNvPr id="6" name="Rectangle 13"/>
          <p:cNvSpPr>
            <a:spLocks noGrp="1" noChangeArrowheads="1"/>
          </p:cNvSpPr>
          <p:nvPr>
            <p:ph type="sldNum" sz="quarter" idx="12"/>
          </p:nvPr>
        </p:nvSpPr>
        <p:spPr>
          <a:ln/>
        </p:spPr>
        <p:txBody>
          <a:bodyPr/>
          <a:lstStyle>
            <a:lvl1pPr>
              <a:defRPr/>
            </a:lvl1pPr>
          </a:lstStyle>
          <a:p>
            <a:pPr>
              <a:defRPr/>
            </a:pPr>
            <a:fld id="{92F22E28-4A06-4210-B36F-A33360B5F7E9}" type="slidenum">
              <a:rPr lang="en-US"/>
              <a:pPr>
                <a:defRPr/>
              </a:pPr>
              <a:t>‹#›</a:t>
            </a:fld>
            <a:endParaRPr lang="en-US"/>
          </a:p>
        </p:txBody>
      </p:sp>
    </p:spTree>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741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pPr>
              <a:defRPr/>
            </a:pPr>
            <a:fld id="{9E3E6D4D-A66B-41DC-876D-9E047E7E9012}" type="slidenum">
              <a:rPr lang="en-US"/>
              <a:pPr>
                <a:defRPr/>
              </a:pPr>
              <a:t>‹#›</a:t>
            </a:fld>
            <a:endParaRPr lang="en-US" dirty="0"/>
          </a:p>
        </p:txBody>
      </p:sp>
    </p:spTree>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AndObj" preserve="1">
  <p:cSld name="Title, Text, and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843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720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dirty="0"/>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AC369AC1-3D14-4A94-BEAA-5F6C6B6AA2AA}" type="slidenum">
              <a:rPr lang="en-US"/>
              <a:pPr>
                <a:defRPr/>
              </a:pPr>
              <a:t>‹#›</a:t>
            </a:fld>
            <a:endParaRPr lang="en-US"/>
          </a:p>
        </p:txBody>
      </p:sp>
    </p:spTree>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AndTwoObj" preserve="1">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945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pPr>
              <a:defRPr/>
            </a:pPr>
            <a:fld id="{5D2FE76D-7127-4D54-BE37-68A8BA4877D3}" type="slidenum">
              <a:rPr lang="en-US"/>
              <a:pPr>
                <a:defRPr/>
              </a:pPr>
              <a:t>‹#›</a:t>
            </a:fld>
            <a:endParaRPr lang="en-US"/>
          </a:p>
        </p:txBody>
      </p:sp>
    </p:spTree>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AndClipArt" preserve="1">
  <p:cSld name="Title, Text and Clip Ar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048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572000" y="1447800"/>
            <a:ext cx="4114800" cy="5029200"/>
          </a:xfrm>
        </p:spPr>
        <p:txBody>
          <a:bodyPr/>
          <a:lstStyle/>
          <a:p>
            <a:pPr lvl="0"/>
            <a:r>
              <a:rPr lang="en-US" noProof="0"/>
              <a:t>Click icon to add clip art</a:t>
            </a:r>
          </a:p>
        </p:txBody>
      </p:sp>
      <p:sp>
        <p:nvSpPr>
          <p:cNvPr id="6" name="Date Placeholder 4"/>
          <p:cNvSpPr>
            <a:spLocks noGrp="1"/>
          </p:cNvSpPr>
          <p:nvPr>
            <p:ph type="dt" sz="half" idx="10"/>
          </p:nvPr>
        </p:nvSpPr>
        <p:spPr>
          <a:xfrm>
            <a:off x="152400" y="6477000"/>
            <a:ext cx="1905000" cy="381000"/>
          </a:xfrm>
        </p:spPr>
        <p:txBody>
          <a:bodyPr/>
          <a:lstStyle>
            <a:lvl1pPr>
              <a:defRPr/>
            </a:lvl1pPr>
          </a:lstStyle>
          <a:p>
            <a:pPr>
              <a:defRPr/>
            </a:pPr>
            <a:endParaRPr lang="en-US"/>
          </a:p>
        </p:txBody>
      </p:sp>
      <p:sp>
        <p:nvSpPr>
          <p:cNvPr id="7" name="Footer Placeholder 5"/>
          <p:cNvSpPr>
            <a:spLocks noGrp="1"/>
          </p:cNvSpPr>
          <p:nvPr>
            <p:ph type="ftr" sz="quarter" idx="11"/>
          </p:nvPr>
        </p:nvSpPr>
        <p:spPr>
          <a:xfrm>
            <a:off x="3124200" y="6477000"/>
            <a:ext cx="2895600" cy="381000"/>
          </a:xfrm>
        </p:spPr>
        <p:txBody>
          <a:bodyPr/>
          <a:lstStyle>
            <a:lvl1pPr>
              <a:defRPr smtClean="0"/>
            </a:lvl1pPr>
          </a:lstStyle>
          <a:p>
            <a:pPr>
              <a:defRPr/>
            </a:pPr>
            <a:endParaRPr lang="en-US"/>
          </a:p>
        </p:txBody>
      </p:sp>
      <p:sp>
        <p:nvSpPr>
          <p:cNvPr id="8" name="Slide Number Placeholder 6"/>
          <p:cNvSpPr>
            <a:spLocks noGrp="1"/>
          </p:cNvSpPr>
          <p:nvPr>
            <p:ph type="sldNum" sz="quarter" idx="12"/>
          </p:nvPr>
        </p:nvSpPr>
        <p:spPr>
          <a:xfrm>
            <a:off x="7239000" y="6477000"/>
            <a:ext cx="1905000" cy="381000"/>
          </a:xfrm>
        </p:spPr>
        <p:txBody>
          <a:bodyPr/>
          <a:lstStyle>
            <a:lvl1pPr>
              <a:defRPr/>
            </a:lvl1pPr>
          </a:lstStyle>
          <a:p>
            <a:pPr>
              <a:defRPr/>
            </a:pPr>
            <a:fld id="{632552E4-B939-4CBE-BB43-8A24F4CF251F}" type="slidenum">
              <a:rPr lang="en-US"/>
              <a:pPr>
                <a:defRPr/>
              </a:pPr>
              <a:t>‹#›</a:t>
            </a:fld>
            <a:endParaRPr lang="en-US"/>
          </a:p>
        </p:txBody>
      </p:sp>
    </p:spTree>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382000" cy="685800"/>
          </a:xfrm>
        </p:spPr>
        <p:txBody>
          <a:bodyPr/>
          <a:lstStyle/>
          <a:p>
            <a:r>
              <a:rPr lang="en-US"/>
              <a:t>Click to edit Master title style</a:t>
            </a:r>
          </a:p>
        </p:txBody>
      </p:sp>
      <p:sp>
        <p:nvSpPr>
          <p:cNvPr id="3" name="Table Placeholder 2"/>
          <p:cNvSpPr>
            <a:spLocks noGrp="1"/>
          </p:cNvSpPr>
          <p:nvPr>
            <p:ph type="tbl" idx="1"/>
          </p:nvPr>
        </p:nvSpPr>
        <p:spPr>
          <a:xfrm>
            <a:off x="381000" y="1447800"/>
            <a:ext cx="8382000" cy="5029200"/>
          </a:xfrm>
        </p:spPr>
        <p:txBody>
          <a:bodyPr/>
          <a:lstStyle/>
          <a:p>
            <a:r>
              <a:rPr lang="en-US"/>
              <a:t>Click icon to add table</a:t>
            </a:r>
          </a:p>
        </p:txBody>
      </p:sp>
      <p:sp>
        <p:nvSpPr>
          <p:cNvPr id="4" name="Date Placeholder 3"/>
          <p:cNvSpPr>
            <a:spLocks noGrp="1"/>
          </p:cNvSpPr>
          <p:nvPr>
            <p:ph type="dt" sz="half" idx="10"/>
          </p:nvPr>
        </p:nvSpPr>
        <p:spPr>
          <a:xfrm>
            <a:off x="152400" y="6324600"/>
            <a:ext cx="1905000" cy="533400"/>
          </a:xfrm>
        </p:spPr>
        <p:txBody>
          <a:bodyPr/>
          <a:lstStyle>
            <a:lvl1pPr>
              <a:defRPr/>
            </a:lvl1pPr>
          </a:lstStyle>
          <a:p>
            <a:endParaRPr lang="en-US"/>
          </a:p>
        </p:txBody>
      </p:sp>
      <p:sp>
        <p:nvSpPr>
          <p:cNvPr id="5" name="Footer Placeholder 4"/>
          <p:cNvSpPr>
            <a:spLocks noGrp="1"/>
          </p:cNvSpPr>
          <p:nvPr>
            <p:ph type="ftr" sz="quarter" idx="11"/>
          </p:nvPr>
        </p:nvSpPr>
        <p:spPr>
          <a:xfrm>
            <a:off x="3200400" y="6324600"/>
            <a:ext cx="2895600" cy="533400"/>
          </a:xfrm>
        </p:spPr>
        <p:txBody>
          <a:bodyPr/>
          <a:lstStyle>
            <a:lvl1pPr>
              <a:defRPr/>
            </a:lvl1pPr>
          </a:lstStyle>
          <a:p>
            <a:endParaRPr lang="en-US"/>
          </a:p>
        </p:txBody>
      </p:sp>
      <p:sp>
        <p:nvSpPr>
          <p:cNvPr id="6" name="Slide Number Placeholder 5"/>
          <p:cNvSpPr>
            <a:spLocks noGrp="1"/>
          </p:cNvSpPr>
          <p:nvPr>
            <p:ph type="sldNum" sz="quarter" idx="12"/>
          </p:nvPr>
        </p:nvSpPr>
        <p:spPr>
          <a:xfrm>
            <a:off x="7239000" y="6400800"/>
            <a:ext cx="1905000" cy="457200"/>
          </a:xfrm>
        </p:spPr>
        <p:txBody>
          <a:bodyPr/>
          <a:lstStyle>
            <a:lvl1pPr>
              <a:defRPr/>
            </a:lvl1pPr>
          </a:lstStyle>
          <a:p>
            <a:fld id="{223B9929-1738-403E-B748-BD2AC83CC94E}" type="slidenum">
              <a:rPr lang="en-US"/>
              <a:pPr/>
              <a:t>‹#›</a:t>
            </a:fld>
            <a:endParaRPr lang="en-US"/>
          </a:p>
        </p:txBody>
      </p:sp>
    </p:spTree>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9" name="Rectangle 11"/>
          <p:cNvSpPr>
            <a:spLocks noChangeArrowheads="1"/>
          </p:cNvSpPr>
          <p:nvPr/>
        </p:nvSpPr>
        <p:spPr bwMode="auto">
          <a:xfrm flipV="1">
            <a:off x="450850" y="1371600"/>
            <a:ext cx="8693150" cy="55563"/>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sp>
        <p:nvSpPr>
          <p:cNvPr id="14348" name="Rectangle 12"/>
          <p:cNvSpPr>
            <a:spLocks noGrp="1" noChangeArrowheads="1"/>
          </p:cNvSpPr>
          <p:nvPr>
            <p:ph type="ctrTitle"/>
          </p:nvPr>
        </p:nvSpPr>
        <p:spPr>
          <a:xfrm>
            <a:off x="457200" y="1600200"/>
            <a:ext cx="7772400" cy="1143000"/>
          </a:xfrm>
        </p:spPr>
        <p:txBody>
          <a:bodyPr/>
          <a:lstStyle>
            <a:lvl1pPr>
              <a:defRPr/>
            </a:lvl1pPr>
          </a:lstStyle>
          <a:p>
            <a:r>
              <a:rPr lang="en-US" dirty="0"/>
              <a:t>Click to edit Master title style</a:t>
            </a:r>
          </a:p>
        </p:txBody>
      </p:sp>
      <p:pic>
        <p:nvPicPr>
          <p:cNvPr id="29698" name="Picture 2" descr="C:\Users\user\Desktop\astu_new1.png"/>
          <p:cNvPicPr>
            <a:picLocks noChangeAspect="1" noChangeArrowheads="1"/>
          </p:cNvPicPr>
          <p:nvPr userDrawn="1"/>
        </p:nvPicPr>
        <p:blipFill>
          <a:blip r:embed="rId2" cstate="print"/>
          <a:srcRect/>
          <a:stretch>
            <a:fillRect/>
          </a:stretch>
        </p:blipFill>
        <p:spPr bwMode="auto">
          <a:xfrm>
            <a:off x="3810000" y="152400"/>
            <a:ext cx="1285875" cy="1219200"/>
          </a:xfrm>
          <a:prstGeom prst="rect">
            <a:avLst/>
          </a:prstGeom>
          <a:noFill/>
        </p:spPr>
      </p:pic>
      <p:sp>
        <p:nvSpPr>
          <p:cNvPr id="16" name="Oval 15"/>
          <p:cNvSpPr/>
          <p:nvPr userDrawn="1"/>
        </p:nvSpPr>
        <p:spPr bwMode="auto">
          <a:xfrm>
            <a:off x="8659504"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4" name="Rectangle 12"/>
          <p:cNvSpPr>
            <a:spLocks noGrp="1" noChangeArrowheads="1"/>
          </p:cNvSpPr>
          <p:nvPr>
            <p:ph type="ftr" sz="quarter" idx="11"/>
          </p:nvPr>
        </p:nvSpPr>
        <p:spPr>
          <a:ln/>
        </p:spPr>
        <p:txBody>
          <a:bodyPr/>
          <a:lstStyle>
            <a:lvl1pPr>
              <a:defRPr/>
            </a:lvl1pPr>
          </a:lstStyle>
          <a:p>
            <a:endParaRPr lang="en-US"/>
          </a:p>
        </p:txBody>
      </p:sp>
      <p:sp>
        <p:nvSpPr>
          <p:cNvPr id="5"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838200"/>
          <a:ext cx="8382000" cy="76200"/>
        </p:xfrm>
        <a:graphic>
          <a:graphicData uri="http://schemas.openxmlformats.org/presentationml/2006/ole">
            <mc:AlternateContent xmlns:mc="http://schemas.openxmlformats.org/markup-compatibility/2006">
              <mc:Choice xmlns:v="urn:schemas-microsoft-com:vml" Requires="v">
                <p:oleObj spid="_x0000_s2253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8382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381000" y="228600"/>
            <a:ext cx="8382000" cy="609600"/>
          </a:xfrm>
        </p:spPr>
        <p:txBody>
          <a:bodyPr/>
          <a:lstStyle>
            <a:lvl1pPr algn="l">
              <a:defRPr/>
            </a:lvl1pPr>
          </a:lstStyle>
          <a:p>
            <a:r>
              <a:rPr lang="en-US"/>
              <a:t>Click to edit Master title style</a:t>
            </a:r>
            <a:endParaRPr lang="en-US" dirty="0"/>
          </a:p>
        </p:txBody>
      </p:sp>
      <p:sp>
        <p:nvSpPr>
          <p:cNvPr id="3" name="Content Placeholder 2"/>
          <p:cNvSpPr>
            <a:spLocks noGrp="1"/>
          </p:cNvSpPr>
          <p:nvPr>
            <p:ph idx="1"/>
          </p:nvPr>
        </p:nvSpPr>
        <p:spPr>
          <a:xfrm>
            <a:off x="381000" y="990600"/>
            <a:ext cx="8382000" cy="5486400"/>
          </a:xfrm>
        </p:spPr>
        <p:txBody>
          <a:bodyPr/>
          <a:lstStyle>
            <a:lvl1pPr>
              <a:defRPr sz="2400"/>
            </a:lvl1pPr>
            <a:lvl2pPr>
              <a:defRPr sz="20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Oval 5"/>
          <p:cNvSpPr/>
          <p:nvPr/>
        </p:nvSpPr>
        <p:spPr bwMode="auto">
          <a:xfrm>
            <a:off x="8686800" y="6400800"/>
            <a:ext cx="457200" cy="457200"/>
          </a:xfrm>
          <a:prstGeom prst="ellipse">
            <a:avLst/>
          </a:prstGeom>
          <a:ln>
            <a:headEnd type="none" w="med" len="med"/>
            <a:tailEnd type="none" w="med" len="med"/>
          </a:ln>
        </p:spPr>
        <p:style>
          <a:lnRef idx="2">
            <a:schemeClr val="accent3"/>
          </a:lnRef>
          <a:fillRef idx="1003">
            <a:schemeClr val="lt1"/>
          </a:fillRef>
          <a:effectRef idx="0">
            <a:schemeClr val="accent3"/>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fld id="{0A4E790A-226A-49D6-9A5E-00C3628B1519}" type="slidenum">
              <a:rPr lang="en-US" sz="1600" smtClean="0">
                <a:latin typeface="Times New Roman" pitchFamily="18" charset="0"/>
                <a:cs typeface="Times New Roman" pitchFamily="18" charset="0"/>
              </a:rPr>
              <a:pPr marL="0" marR="0" indent="0" algn="ctr" defTabSz="914400" rtl="0" eaLnBrk="1" fontAlgn="base" latinLnBrk="0" hangingPunct="1">
                <a:lnSpc>
                  <a:spcPct val="100000"/>
                </a:lnSpc>
                <a:spcBef>
                  <a:spcPct val="0"/>
                </a:spcBef>
                <a:spcAft>
                  <a:spcPct val="0"/>
                </a:spcAft>
                <a:buClrTx/>
                <a:buSzTx/>
                <a:buFontTx/>
                <a:buNone/>
                <a:tabLst/>
              </a:pPr>
              <a:t>‹#›</a:t>
            </a:fld>
            <a:endParaRPr kumimoji="0" lang="en-US" sz="17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396072D-AEFF-4539-9442-BB6AEA16A128}" type="datetimeFigureOut">
              <a:rPr lang="en-US" smtClean="0"/>
              <a:pPr/>
              <a:t>7/22/2024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aphicFrame>
        <p:nvGraphicFramePr>
          <p:cNvPr id="4"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355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graphicFrame>
        <p:nvGraphicFramePr>
          <p:cNvPr id="5"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4578"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4478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graphicFrame>
        <p:nvGraphicFramePr>
          <p:cNvPr id="7"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5602"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457200" y="274638"/>
            <a:ext cx="8229600" cy="639762"/>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6626"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3" name="Rectangle 12"/>
          <p:cNvSpPr>
            <a:spLocks noGrp="1" noChangeArrowheads="1"/>
          </p:cNvSpPr>
          <p:nvPr>
            <p:ph type="ftr" sz="quarter" idx="11"/>
          </p:nvPr>
        </p:nvSpPr>
        <p:spPr>
          <a:ln/>
        </p:spPr>
        <p:txBody>
          <a:bodyPr/>
          <a:lstStyle>
            <a:lvl1pPr>
              <a:defRPr/>
            </a:lvl1pPr>
          </a:lstStyle>
          <a:p>
            <a:endParaRPr lang="en-US"/>
          </a:p>
        </p:txBody>
      </p:sp>
      <p:sp>
        <p:nvSpPr>
          <p:cNvPr id="4"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717550"/>
          </a:xfrm>
        </p:spPr>
        <p:txBody>
          <a:bodyPr/>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6" name="Rectangle 12"/>
          <p:cNvSpPr>
            <a:spLocks noGrp="1" noChangeArrowheads="1"/>
          </p:cNvSpPr>
          <p:nvPr>
            <p:ph type="ftr" sz="quarter" idx="11"/>
          </p:nvPr>
        </p:nvSpPr>
        <p:spPr>
          <a:ln/>
        </p:spPr>
        <p:txBody>
          <a:bodyPr/>
          <a:lstStyle>
            <a:lvl1pPr>
              <a:defRPr/>
            </a:lvl1pPr>
          </a:lstStyle>
          <a:p>
            <a:endParaRPr lang="en-US"/>
          </a:p>
        </p:txBody>
      </p:sp>
      <p:sp>
        <p:nvSpPr>
          <p:cNvPr id="7"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28600"/>
            <a:ext cx="2114550" cy="6324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228600"/>
            <a:ext cx="6191250" cy="6324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fld id="{4396072D-AEFF-4539-9442-BB6AEA16A128}" type="datetimeFigureOut">
              <a:rPr lang="en-US" smtClean="0"/>
              <a:pPr/>
              <a:t>7/22/2024</a:t>
            </a:fld>
            <a:endParaRPr lang="en-US"/>
          </a:p>
        </p:txBody>
      </p:sp>
      <p:sp>
        <p:nvSpPr>
          <p:cNvPr id="5" name="Rectangle 12"/>
          <p:cNvSpPr>
            <a:spLocks noGrp="1" noChangeArrowheads="1"/>
          </p:cNvSpPr>
          <p:nvPr>
            <p:ph type="ftr" sz="quarter" idx="11"/>
          </p:nvPr>
        </p:nvSpPr>
        <p:spPr>
          <a:ln/>
        </p:spPr>
        <p:txBody>
          <a:bodyPr/>
          <a:lstStyle>
            <a:lvl1pPr>
              <a:defRPr/>
            </a:lvl1pPr>
          </a:lstStyle>
          <a:p>
            <a:endParaRPr lang="en-US"/>
          </a:p>
        </p:txBody>
      </p:sp>
      <p:sp>
        <p:nvSpPr>
          <p:cNvPr id="6" name="Rectangle 13"/>
          <p:cNvSpPr>
            <a:spLocks noGrp="1" noChangeArrowheads="1"/>
          </p:cNvSpPr>
          <p:nvPr>
            <p:ph type="sldNum" sz="quarter" idx="12"/>
          </p:nvPr>
        </p:nvSpPr>
        <p:spPr>
          <a:ln/>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graphicFrame>
        <p:nvGraphicFramePr>
          <p:cNvPr id="3"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7650"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Content Placeholder 1"/>
          <p:cNvSpPr>
            <a:spLocks noGrp="1"/>
          </p:cNvSpPr>
          <p:nvPr>
            <p:ph/>
          </p:nvPr>
        </p:nvSpPr>
        <p:spPr>
          <a:xfrm>
            <a:off x="381000" y="228600"/>
            <a:ext cx="8458200" cy="632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96072D-AEFF-4539-9442-BB6AEA16A128}" type="datetimeFigureOut">
              <a:rPr lang="en-US" smtClean="0"/>
              <a:pPr/>
              <a:t>7/22/2024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xAndTwoObj">
  <p:cSld name="Title, Text, and 2 Content">
    <p:spTree>
      <p:nvGrpSpPr>
        <p:cNvPr id="1" name=""/>
        <p:cNvGrpSpPr/>
        <p:nvPr/>
      </p:nvGrpSpPr>
      <p:grpSpPr>
        <a:xfrm>
          <a:off x="0" y="0"/>
          <a:ext cx="0" cy="0"/>
          <a:chOff x="0" y="0"/>
          <a:chExt cx="0" cy="0"/>
        </a:xfrm>
      </p:grpSpPr>
      <p:graphicFrame>
        <p:nvGraphicFramePr>
          <p:cNvPr id="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8674" name="Clip" r:id="rId2" imgW="6857143" imgH="48963" progId="">
                  <p:embed/>
                </p:oleObj>
              </mc:Choice>
              <mc:Fallback>
                <p:oleObj name="Clip" r:id="rId2" imgW="6857143" imgH="48963" progId="">
                  <p:embed/>
                  <p:pic>
                    <p:nvPicPr>
                      <p:cNvPr id="0" name="Object 2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itle 1"/>
          <p:cNvSpPr>
            <a:spLocks noGrp="1"/>
          </p:cNvSpPr>
          <p:nvPr>
            <p:ph type="title"/>
          </p:nvPr>
        </p:nvSpPr>
        <p:spPr>
          <a:xfrm>
            <a:off x="609600" y="381000"/>
            <a:ext cx="7793038" cy="609600"/>
          </a:xfrm>
        </p:spPr>
        <p:txBody>
          <a:bodyPr/>
          <a:lstStyle/>
          <a:p>
            <a:r>
              <a:rPr lang="en-US"/>
              <a:t>Click to edit Master title style</a:t>
            </a:r>
          </a:p>
        </p:txBody>
      </p:sp>
      <p:sp>
        <p:nvSpPr>
          <p:cNvPr id="3" name="Text Placeholder 2"/>
          <p:cNvSpPr>
            <a:spLocks noGrp="1"/>
          </p:cNvSpPr>
          <p:nvPr>
            <p:ph type="body" sz="half" idx="1"/>
          </p:nvPr>
        </p:nvSpPr>
        <p:spPr>
          <a:xfrm>
            <a:off x="304800" y="1447800"/>
            <a:ext cx="4114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72000" y="14478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0" y="4038600"/>
            <a:ext cx="4114800" cy="2438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5"/>
          <p:cNvSpPr>
            <a:spLocks noGrp="1"/>
          </p:cNvSpPr>
          <p:nvPr>
            <p:ph type="dt" sz="half" idx="10"/>
          </p:nvPr>
        </p:nvSpPr>
        <p:spPr>
          <a:xfrm>
            <a:off x="152400" y="6477000"/>
            <a:ext cx="1905000" cy="381000"/>
          </a:xfrm>
        </p:spPr>
        <p:txBody>
          <a:bodyPr/>
          <a:lstStyle>
            <a:lvl1pPr>
              <a:defRPr/>
            </a:lvl1pPr>
          </a:lstStyle>
          <a:p>
            <a:fld id="{4396072D-AEFF-4539-9442-BB6AEA16A128}" type="datetimeFigureOut">
              <a:rPr lang="en-US" smtClean="0"/>
              <a:pPr/>
              <a:t>7/22/2024</a:t>
            </a:fld>
            <a:endParaRPr lang="en-US"/>
          </a:p>
        </p:txBody>
      </p:sp>
      <p:sp>
        <p:nvSpPr>
          <p:cNvPr id="8" name="Footer Placeholder 6"/>
          <p:cNvSpPr>
            <a:spLocks noGrp="1"/>
          </p:cNvSpPr>
          <p:nvPr>
            <p:ph type="ftr" sz="quarter" idx="11"/>
          </p:nvPr>
        </p:nvSpPr>
        <p:spPr>
          <a:xfrm>
            <a:off x="3124200" y="6477000"/>
            <a:ext cx="2895600" cy="381000"/>
          </a:xfrm>
        </p:spPr>
        <p:txBody>
          <a:bodyPr/>
          <a:lstStyle>
            <a:lvl1pPr>
              <a:defRPr smtClean="0"/>
            </a:lvl1pPr>
          </a:lstStyle>
          <a:p>
            <a:endParaRPr lang="en-US"/>
          </a:p>
        </p:txBody>
      </p:sp>
      <p:sp>
        <p:nvSpPr>
          <p:cNvPr id="9" name="Slide Number Placeholder 7"/>
          <p:cNvSpPr>
            <a:spLocks noGrp="1"/>
          </p:cNvSpPr>
          <p:nvPr>
            <p:ph type="sldNum" sz="quarter" idx="12"/>
          </p:nvPr>
        </p:nvSpPr>
        <p:spPr>
          <a:xfrm>
            <a:off x="7239000" y="6477000"/>
            <a:ext cx="1905000" cy="381000"/>
          </a:xfrm>
        </p:spPr>
        <p:txBody>
          <a:bodyPr/>
          <a:lstStyle>
            <a:lvl1pPr>
              <a:defRPr/>
            </a:lvl1pPr>
          </a:lstStyle>
          <a:p>
            <a:fld id="{6C7DFC1E-34FC-4D3F-8FB1-D47DCABC3090}" type="slidenum">
              <a:rPr lang="en-US" smtClean="0"/>
              <a:pPr/>
              <a:t>‹#›</a:t>
            </a:fld>
            <a:endParaRPr lang="en-US"/>
          </a:p>
        </p:txBody>
      </p:sp>
    </p:spTree>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396072D-AEFF-4539-9442-BB6AEA16A128}" type="datetimeFigureOut">
              <a:rPr lang="en-US" smtClean="0"/>
              <a:pPr/>
              <a:t>7/22/2024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7DFC1E-34FC-4D3F-8FB1-D47DCABC309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oleObject" Target="../embeddings/oleObject1.bin"/><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theme" Target="../theme/theme4.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image" Target="../media/image1.pn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10" Type="http://schemas.openxmlformats.org/officeDocument/2006/relationships/slideLayout" Target="../slideLayouts/slideLayout49.xml"/><Relationship Id="rId19" Type="http://schemas.openxmlformats.org/officeDocument/2006/relationships/oleObject" Target="../embeddings/oleObject11.bin"/><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image" Target="../media/image1.png"/><Relationship Id="rId2" Type="http://schemas.openxmlformats.org/officeDocument/2006/relationships/slideLayout" Target="../slideLayouts/slideLayout58.xml"/><Relationship Id="rId16" Type="http://schemas.openxmlformats.org/officeDocument/2006/relationships/oleObject" Target="../embeddings/oleObject21.bin"/><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5" Type="http://schemas.openxmlformats.org/officeDocument/2006/relationships/theme" Target="../theme/theme5.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026" name="Clip" r:id="rId19" imgW="6857143" imgH="48963" progId="">
                  <p:embed/>
                </p:oleObj>
              </mc:Choice>
              <mc:Fallback>
                <p:oleObj name="Clip" r:id="rId19" imgW="6857143" imgH="48963" progId="">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6072D-AEFF-4539-9442-BB6AEA16A128}" type="datetimeFigureOut">
              <a:rPr lang="en-US" smtClean="0"/>
              <a:pPr/>
              <a:t>7/22/2024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7DFC1E-34FC-4D3F-8FB1-D47DCABC309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pPr>
              <a:defRPr/>
            </a:pPr>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ABE90174-6FFE-4568-BF1A-2AF5D4C94B68}" type="slidenum">
              <a:rPr lang="en-US"/>
              <a:pPr>
                <a:defRPr/>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11266" name="Clip" r:id="rId19" imgW="6857143" imgH="48963" progId="">
                  <p:embed/>
                </p:oleObj>
              </mc:Choice>
              <mc:Fallback>
                <p:oleObj name="Clip" r:id="rId19" imgW="6857143" imgH="48963" progId="">
                  <p:embed/>
                  <p:pic>
                    <p:nvPicPr>
                      <p:cNvPr id="0" name="Object 23"/>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ransition>
    <p:zoom/>
  </p:transition>
  <p:hf hdr="0" ftr="0" dt="0"/>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9"/>
          <p:cNvSpPr>
            <a:spLocks noGrp="1" noChangeArrowheads="1"/>
          </p:cNvSpPr>
          <p:nvPr>
            <p:ph type="title"/>
          </p:nvPr>
        </p:nvSpPr>
        <p:spPr bwMode="auto">
          <a:xfrm>
            <a:off x="762000" y="228600"/>
            <a:ext cx="7716838" cy="762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9" name="Rectangle 10"/>
          <p:cNvSpPr>
            <a:spLocks noGrp="1" noChangeArrowheads="1"/>
          </p:cNvSpPr>
          <p:nvPr>
            <p:ph type="body" idx="1"/>
          </p:nvPr>
        </p:nvSpPr>
        <p:spPr bwMode="auto">
          <a:xfrm>
            <a:off x="381000" y="1447800"/>
            <a:ext cx="84582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323" name="Rectangle 11"/>
          <p:cNvSpPr>
            <a:spLocks noGrp="1" noChangeArrowheads="1"/>
          </p:cNvSpPr>
          <p:nvPr>
            <p:ph type="dt" sz="half" idx="2"/>
          </p:nvPr>
        </p:nvSpPr>
        <p:spPr bwMode="auto">
          <a:xfrm>
            <a:off x="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4396072D-AEFF-4539-9442-BB6AEA16A128}" type="datetimeFigureOut">
              <a:rPr lang="en-US" smtClean="0"/>
              <a:pPr/>
              <a:t>7/22/2024</a:t>
            </a:fld>
            <a:endParaRPr lang="en-US"/>
          </a:p>
        </p:txBody>
      </p:sp>
      <p:sp>
        <p:nvSpPr>
          <p:cNvPr id="13324" name="Rectangle 12"/>
          <p:cNvSpPr>
            <a:spLocks noGrp="1" noChangeArrowheads="1"/>
          </p:cNvSpPr>
          <p:nvPr>
            <p:ph type="ftr" sz="quarter" idx="3"/>
          </p:nvPr>
        </p:nvSpPr>
        <p:spPr bwMode="auto">
          <a:xfrm>
            <a:off x="3276600" y="6477000"/>
            <a:ext cx="28956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smtClean="0"/>
            </a:lvl1pPr>
          </a:lstStyle>
          <a:p>
            <a:endParaRPr lang="en-US"/>
          </a:p>
        </p:txBody>
      </p:sp>
      <p:sp>
        <p:nvSpPr>
          <p:cNvPr id="13325" name="Rectangle 13"/>
          <p:cNvSpPr>
            <a:spLocks noGrp="1" noChangeArrowheads="1"/>
          </p:cNvSpPr>
          <p:nvPr>
            <p:ph type="sldNum" sz="quarter" idx="4"/>
          </p:nvPr>
        </p:nvSpPr>
        <p:spPr bwMode="auto">
          <a:xfrm>
            <a:off x="72390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6C7DFC1E-34FC-4D3F-8FB1-D47DCABC3090}" type="slidenum">
              <a:rPr lang="en-US" smtClean="0"/>
              <a:pPr/>
              <a:t>‹#›</a:t>
            </a:fld>
            <a:endParaRPr lang="en-US"/>
          </a:p>
        </p:txBody>
      </p:sp>
      <p:graphicFrame>
        <p:nvGraphicFramePr>
          <p:cNvPr id="1026" name="Object 23"/>
          <p:cNvGraphicFramePr>
            <a:graphicFrameLocks/>
          </p:cNvGraphicFramePr>
          <p:nvPr/>
        </p:nvGraphicFramePr>
        <p:xfrm>
          <a:off x="381000" y="1143000"/>
          <a:ext cx="8382000" cy="76200"/>
        </p:xfrm>
        <a:graphic>
          <a:graphicData uri="http://schemas.openxmlformats.org/presentationml/2006/ole">
            <mc:AlternateContent xmlns:mc="http://schemas.openxmlformats.org/markup-compatibility/2006">
              <mc:Choice xmlns:v="urn:schemas-microsoft-com:vml" Requires="v">
                <p:oleObj spid="_x0000_s21506" name="Clip" r:id="rId16" imgW="6857143" imgH="48963" progId="">
                  <p:embed/>
                </p:oleObj>
              </mc:Choice>
              <mc:Fallback>
                <p:oleObj name="Clip" r:id="rId16" imgW="6857143" imgH="48963" progId="">
                  <p:embed/>
                  <p:pic>
                    <p:nvPicPr>
                      <p:cNvPr id="0" name="Object 23"/>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000" y="1143000"/>
                        <a:ext cx="8382000" cy="76200"/>
                      </a:xfrm>
                      <a:prstGeom prst="rect">
                        <a:avLst/>
                      </a:prstGeom>
                      <a:noFill/>
                      <a:ln>
                        <a:noFill/>
                      </a:ln>
                      <a:effectLst/>
                      <a:extLst>
                        <a:ext uri="{909E8E84-426E-40DD-AFC4-6F175D3DCCD1}">
                          <a14:hiddenFill xmlns:a14="http://schemas.microsoft.com/office/drawing/2010/main">
                            <a:solidFill>
                              <a:srgbClr val="00E4A8"/>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1C1C1C"/>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Lst>
  <p:transition>
    <p:zoom/>
  </p:transition>
  <p:txStyles>
    <p:titleStyle>
      <a:lvl1pPr algn="ctr" rtl="0" eaLnBrk="1" fontAlgn="base" hangingPunct="1">
        <a:spcBef>
          <a:spcPct val="0"/>
        </a:spcBef>
        <a:spcAft>
          <a:spcPct val="0"/>
        </a:spcAft>
        <a:defRPr sz="3600" b="1">
          <a:solidFill>
            <a:schemeClr val="tx2"/>
          </a:solidFill>
          <a:latin typeface="+mj-lt"/>
          <a:ea typeface="+mj-ea"/>
          <a:cs typeface="+mj-cs"/>
        </a:defRPr>
      </a:lvl1pPr>
      <a:lvl2pPr algn="ctr" rtl="0" eaLnBrk="1" fontAlgn="base" hangingPunct="1">
        <a:spcBef>
          <a:spcPct val="0"/>
        </a:spcBef>
        <a:spcAft>
          <a:spcPct val="0"/>
        </a:spcAft>
        <a:defRPr sz="3600" b="1">
          <a:solidFill>
            <a:schemeClr val="tx2"/>
          </a:solidFill>
          <a:latin typeface="Tahoma" pitchFamily="34" charset="0"/>
        </a:defRPr>
      </a:lvl2pPr>
      <a:lvl3pPr algn="ctr" rtl="0" eaLnBrk="1" fontAlgn="base" hangingPunct="1">
        <a:spcBef>
          <a:spcPct val="0"/>
        </a:spcBef>
        <a:spcAft>
          <a:spcPct val="0"/>
        </a:spcAft>
        <a:defRPr sz="3600" b="1">
          <a:solidFill>
            <a:schemeClr val="tx2"/>
          </a:solidFill>
          <a:latin typeface="Tahoma" pitchFamily="34" charset="0"/>
        </a:defRPr>
      </a:lvl3pPr>
      <a:lvl4pPr algn="ctr" rtl="0" eaLnBrk="1" fontAlgn="base" hangingPunct="1">
        <a:spcBef>
          <a:spcPct val="0"/>
        </a:spcBef>
        <a:spcAft>
          <a:spcPct val="0"/>
        </a:spcAft>
        <a:defRPr sz="3600" b="1">
          <a:solidFill>
            <a:schemeClr val="tx2"/>
          </a:solidFill>
          <a:latin typeface="Tahoma" pitchFamily="34" charset="0"/>
        </a:defRPr>
      </a:lvl4pPr>
      <a:lvl5pPr algn="ctr" rtl="0" eaLnBrk="1" fontAlgn="base" hangingPunct="1">
        <a:spcBef>
          <a:spcPct val="0"/>
        </a:spcBef>
        <a:spcAft>
          <a:spcPct val="0"/>
        </a:spcAft>
        <a:defRPr sz="3600" b="1">
          <a:solidFill>
            <a:schemeClr val="tx2"/>
          </a:solidFill>
          <a:latin typeface="Tahoma" pitchFamily="34" charset="0"/>
        </a:defRPr>
      </a:lvl5pPr>
      <a:lvl6pPr marL="457200" algn="ctr" rtl="0" eaLnBrk="1" fontAlgn="base" hangingPunct="1">
        <a:spcBef>
          <a:spcPct val="0"/>
        </a:spcBef>
        <a:spcAft>
          <a:spcPct val="0"/>
        </a:spcAft>
        <a:defRPr sz="3600" b="1">
          <a:solidFill>
            <a:schemeClr val="tx2"/>
          </a:solidFill>
          <a:latin typeface="Tahoma" pitchFamily="34" charset="0"/>
        </a:defRPr>
      </a:lvl6pPr>
      <a:lvl7pPr marL="914400" algn="ctr" rtl="0" eaLnBrk="1" fontAlgn="base" hangingPunct="1">
        <a:spcBef>
          <a:spcPct val="0"/>
        </a:spcBef>
        <a:spcAft>
          <a:spcPct val="0"/>
        </a:spcAft>
        <a:defRPr sz="3600" b="1">
          <a:solidFill>
            <a:schemeClr val="tx2"/>
          </a:solidFill>
          <a:latin typeface="Tahoma" pitchFamily="34" charset="0"/>
        </a:defRPr>
      </a:lvl7pPr>
      <a:lvl8pPr marL="1371600" algn="ctr" rtl="0" eaLnBrk="1" fontAlgn="base" hangingPunct="1">
        <a:spcBef>
          <a:spcPct val="0"/>
        </a:spcBef>
        <a:spcAft>
          <a:spcPct val="0"/>
        </a:spcAft>
        <a:defRPr sz="3600" b="1">
          <a:solidFill>
            <a:schemeClr val="tx2"/>
          </a:solidFill>
          <a:latin typeface="Tahoma" pitchFamily="34" charset="0"/>
        </a:defRPr>
      </a:lvl8pPr>
      <a:lvl9pPr marL="1828800" algn="ctr" rtl="0" eaLnBrk="1" fontAlgn="base" hangingPunct="1">
        <a:spcBef>
          <a:spcPct val="0"/>
        </a:spcBef>
        <a:spcAft>
          <a:spcPct val="0"/>
        </a:spcAft>
        <a:defRPr sz="3600" b="1">
          <a:solidFill>
            <a:schemeClr val="tx2"/>
          </a:solidFill>
          <a:latin typeface="Tahoma" pitchFamily="34" charset="0"/>
        </a:defRPr>
      </a:lvl9pPr>
    </p:titleStyle>
    <p:bodyStyle>
      <a:lvl1pPr marL="342900" indent="-342900" algn="l" rtl="0" eaLnBrk="1" fontAlgn="base" hangingPunct="1">
        <a:lnSpc>
          <a:spcPct val="80000"/>
        </a:lnSpc>
        <a:spcBef>
          <a:spcPct val="20000"/>
        </a:spcBef>
        <a:spcAft>
          <a:spcPct val="0"/>
        </a:spcAft>
        <a:buClr>
          <a:schemeClr val="folHlink"/>
        </a:buClr>
        <a:buSzPct val="60000"/>
        <a:buFont typeface="Wingdings" pitchFamily="2" charset="2"/>
        <a:buChar char="n"/>
        <a:defRPr sz="2800">
          <a:solidFill>
            <a:schemeClr val="tx1"/>
          </a:solidFill>
          <a:latin typeface="+mn-lt"/>
          <a:ea typeface="+mn-ea"/>
          <a:cs typeface="+mn-cs"/>
        </a:defRPr>
      </a:lvl1pPr>
      <a:lvl2pPr marL="742950" indent="-285750" algn="l" rtl="0" eaLnBrk="1" fontAlgn="base" hangingPunct="1">
        <a:lnSpc>
          <a:spcPct val="80000"/>
        </a:lnSpc>
        <a:spcBef>
          <a:spcPct val="20000"/>
        </a:spcBef>
        <a:spcAft>
          <a:spcPct val="0"/>
        </a:spcAft>
        <a:buClr>
          <a:schemeClr val="hlink"/>
        </a:buClr>
        <a:buSzPct val="55000"/>
        <a:buFont typeface="Wingdings" pitchFamily="2" charset="2"/>
        <a:buChar char="n"/>
        <a:defRPr sz="2400">
          <a:solidFill>
            <a:schemeClr val="tx1"/>
          </a:solidFill>
          <a:latin typeface="+mn-lt"/>
        </a:defRPr>
      </a:lvl2pPr>
      <a:lvl3pPr marL="1143000" indent="-228600" algn="l" rtl="0" eaLnBrk="1" fontAlgn="base" hangingPunct="1">
        <a:lnSpc>
          <a:spcPct val="80000"/>
        </a:lnSpc>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1" fontAlgn="base" hangingPunct="1">
        <a:lnSpc>
          <a:spcPct val="80000"/>
        </a:lnSpc>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eaLnBrk="1" fontAlgn="base" hangingPunct="1">
        <a:lnSpc>
          <a:spcPct val="80000"/>
        </a:lnSpc>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699D5-A97B-AFCB-2A21-A6FC202F03A9}"/>
              </a:ext>
            </a:extLst>
          </p:cNvPr>
          <p:cNvSpPr>
            <a:spLocks noGrp="1"/>
          </p:cNvSpPr>
          <p:nvPr>
            <p:ph type="title"/>
          </p:nvPr>
        </p:nvSpPr>
        <p:spPr/>
        <p:txBody>
          <a:bodyPr/>
          <a:lstStyle/>
          <a:p>
            <a:r>
              <a:rPr lang="en-US" sz="3600" dirty="0">
                <a:solidFill>
                  <a:srgbClr val="C00000"/>
                </a:solidFill>
                <a:latin typeface="Britannic Bold" pitchFamily="34" charset="0"/>
              </a:rPr>
              <a:t>Principles of Compiler Design</a:t>
            </a:r>
            <a:endParaRPr lang="en-ER" dirty="0"/>
          </a:p>
        </p:txBody>
      </p:sp>
      <p:sp>
        <p:nvSpPr>
          <p:cNvPr id="6" name="TextBox 5">
            <a:extLst>
              <a:ext uri="{FF2B5EF4-FFF2-40B4-BE49-F238E27FC236}">
                <a16:creationId xmlns:a16="http://schemas.microsoft.com/office/drawing/2014/main" id="{ABA5F47B-86BF-6643-8A89-7A23D7B33FC3}"/>
              </a:ext>
            </a:extLst>
          </p:cNvPr>
          <p:cNvSpPr txBox="1"/>
          <p:nvPr/>
        </p:nvSpPr>
        <p:spPr>
          <a:xfrm>
            <a:off x="685800" y="2286000"/>
            <a:ext cx="7793038" cy="1938992"/>
          </a:xfrm>
          <a:prstGeom prst="rect">
            <a:avLst/>
          </a:prstGeom>
          <a:noFill/>
        </p:spPr>
        <p:txBody>
          <a:bodyPr wrap="square">
            <a:spAutoFit/>
          </a:bodyPr>
          <a:lstStyle/>
          <a:p>
            <a:pPr algn="ctr"/>
            <a:r>
              <a:rPr kumimoji="0" lang="en-US" sz="4000" b="1" i="0" u="none" strike="noStrike" kern="0" cap="none" spc="0" normalizeH="0" baseline="0" noProof="0" dirty="0">
                <a:ln>
                  <a:noFill/>
                </a:ln>
                <a:solidFill>
                  <a:srgbClr val="333399"/>
                </a:solidFill>
                <a:effectLst/>
                <a:uLnTx/>
                <a:uFillTx/>
                <a:latin typeface="Andalus"/>
                <a:ea typeface="+mj-ea"/>
                <a:cs typeface="+mj-cs"/>
              </a:rPr>
              <a:t>Chapter 5</a:t>
            </a:r>
          </a:p>
          <a:p>
            <a:pPr algn="ctr"/>
            <a:br>
              <a:rPr kumimoji="0" lang="en-US" sz="4000" b="1" i="0" u="none" strike="noStrike" kern="0" cap="none" spc="0" normalizeH="0" baseline="0" noProof="0" dirty="0">
                <a:ln>
                  <a:noFill/>
                </a:ln>
                <a:solidFill>
                  <a:srgbClr val="333399"/>
                </a:solidFill>
                <a:effectLst/>
                <a:uLnTx/>
                <a:uFillTx/>
                <a:latin typeface="Andalus"/>
                <a:ea typeface="+mj-ea"/>
                <a:cs typeface="+mj-cs"/>
              </a:rPr>
            </a:br>
            <a:r>
              <a:rPr kumimoji="0" lang="en-US" sz="4000" b="1" i="0" u="none" strike="noStrike" kern="0" cap="none" spc="0" normalizeH="0" baseline="0" noProof="0" dirty="0">
                <a:ln>
                  <a:noFill/>
                </a:ln>
                <a:solidFill>
                  <a:srgbClr val="333399"/>
                </a:solidFill>
                <a:effectLst/>
                <a:uLnTx/>
                <a:uFillTx/>
                <a:latin typeface="Andalus"/>
                <a:ea typeface="+mj-ea"/>
                <a:cs typeface="+mj-cs"/>
              </a:rPr>
              <a:t>Type Checking</a:t>
            </a:r>
            <a:endParaRPr lang="en-ER" sz="2000" dirty="0"/>
          </a:p>
        </p:txBody>
      </p:sp>
    </p:spTree>
    <p:extLst>
      <p:ext uri="{BB962C8B-B14F-4D97-AF65-F5344CB8AC3E}">
        <p14:creationId xmlns:p14="http://schemas.microsoft.com/office/powerpoint/2010/main" val="1461633019"/>
      </p:ext>
    </p:extLst>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Conversions</a:t>
            </a:r>
          </a:p>
        </p:txBody>
      </p:sp>
      <p:sp>
        <p:nvSpPr>
          <p:cNvPr id="3" name="Content Placeholder 2"/>
          <p:cNvSpPr>
            <a:spLocks noGrp="1"/>
          </p:cNvSpPr>
          <p:nvPr>
            <p:ph idx="1"/>
          </p:nvPr>
        </p:nvSpPr>
        <p:spPr/>
        <p:txBody>
          <a:bodyPr/>
          <a:lstStyle/>
          <a:p>
            <a:pPr lvl="0"/>
            <a:r>
              <a:rPr lang="en-US" dirty="0"/>
              <a:t>Consider expressions like x + </a:t>
            </a:r>
            <a:r>
              <a:rPr lang="en-US" dirty="0" err="1"/>
              <a:t>i</a:t>
            </a:r>
            <a:r>
              <a:rPr lang="en-US" dirty="0"/>
              <a:t>. Where x is of type real and </a:t>
            </a:r>
            <a:r>
              <a:rPr lang="en-US" dirty="0" err="1"/>
              <a:t>i</a:t>
            </a:r>
            <a:r>
              <a:rPr lang="en-US" dirty="0"/>
              <a:t> of type integer</a:t>
            </a:r>
          </a:p>
          <a:p>
            <a:pPr lvl="0"/>
            <a:r>
              <a:rPr lang="en-US" dirty="0"/>
              <a:t>Of course, the machine cannot execute this operation as it involves different types of values</a:t>
            </a:r>
          </a:p>
          <a:p>
            <a:pPr lvl="0"/>
            <a:r>
              <a:rPr lang="en-US" dirty="0"/>
              <a:t>However, most languages accept such expressions to be used; the compiler will be in charge of converting one of the operand into the type of the other</a:t>
            </a:r>
          </a:p>
          <a:p>
            <a:pPr lvl="0"/>
            <a:r>
              <a:rPr lang="en-US" dirty="0"/>
              <a:t>The type checker can be used to insert these conversion operations into the intermediate representation of the source program</a:t>
            </a:r>
          </a:p>
          <a:p>
            <a:pPr lvl="0"/>
            <a:r>
              <a:rPr lang="en-US" dirty="0"/>
              <a:t>For example, an operator </a:t>
            </a:r>
            <a:r>
              <a:rPr lang="en-US" b="1" dirty="0" err="1"/>
              <a:t>inttoreal</a:t>
            </a:r>
            <a:r>
              <a:rPr lang="en-US" dirty="0"/>
              <a:t> may be inserted whenever an operand need to be implicitly converted.</a:t>
            </a:r>
          </a:p>
          <a:p>
            <a:endParaRPr lang="en-US" dirty="0"/>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F02-6CC6-BD32-B0E1-5601033CADE2}"/>
              </a:ext>
            </a:extLst>
          </p:cNvPr>
          <p:cNvSpPr>
            <a:spLocks noGrp="1"/>
          </p:cNvSpPr>
          <p:nvPr>
            <p:ph type="title"/>
          </p:nvPr>
        </p:nvSpPr>
        <p:spPr/>
        <p:txBody>
          <a:bodyPr/>
          <a:lstStyle/>
          <a:p>
            <a:r>
              <a:rPr lang="en-US" dirty="0"/>
              <a:t>Endof ch5…</a:t>
            </a:r>
            <a:endParaRPr lang="en-ER" dirty="0"/>
          </a:p>
        </p:txBody>
      </p:sp>
      <p:sp>
        <p:nvSpPr>
          <p:cNvPr id="3" name="Content Placeholder 2">
            <a:extLst>
              <a:ext uri="{FF2B5EF4-FFF2-40B4-BE49-F238E27FC236}">
                <a16:creationId xmlns:a16="http://schemas.microsoft.com/office/drawing/2014/main" id="{6F4DB0BE-B50F-4823-4B15-808696F1F9BB}"/>
              </a:ext>
            </a:extLst>
          </p:cNvPr>
          <p:cNvSpPr>
            <a:spLocks noGrp="1"/>
          </p:cNvSpPr>
          <p:nvPr>
            <p:ph idx="1"/>
          </p:nvPr>
        </p:nvSpPr>
        <p:spPr/>
        <p:txBody>
          <a:bodyPr/>
          <a:lstStyle/>
          <a:p>
            <a:pPr marL="0" indent="0">
              <a:buNone/>
            </a:pPr>
            <a:endPar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buNone/>
            </a:pPr>
            <a:endPar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marL="0" indent="0" algn="ctr">
              <a:buNone/>
            </a:pPr>
            <a:r>
              <a:rPr lang="en-US"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a:t>
            </a:r>
            <a:endParaRPr lang="en-ER" sz="66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658571618"/>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Checking</a:t>
            </a:r>
          </a:p>
        </p:txBody>
      </p:sp>
      <p:sp>
        <p:nvSpPr>
          <p:cNvPr id="3" name="Content Placeholder 2"/>
          <p:cNvSpPr>
            <a:spLocks noGrp="1"/>
          </p:cNvSpPr>
          <p:nvPr>
            <p:ph idx="1"/>
          </p:nvPr>
        </p:nvSpPr>
        <p:spPr>
          <a:xfrm>
            <a:off x="381000" y="914400"/>
            <a:ext cx="8610600" cy="5562600"/>
          </a:xfrm>
        </p:spPr>
        <p:txBody>
          <a:bodyPr/>
          <a:lstStyle/>
          <a:p>
            <a:pPr>
              <a:lnSpc>
                <a:spcPct val="90000"/>
              </a:lnSpc>
            </a:pPr>
            <a:r>
              <a:rPr lang="en-US" dirty="0"/>
              <a:t>A compiler has to do semantic checks in addition to syntactic checks.</a:t>
            </a:r>
          </a:p>
          <a:p>
            <a:pPr>
              <a:lnSpc>
                <a:spcPct val="90000"/>
              </a:lnSpc>
            </a:pPr>
            <a:r>
              <a:rPr lang="en-US" dirty="0"/>
              <a:t>Semantic Checks can be</a:t>
            </a:r>
          </a:p>
          <a:p>
            <a:pPr lvl="1">
              <a:lnSpc>
                <a:spcPct val="90000"/>
              </a:lnSpc>
            </a:pPr>
            <a:r>
              <a:rPr lang="en-US" dirty="0"/>
              <a:t>Static – done during compilation</a:t>
            </a:r>
          </a:p>
          <a:p>
            <a:pPr lvl="1">
              <a:lnSpc>
                <a:spcPct val="90000"/>
              </a:lnSpc>
            </a:pPr>
            <a:r>
              <a:rPr lang="en-US" dirty="0"/>
              <a:t>Dynamic – done during run-time</a:t>
            </a:r>
          </a:p>
          <a:p>
            <a:pPr>
              <a:lnSpc>
                <a:spcPct val="90000"/>
              </a:lnSpc>
            </a:pPr>
            <a:r>
              <a:rPr lang="en-US" b="1" dirty="0"/>
              <a:t>Type checking </a:t>
            </a:r>
            <a:r>
              <a:rPr lang="en-US" dirty="0"/>
              <a:t>is one of these static checking operations ensures that errors are detected and reported.</a:t>
            </a:r>
          </a:p>
          <a:p>
            <a:pPr lvl="0"/>
            <a:r>
              <a:rPr lang="en-US" dirty="0"/>
              <a:t>The following are examples of static checks:</a:t>
            </a:r>
          </a:p>
          <a:p>
            <a:pPr marL="630238" lvl="1" indent="-225425" algn="just"/>
            <a:r>
              <a:rPr lang="en-US" dirty="0">
                <a:solidFill>
                  <a:schemeClr val="tx2"/>
                </a:solidFill>
              </a:rPr>
              <a:t>Type Checks: </a:t>
            </a:r>
            <a:r>
              <a:rPr lang="en-US" dirty="0"/>
              <a:t>A compiler should report an error if an operator is applied to an incompatible operand</a:t>
            </a:r>
          </a:p>
          <a:p>
            <a:pPr marL="630238" lvl="1" indent="-225425" algn="just"/>
            <a:r>
              <a:rPr lang="en-US" dirty="0">
                <a:solidFill>
                  <a:schemeClr val="tx2"/>
                </a:solidFill>
              </a:rPr>
              <a:t>Flow-of-Control Checks: </a:t>
            </a:r>
            <a:r>
              <a:rPr lang="en-US" dirty="0"/>
              <a:t>Statements that cause flow of control to leave a construct must have some place to which to transfer the flow of control. For example, a break instruction in C that is not in an enclosing statement.</a:t>
            </a:r>
          </a:p>
          <a:p>
            <a:pPr marL="630238" lvl="1" indent="-225425" algn="just"/>
            <a:r>
              <a:rPr lang="en-US" dirty="0">
                <a:solidFill>
                  <a:schemeClr val="tx2"/>
                </a:solidFill>
              </a:rPr>
              <a:t>Uniqueness Checks: </a:t>
            </a:r>
            <a:r>
              <a:rPr lang="en-US" dirty="0"/>
              <a:t>There are situations in which an object must be defined exactly once. For example, an identifier must be declared uniquely, labels in a case statement must be distinct.</a:t>
            </a:r>
          </a:p>
          <a:p>
            <a:pPr marL="630238" lvl="1" indent="-225425" algn="just"/>
            <a:r>
              <a:rPr lang="en-US" dirty="0">
                <a:solidFill>
                  <a:schemeClr val="tx2"/>
                </a:solidFill>
              </a:rPr>
              <a:t>Name -Related Checks: </a:t>
            </a:r>
            <a:r>
              <a:rPr lang="en-US" dirty="0"/>
              <a:t>Sometimes, the same name must appear two or more times. For example, in </a:t>
            </a:r>
            <a:r>
              <a:rPr lang="en-US" dirty="0" err="1"/>
              <a:t>Ada</a:t>
            </a:r>
            <a:r>
              <a:rPr lang="en-US" dirty="0"/>
              <a:t>, a loop or block may have a name that appears at the beginning and end of the construct. The compiler must check that the same name is used at both places.</a:t>
            </a:r>
          </a:p>
          <a:p>
            <a:pPr>
              <a:lnSpc>
                <a:spcPct val="90000"/>
              </a:lnSpc>
              <a:buNone/>
            </a:pPr>
            <a:endParaRPr lang="en-US" dirty="0"/>
          </a:p>
        </p:txBody>
      </p:sp>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Contd..</a:t>
            </a:r>
          </a:p>
        </p:txBody>
      </p:sp>
      <p:sp>
        <p:nvSpPr>
          <p:cNvPr id="3" name="Content Placeholder 2"/>
          <p:cNvSpPr>
            <a:spLocks noGrp="1"/>
          </p:cNvSpPr>
          <p:nvPr>
            <p:ph idx="1"/>
          </p:nvPr>
        </p:nvSpPr>
        <p:spPr/>
        <p:txBody>
          <a:bodyPr/>
          <a:lstStyle/>
          <a:p>
            <a:pPr lvl="0">
              <a:lnSpc>
                <a:spcPct val="100000"/>
              </a:lnSpc>
            </a:pPr>
            <a:r>
              <a:rPr lang="en-US" dirty="0"/>
              <a:t>A </a:t>
            </a:r>
            <a:r>
              <a:rPr lang="en-US" b="1" dirty="0"/>
              <a:t>type checker </a:t>
            </a:r>
            <a:r>
              <a:rPr lang="en-US" dirty="0"/>
              <a:t>verifies that the type construct matches that expected by its context.</a:t>
            </a:r>
          </a:p>
          <a:p>
            <a:pPr lvl="1">
              <a:lnSpc>
                <a:spcPct val="100000"/>
              </a:lnSpc>
            </a:pPr>
            <a:r>
              <a:rPr lang="en-US" dirty="0"/>
              <a:t>For example, a type checker should verify that the type value assigned to a variable is compatible with the type of the variable</a:t>
            </a:r>
          </a:p>
          <a:p>
            <a:pPr lvl="0">
              <a:lnSpc>
                <a:spcPct val="100000"/>
              </a:lnSpc>
            </a:pPr>
            <a:r>
              <a:rPr lang="en-US" dirty="0"/>
              <a:t>Type information produced by the type checker may be needed when the code is generated</a:t>
            </a:r>
          </a:p>
          <a:p>
            <a:pPr lvl="0">
              <a:lnSpc>
                <a:spcPct val="100000"/>
              </a:lnSpc>
            </a:pPr>
            <a:r>
              <a:rPr lang="en-US" dirty="0"/>
              <a:t>It is especially important for overloaded and polymorphic functions</a:t>
            </a:r>
          </a:p>
          <a:p>
            <a:pPr lvl="1">
              <a:lnSpc>
                <a:spcPct val="100000"/>
              </a:lnSpc>
            </a:pPr>
            <a:r>
              <a:rPr lang="en-US" dirty="0"/>
              <a:t>An overloaded function represents different operations in different context (e.g., the + operator)</a:t>
            </a:r>
          </a:p>
          <a:p>
            <a:pPr lvl="1">
              <a:lnSpc>
                <a:spcPct val="100000"/>
              </a:lnSpc>
            </a:pPr>
            <a:r>
              <a:rPr lang="en-US" dirty="0"/>
              <a:t>A polymorphic function can be executed with arguments of several types</a:t>
            </a: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Systems</a:t>
            </a:r>
          </a:p>
        </p:txBody>
      </p:sp>
      <p:sp>
        <p:nvSpPr>
          <p:cNvPr id="3" name="Content Placeholder 2"/>
          <p:cNvSpPr>
            <a:spLocks noGrp="1"/>
          </p:cNvSpPr>
          <p:nvPr>
            <p:ph idx="1"/>
          </p:nvPr>
        </p:nvSpPr>
        <p:spPr>
          <a:xfrm>
            <a:off x="381000" y="990600"/>
            <a:ext cx="8382000" cy="1676400"/>
          </a:xfrm>
        </p:spPr>
        <p:txBody>
          <a:bodyPr/>
          <a:lstStyle/>
          <a:p>
            <a:pPr>
              <a:lnSpc>
                <a:spcPct val="90000"/>
              </a:lnSpc>
            </a:pPr>
            <a:r>
              <a:rPr lang="en-US" dirty="0"/>
              <a:t>A </a:t>
            </a:r>
            <a:r>
              <a:rPr lang="en-US" b="1" dirty="0">
                <a:solidFill>
                  <a:srgbClr val="C00000"/>
                </a:solidFill>
              </a:rPr>
              <a:t>type system </a:t>
            </a:r>
            <a:r>
              <a:rPr lang="en-US" dirty="0"/>
              <a:t>is a collection of rules for assigning type expressions to the parts of a program.</a:t>
            </a:r>
          </a:p>
          <a:p>
            <a:pPr>
              <a:lnSpc>
                <a:spcPct val="90000"/>
              </a:lnSpc>
            </a:pPr>
            <a:r>
              <a:rPr lang="en-US" dirty="0"/>
              <a:t>A type checker implements a type system.</a:t>
            </a:r>
          </a:p>
          <a:p>
            <a:pPr>
              <a:lnSpc>
                <a:spcPct val="90000"/>
              </a:lnSpc>
            </a:pPr>
            <a:r>
              <a:rPr lang="en-US" dirty="0"/>
              <a:t>A </a:t>
            </a:r>
            <a:r>
              <a:rPr lang="en-US" b="1" dirty="0">
                <a:solidFill>
                  <a:srgbClr val="C00000"/>
                </a:solidFill>
              </a:rPr>
              <a:t>sound type system </a:t>
            </a:r>
            <a:r>
              <a:rPr lang="en-US" dirty="0"/>
              <a:t>eliminates run-time type checking for type errors.</a:t>
            </a:r>
          </a:p>
          <a:p>
            <a:endParaRPr lang="en-US" dirty="0"/>
          </a:p>
        </p:txBody>
      </p:sp>
      <p:sp>
        <p:nvSpPr>
          <p:cNvPr id="4" name="Title 1"/>
          <p:cNvSpPr txBox="1">
            <a:spLocks/>
          </p:cNvSpPr>
          <p:nvPr/>
        </p:nvSpPr>
        <p:spPr bwMode="auto">
          <a:xfrm>
            <a:off x="381000" y="2743200"/>
            <a:ext cx="83820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a:ln>
                  <a:noFill/>
                </a:ln>
                <a:solidFill>
                  <a:schemeClr val="tx2"/>
                </a:solidFill>
                <a:effectLst/>
                <a:uLnTx/>
                <a:uFillTx/>
                <a:latin typeface="+mj-lt"/>
                <a:ea typeface="+mj-ea"/>
                <a:cs typeface="+mj-cs"/>
              </a:rPr>
              <a:t>Type Expressions</a:t>
            </a:r>
          </a:p>
        </p:txBody>
      </p:sp>
      <p:sp>
        <p:nvSpPr>
          <p:cNvPr id="5" name="Content Placeholder 2"/>
          <p:cNvSpPr txBox="1">
            <a:spLocks/>
          </p:cNvSpPr>
          <p:nvPr/>
        </p:nvSpPr>
        <p:spPr bwMode="auto">
          <a:xfrm>
            <a:off x="533400" y="3352800"/>
            <a:ext cx="8382000" cy="3048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fontAlgn="base">
              <a:lnSpc>
                <a:spcPct val="90000"/>
              </a:lnSpc>
              <a:spcBef>
                <a:spcPct val="20000"/>
              </a:spcBef>
              <a:spcAft>
                <a:spcPct val="0"/>
              </a:spcAft>
              <a:buClr>
                <a:srgbClr val="3333CC"/>
              </a:buClr>
              <a:buSzPct val="60000"/>
              <a:buFont typeface="Wingdings" pitchFamily="2" charset="2"/>
              <a:buChar char="n"/>
            </a:pPr>
            <a:r>
              <a:rPr lang="en-US" sz="2400" kern="0" dirty="0">
                <a:solidFill>
                  <a:srgbClr val="000000"/>
                </a:solidFill>
              </a:rPr>
              <a:t>The type of a language construct is denoted by a </a:t>
            </a:r>
            <a:r>
              <a:rPr lang="en-US" sz="2400" i="1" kern="0" dirty="0">
                <a:solidFill>
                  <a:srgbClr val="000000"/>
                </a:solidFill>
              </a:rPr>
              <a:t>type expression</a:t>
            </a:r>
            <a:r>
              <a:rPr lang="en-US" sz="2400" kern="0" dirty="0">
                <a:solidFill>
                  <a:srgbClr val="000000"/>
                </a:solidFill>
              </a:rPr>
              <a:t>.</a:t>
            </a:r>
          </a:p>
          <a:p>
            <a:pPr marL="342900" lvl="0" indent="-342900" fontAlgn="base">
              <a:lnSpc>
                <a:spcPct val="90000"/>
              </a:lnSpc>
              <a:spcBef>
                <a:spcPct val="20000"/>
              </a:spcBef>
              <a:spcAft>
                <a:spcPct val="0"/>
              </a:spcAft>
              <a:buClr>
                <a:srgbClr val="3333CC"/>
              </a:buClr>
              <a:buSzPct val="60000"/>
              <a:buFont typeface="Wingdings" pitchFamily="2" charset="2"/>
              <a:buChar char="n"/>
            </a:pPr>
            <a:r>
              <a:rPr lang="en-US" sz="2400" kern="0" dirty="0">
                <a:solidFill>
                  <a:srgbClr val="000000"/>
                </a:solidFill>
              </a:rPr>
              <a:t>A </a:t>
            </a:r>
            <a:r>
              <a:rPr lang="en-US" sz="2400" i="1" kern="0" dirty="0">
                <a:solidFill>
                  <a:srgbClr val="000000"/>
                </a:solidFill>
              </a:rPr>
              <a:t>type expression</a:t>
            </a:r>
            <a:r>
              <a:rPr lang="en-US" sz="2400" kern="0" dirty="0">
                <a:solidFill>
                  <a:srgbClr val="000000"/>
                </a:solidFill>
              </a:rPr>
              <a:t> can be:</a:t>
            </a:r>
          </a:p>
          <a:p>
            <a:pPr marL="742950" lvl="1" indent="-285750" fontAlgn="base">
              <a:lnSpc>
                <a:spcPct val="90000"/>
              </a:lnSpc>
              <a:spcBef>
                <a:spcPct val="20000"/>
              </a:spcBef>
              <a:spcAft>
                <a:spcPct val="0"/>
              </a:spcAft>
              <a:buClr>
                <a:srgbClr val="FF0000"/>
              </a:buClr>
              <a:buSzPct val="55000"/>
              <a:buFont typeface="Wingdings" pitchFamily="2" charset="2"/>
              <a:buChar char="n"/>
            </a:pPr>
            <a:r>
              <a:rPr lang="en-US" sz="2400" b="1" kern="0" dirty="0">
                <a:solidFill>
                  <a:srgbClr val="000000"/>
                </a:solidFill>
              </a:rPr>
              <a:t>A basic type</a:t>
            </a:r>
            <a:r>
              <a:rPr lang="en-US" sz="2400" kern="0" dirty="0">
                <a:solidFill>
                  <a:srgbClr val="000000"/>
                </a:solidFill>
              </a:rPr>
              <a:t> </a:t>
            </a:r>
          </a:p>
          <a:p>
            <a:pPr marL="1143000" lvl="2" indent="-228600" fontAlgn="base">
              <a:lnSpc>
                <a:spcPct val="90000"/>
              </a:lnSpc>
              <a:spcBef>
                <a:spcPct val="20000"/>
              </a:spcBef>
              <a:spcAft>
                <a:spcPct val="0"/>
              </a:spcAft>
              <a:buClr>
                <a:srgbClr val="3333CC"/>
              </a:buClr>
              <a:buSzPct val="50000"/>
              <a:buFont typeface="Wingdings" pitchFamily="2" charset="2"/>
              <a:buChar char="n"/>
            </a:pPr>
            <a:r>
              <a:rPr lang="en-US" sz="2400" kern="0" dirty="0">
                <a:solidFill>
                  <a:srgbClr val="000000"/>
                </a:solidFill>
              </a:rPr>
              <a:t>a primitive data type such as </a:t>
            </a:r>
            <a:r>
              <a:rPr lang="en-US" sz="2400" i="1" kern="0" dirty="0">
                <a:solidFill>
                  <a:srgbClr val="000000"/>
                </a:solidFill>
              </a:rPr>
              <a:t>integer, real, char, </a:t>
            </a:r>
            <a:r>
              <a:rPr lang="en-US" sz="2400" i="1" kern="0" dirty="0" err="1">
                <a:solidFill>
                  <a:srgbClr val="000000"/>
                </a:solidFill>
              </a:rPr>
              <a:t>boolean</a:t>
            </a:r>
            <a:r>
              <a:rPr lang="en-US" sz="2400" kern="0" dirty="0">
                <a:solidFill>
                  <a:srgbClr val="000000"/>
                </a:solidFill>
              </a:rPr>
              <a:t>, … </a:t>
            </a:r>
          </a:p>
          <a:p>
            <a:pPr marL="1143000" lvl="2" indent="-228600" fontAlgn="base">
              <a:lnSpc>
                <a:spcPct val="90000"/>
              </a:lnSpc>
              <a:spcBef>
                <a:spcPct val="20000"/>
              </a:spcBef>
              <a:spcAft>
                <a:spcPct val="0"/>
              </a:spcAft>
              <a:buClr>
                <a:srgbClr val="3333CC"/>
              </a:buClr>
              <a:buSzPct val="50000"/>
              <a:buFont typeface="Wingdings" pitchFamily="2" charset="2"/>
              <a:buChar char="n"/>
            </a:pPr>
            <a:r>
              <a:rPr lang="en-US" sz="2400" i="1" kern="0" dirty="0">
                <a:solidFill>
                  <a:srgbClr val="000000"/>
                </a:solidFill>
              </a:rPr>
              <a:t>type-error</a:t>
            </a:r>
            <a:r>
              <a:rPr lang="en-US" sz="2400" kern="0" dirty="0">
                <a:solidFill>
                  <a:srgbClr val="000000"/>
                </a:solidFill>
              </a:rPr>
              <a:t> to signal a type error</a:t>
            </a:r>
          </a:p>
          <a:p>
            <a:pPr marL="1143000" lvl="2" indent="-228600" fontAlgn="base">
              <a:lnSpc>
                <a:spcPct val="90000"/>
              </a:lnSpc>
              <a:spcBef>
                <a:spcPct val="20000"/>
              </a:spcBef>
              <a:spcAft>
                <a:spcPct val="0"/>
              </a:spcAft>
              <a:buClr>
                <a:srgbClr val="3333CC"/>
              </a:buClr>
              <a:buSzPct val="50000"/>
              <a:buFont typeface="Wingdings" pitchFamily="2" charset="2"/>
              <a:buChar char="n"/>
            </a:pPr>
            <a:r>
              <a:rPr lang="en-US" sz="2400" i="1" kern="0" dirty="0">
                <a:solidFill>
                  <a:srgbClr val="000000"/>
                </a:solidFill>
              </a:rPr>
              <a:t>void</a:t>
            </a:r>
            <a:r>
              <a:rPr lang="en-US" sz="2400" kern="0" dirty="0">
                <a:solidFill>
                  <a:srgbClr val="000000"/>
                </a:solidFill>
              </a:rPr>
              <a:t> : no type</a:t>
            </a:r>
          </a:p>
          <a:p>
            <a:pPr marL="742950" lvl="1" indent="-285750" fontAlgn="base">
              <a:lnSpc>
                <a:spcPct val="90000"/>
              </a:lnSpc>
              <a:spcBef>
                <a:spcPct val="20000"/>
              </a:spcBef>
              <a:spcAft>
                <a:spcPct val="0"/>
              </a:spcAft>
              <a:buClr>
                <a:srgbClr val="FF0000"/>
              </a:buClr>
              <a:buSzPct val="55000"/>
              <a:buFont typeface="Wingdings" pitchFamily="2" charset="2"/>
              <a:buChar char="n"/>
            </a:pPr>
            <a:r>
              <a:rPr lang="en-US" sz="2400" b="1" kern="0" dirty="0">
                <a:solidFill>
                  <a:srgbClr val="000000"/>
                </a:solidFill>
              </a:rPr>
              <a:t>A type name</a:t>
            </a:r>
          </a:p>
          <a:p>
            <a:pPr marL="1143000" lvl="2" indent="-228600" fontAlgn="base">
              <a:lnSpc>
                <a:spcPct val="90000"/>
              </a:lnSpc>
              <a:spcBef>
                <a:spcPct val="20000"/>
              </a:spcBef>
              <a:spcAft>
                <a:spcPct val="0"/>
              </a:spcAft>
              <a:buClr>
                <a:srgbClr val="3333CC"/>
              </a:buClr>
              <a:buSzPct val="50000"/>
              <a:buFont typeface="Wingdings" pitchFamily="2" charset="2"/>
              <a:buChar char="n"/>
            </a:pPr>
            <a:r>
              <a:rPr lang="en-US" sz="2400" kern="0" dirty="0">
                <a:solidFill>
                  <a:srgbClr val="000000"/>
                </a:solidFill>
              </a:rPr>
              <a:t>a name can be used to denote a type expression.</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 typeface="Wingdings" pitchFamily="2" charset="2"/>
              <a:buChar char="n"/>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title"/>
          </p:nvPr>
        </p:nvSpPr>
        <p:spPr/>
        <p:txBody>
          <a:bodyPr/>
          <a:lstStyle/>
          <a:p>
            <a:r>
              <a:rPr lang="en-US" dirty="0"/>
              <a:t>Contd… Type Expressions </a:t>
            </a:r>
          </a:p>
        </p:txBody>
      </p:sp>
      <p:sp>
        <p:nvSpPr>
          <p:cNvPr id="374787" name="Rectangle 3"/>
          <p:cNvSpPr>
            <a:spLocks noGrp="1" noChangeArrowheads="1"/>
          </p:cNvSpPr>
          <p:nvPr>
            <p:ph type="body" idx="1"/>
          </p:nvPr>
        </p:nvSpPr>
        <p:spPr/>
        <p:txBody>
          <a:bodyPr/>
          <a:lstStyle/>
          <a:p>
            <a:pPr>
              <a:lnSpc>
                <a:spcPct val="100000"/>
              </a:lnSpc>
            </a:pPr>
            <a:r>
              <a:rPr lang="en-US" b="1" dirty="0"/>
              <a:t>A type constructor applies to other type expressions.</a:t>
            </a:r>
          </a:p>
          <a:p>
            <a:pPr lvl="1">
              <a:lnSpc>
                <a:spcPct val="100000"/>
              </a:lnSpc>
            </a:pPr>
            <a:r>
              <a:rPr lang="en-US" b="1" dirty="0"/>
              <a:t>arrays</a:t>
            </a:r>
            <a:r>
              <a:rPr lang="en-US" dirty="0"/>
              <a:t>: If T is a type expression, then </a:t>
            </a:r>
            <a:r>
              <a:rPr lang="en-US" i="1" dirty="0"/>
              <a:t>array(I,T)</a:t>
            </a:r>
            <a:r>
              <a:rPr lang="en-US" dirty="0"/>
              <a:t> is a type expression where I denotes index range. Ex: array(0..99,int)</a:t>
            </a:r>
          </a:p>
          <a:p>
            <a:pPr lvl="1">
              <a:lnSpc>
                <a:spcPct val="100000"/>
              </a:lnSpc>
            </a:pPr>
            <a:r>
              <a:rPr lang="en-US" b="1" dirty="0"/>
              <a:t>products</a:t>
            </a:r>
            <a:r>
              <a:rPr lang="en-US" dirty="0"/>
              <a:t>: If T</a:t>
            </a:r>
            <a:r>
              <a:rPr lang="en-US" baseline="-25000" dirty="0"/>
              <a:t>1</a:t>
            </a:r>
            <a:r>
              <a:rPr lang="en-US" dirty="0"/>
              <a:t> and T</a:t>
            </a:r>
            <a:r>
              <a:rPr lang="en-US" baseline="-25000" dirty="0"/>
              <a:t>2 </a:t>
            </a:r>
            <a:r>
              <a:rPr lang="en-US" dirty="0"/>
              <a:t> are type expressions, then their Cartesian product </a:t>
            </a:r>
            <a:r>
              <a:rPr lang="en-US" i="1" dirty="0"/>
              <a:t>T</a:t>
            </a:r>
            <a:r>
              <a:rPr lang="en-US" i="1" baseline="-25000" dirty="0"/>
              <a:t>1 </a:t>
            </a:r>
            <a:r>
              <a:rPr lang="en-US" sz="2400" i="1" dirty="0"/>
              <a:t>x</a:t>
            </a:r>
            <a:r>
              <a:rPr lang="en-US" i="1" dirty="0"/>
              <a:t> T</a:t>
            </a:r>
            <a:r>
              <a:rPr lang="en-US" i="1" baseline="-25000" dirty="0"/>
              <a:t>2 </a:t>
            </a:r>
            <a:r>
              <a:rPr lang="en-US" dirty="0"/>
              <a:t> is a type expression.  Ex: </a:t>
            </a:r>
            <a:r>
              <a:rPr lang="en-US" dirty="0" err="1"/>
              <a:t>int</a:t>
            </a:r>
            <a:r>
              <a:rPr lang="en-US" dirty="0"/>
              <a:t> x </a:t>
            </a:r>
            <a:r>
              <a:rPr lang="en-US" dirty="0" err="1"/>
              <a:t>int</a:t>
            </a:r>
            <a:endParaRPr lang="en-US" dirty="0"/>
          </a:p>
          <a:p>
            <a:pPr lvl="1">
              <a:lnSpc>
                <a:spcPct val="100000"/>
              </a:lnSpc>
            </a:pPr>
            <a:r>
              <a:rPr lang="en-US" b="1" dirty="0"/>
              <a:t>pointers</a:t>
            </a:r>
            <a:r>
              <a:rPr lang="en-US" dirty="0"/>
              <a:t>: If T is a type expression, then  </a:t>
            </a:r>
            <a:r>
              <a:rPr lang="en-US" i="1" dirty="0"/>
              <a:t>pointer(T)</a:t>
            </a:r>
            <a:r>
              <a:rPr lang="en-US" dirty="0"/>
              <a:t>  is a type expression. </a:t>
            </a:r>
          </a:p>
          <a:p>
            <a:pPr lvl="1">
              <a:lnSpc>
                <a:spcPct val="100000"/>
              </a:lnSpc>
              <a:buNone/>
            </a:pPr>
            <a:r>
              <a:rPr lang="en-US" dirty="0"/>
              <a:t>     Ex: pointer(</a:t>
            </a:r>
            <a:r>
              <a:rPr lang="en-US" dirty="0" err="1"/>
              <a:t>int</a:t>
            </a:r>
            <a:r>
              <a:rPr lang="en-US" dirty="0"/>
              <a:t>)</a:t>
            </a:r>
          </a:p>
          <a:p>
            <a:pPr lvl="1">
              <a:lnSpc>
                <a:spcPct val="100000"/>
              </a:lnSpc>
            </a:pPr>
            <a:r>
              <a:rPr lang="en-US" b="1" dirty="0"/>
              <a:t>functions</a:t>
            </a:r>
            <a:r>
              <a:rPr lang="en-US" dirty="0"/>
              <a:t>: We may treat functions in a programming language as mapping from a domain type D to a range type R. So, the type of a function can be denoted by the type expression</a:t>
            </a:r>
            <a:r>
              <a:rPr lang="en-US" i="1" dirty="0"/>
              <a:t>  D</a:t>
            </a:r>
            <a:r>
              <a:rPr lang="en-US" i="1" dirty="0">
                <a:cs typeface="Times New Roman" charset="0"/>
              </a:rPr>
              <a:t>→</a:t>
            </a:r>
            <a:r>
              <a:rPr lang="en-US" i="1" dirty="0"/>
              <a:t>R</a:t>
            </a:r>
            <a:r>
              <a:rPr lang="en-US" dirty="0"/>
              <a:t>  where D &amp; R are type expressions. </a:t>
            </a:r>
          </a:p>
          <a:p>
            <a:pPr lvl="1">
              <a:lnSpc>
                <a:spcPct val="100000"/>
              </a:lnSpc>
              <a:buNone/>
            </a:pPr>
            <a:r>
              <a:rPr lang="en-US" dirty="0"/>
              <a:t>     Ex:  </a:t>
            </a:r>
            <a:r>
              <a:rPr lang="en-US" dirty="0" err="1"/>
              <a:t>int</a:t>
            </a:r>
            <a:r>
              <a:rPr lang="en-US" dirty="0" err="1">
                <a:cs typeface="Times New Roman" charset="0"/>
              </a:rPr>
              <a:t>→int</a:t>
            </a:r>
            <a:r>
              <a:rPr lang="en-US" dirty="0">
                <a:cs typeface="Times New Roman" charset="0"/>
              </a:rPr>
              <a:t>  represents the type of a function which takes an </a:t>
            </a:r>
            <a:r>
              <a:rPr lang="en-US" dirty="0" err="1">
                <a:cs typeface="Times New Roman" charset="0"/>
              </a:rPr>
              <a:t>int</a:t>
            </a:r>
            <a:r>
              <a:rPr lang="en-US" dirty="0">
                <a:cs typeface="Times New Roman" charset="0"/>
              </a:rPr>
              <a:t> value as parameter, and its return type is also int.</a:t>
            </a:r>
            <a:endParaRPr lang="en-US" dirty="0"/>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a:t>
            </a:r>
          </a:p>
        </p:txBody>
      </p:sp>
      <p:sp>
        <p:nvSpPr>
          <p:cNvPr id="3" name="Content Placeholder 2"/>
          <p:cNvSpPr>
            <a:spLocks noGrp="1"/>
          </p:cNvSpPr>
          <p:nvPr>
            <p:ph idx="1"/>
          </p:nvPr>
        </p:nvSpPr>
        <p:spPr/>
        <p:txBody>
          <a:bodyPr/>
          <a:lstStyle/>
          <a:p>
            <a:pPr lvl="0">
              <a:lnSpc>
                <a:spcPct val="100000"/>
              </a:lnSpc>
            </a:pPr>
            <a:r>
              <a:rPr lang="en-US" dirty="0"/>
              <a:t>At the very least, the compiler must report the nature and location of errors</a:t>
            </a:r>
          </a:p>
          <a:p>
            <a:pPr lvl="0">
              <a:lnSpc>
                <a:spcPct val="100000"/>
              </a:lnSpc>
            </a:pPr>
            <a:r>
              <a:rPr lang="en-US" dirty="0"/>
              <a:t>It is also desirable that the type checker recovers from errors and continues parsing the rest of the input</a:t>
            </a:r>
          </a:p>
          <a:p>
            <a:pPr lvl="0">
              <a:lnSpc>
                <a:spcPct val="100000"/>
              </a:lnSpc>
            </a:pPr>
            <a:r>
              <a:rPr lang="en-US" dirty="0"/>
              <a:t>The inclusion of error handling may result in a type system that goes beyond the one needed to specify correct programs</a:t>
            </a:r>
          </a:p>
          <a:p>
            <a:pPr lvl="0">
              <a:lnSpc>
                <a:spcPct val="100000"/>
              </a:lnSpc>
            </a:pPr>
            <a:r>
              <a:rPr lang="en-US" dirty="0"/>
              <a:t>For example, we may not know the type of incorrectly formed program fragments. In this case, techniques similar to those needed for languages that do not require identifiers to be declared will have to be used to cope with missing information.</a:t>
            </a:r>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Specification of Type Checker - Expressions</a:t>
            </a:r>
          </a:p>
        </p:txBody>
      </p:sp>
      <p:sp>
        <p:nvSpPr>
          <p:cNvPr id="3" name="Content Placeholder 2"/>
          <p:cNvSpPr>
            <a:spLocks noGrp="1"/>
          </p:cNvSpPr>
          <p:nvPr>
            <p:ph idx="1"/>
          </p:nvPr>
        </p:nvSpPr>
        <p:spPr/>
        <p:txBody>
          <a:bodyPr/>
          <a:lstStyle/>
          <a:p>
            <a:pPr>
              <a:lnSpc>
                <a:spcPct val="90000"/>
              </a:lnSpc>
              <a:buFontTx/>
              <a:buNone/>
            </a:pPr>
            <a:r>
              <a:rPr lang="en-US" dirty="0"/>
              <a:t>E </a:t>
            </a:r>
            <a:r>
              <a:rPr lang="en-US" dirty="0">
                <a:cs typeface="Times New Roman" charset="0"/>
              </a:rPr>
              <a:t>→ </a:t>
            </a:r>
            <a:r>
              <a:rPr lang="en-US" b="1" dirty="0">
                <a:cs typeface="Times New Roman" charset="0"/>
              </a:rPr>
              <a:t>id			</a:t>
            </a:r>
            <a:r>
              <a:rPr lang="en-US" dirty="0">
                <a:cs typeface="Times New Roman" charset="0"/>
              </a:rPr>
              <a:t>{ </a:t>
            </a:r>
            <a:r>
              <a:rPr lang="en-US" dirty="0" err="1">
                <a:cs typeface="Times New Roman" charset="0"/>
              </a:rPr>
              <a:t>E.type</a:t>
            </a:r>
            <a:r>
              <a:rPr lang="en-US" dirty="0">
                <a:cs typeface="Times New Roman" charset="0"/>
              </a:rPr>
              <a:t>=lookup(</a:t>
            </a:r>
            <a:r>
              <a:rPr lang="en-US" dirty="0" err="1">
                <a:cs typeface="Times New Roman" charset="0"/>
              </a:rPr>
              <a:t>id.entry</a:t>
            </a:r>
            <a:r>
              <a:rPr lang="en-US" dirty="0">
                <a:cs typeface="Times New Roman" charset="0"/>
              </a:rPr>
              <a:t>) }</a:t>
            </a:r>
            <a:endParaRPr lang="en-US" b="1" dirty="0">
              <a:cs typeface="Times New Roman" charset="0"/>
            </a:endParaRPr>
          </a:p>
          <a:p>
            <a:pPr>
              <a:lnSpc>
                <a:spcPct val="90000"/>
              </a:lnSpc>
              <a:buFontTx/>
              <a:buNone/>
            </a:pPr>
            <a:r>
              <a:rPr lang="en-US" dirty="0">
                <a:cs typeface="Times New Roman" charset="0"/>
              </a:rPr>
              <a:t>E → </a:t>
            </a:r>
            <a:r>
              <a:rPr lang="en-US" b="1" dirty="0" err="1">
                <a:cs typeface="Times New Roman" charset="0"/>
              </a:rPr>
              <a:t>charliteral</a:t>
            </a:r>
            <a:r>
              <a:rPr lang="en-US" b="1" dirty="0">
                <a:cs typeface="Times New Roman" charset="0"/>
              </a:rPr>
              <a:t>	</a:t>
            </a:r>
            <a:r>
              <a:rPr lang="en-US" dirty="0">
                <a:cs typeface="Times New Roman" charset="0"/>
              </a:rPr>
              <a:t>{ </a:t>
            </a:r>
            <a:r>
              <a:rPr lang="en-US" dirty="0" err="1">
                <a:cs typeface="Times New Roman" charset="0"/>
              </a:rPr>
              <a:t>E.type</a:t>
            </a:r>
            <a:r>
              <a:rPr lang="en-US" dirty="0">
                <a:cs typeface="Times New Roman" charset="0"/>
              </a:rPr>
              <a:t>=char }</a:t>
            </a:r>
            <a:endParaRPr lang="en-US" b="1" dirty="0">
              <a:cs typeface="Times New Roman" charset="0"/>
            </a:endParaRPr>
          </a:p>
          <a:p>
            <a:pPr>
              <a:lnSpc>
                <a:spcPct val="90000"/>
              </a:lnSpc>
              <a:buFontTx/>
              <a:buNone/>
            </a:pPr>
            <a:r>
              <a:rPr lang="en-US" dirty="0">
                <a:cs typeface="Times New Roman" charset="0"/>
              </a:rPr>
              <a:t>E → </a:t>
            </a:r>
            <a:r>
              <a:rPr lang="en-US" b="1" dirty="0" err="1">
                <a:cs typeface="Times New Roman" charset="0"/>
              </a:rPr>
              <a:t>intliteral</a:t>
            </a:r>
            <a:r>
              <a:rPr lang="en-US" b="1" dirty="0">
                <a:cs typeface="Times New Roman" charset="0"/>
              </a:rPr>
              <a:t>		</a:t>
            </a:r>
            <a:r>
              <a:rPr lang="en-US" dirty="0">
                <a:cs typeface="Times New Roman" charset="0"/>
              </a:rPr>
              <a:t>{ </a:t>
            </a:r>
            <a:r>
              <a:rPr lang="en-US" dirty="0" err="1">
                <a:cs typeface="Times New Roman" charset="0"/>
              </a:rPr>
              <a:t>E.type</a:t>
            </a:r>
            <a:r>
              <a:rPr lang="en-US" dirty="0">
                <a:cs typeface="Times New Roman" charset="0"/>
              </a:rPr>
              <a:t>=</a:t>
            </a:r>
            <a:r>
              <a:rPr lang="en-US" dirty="0" err="1">
                <a:cs typeface="Times New Roman" charset="0"/>
              </a:rPr>
              <a:t>int</a:t>
            </a:r>
            <a:r>
              <a:rPr lang="en-US" dirty="0">
                <a:cs typeface="Times New Roman" charset="0"/>
              </a:rPr>
              <a:t> }</a:t>
            </a:r>
            <a:endParaRPr lang="en-US" b="1" dirty="0">
              <a:cs typeface="Times New Roman" charset="0"/>
            </a:endParaRPr>
          </a:p>
          <a:p>
            <a:pPr>
              <a:lnSpc>
                <a:spcPct val="90000"/>
              </a:lnSpc>
              <a:buFontTx/>
              <a:buNone/>
            </a:pPr>
            <a:r>
              <a:rPr lang="en-US" dirty="0">
                <a:cs typeface="Times New Roman" charset="0"/>
              </a:rPr>
              <a:t>E → </a:t>
            </a:r>
            <a:r>
              <a:rPr lang="en-US" b="1" dirty="0" err="1">
                <a:cs typeface="Times New Roman" charset="0"/>
              </a:rPr>
              <a:t>realliteral</a:t>
            </a:r>
            <a:r>
              <a:rPr lang="en-US" b="1" dirty="0">
                <a:cs typeface="Times New Roman" charset="0"/>
              </a:rPr>
              <a:t>	</a:t>
            </a:r>
            <a:r>
              <a:rPr lang="en-US" dirty="0">
                <a:cs typeface="Times New Roman" charset="0"/>
              </a:rPr>
              <a:t>{ </a:t>
            </a:r>
            <a:r>
              <a:rPr lang="en-US" dirty="0" err="1">
                <a:cs typeface="Times New Roman" charset="0"/>
              </a:rPr>
              <a:t>E.type</a:t>
            </a:r>
            <a:r>
              <a:rPr lang="en-US" dirty="0">
                <a:cs typeface="Times New Roman" charset="0"/>
              </a:rPr>
              <a:t>=real }</a:t>
            </a:r>
            <a:endParaRPr lang="en-US" b="1" dirty="0">
              <a:cs typeface="Times New Roman" charset="0"/>
            </a:endParaRPr>
          </a:p>
          <a:p>
            <a:pPr>
              <a:lnSpc>
                <a:spcPct val="90000"/>
              </a:lnSpc>
              <a:buFontTx/>
              <a:buNone/>
            </a:pPr>
            <a:r>
              <a:rPr lang="en-US" dirty="0">
                <a:cs typeface="Times New Roman" charset="0"/>
              </a:rPr>
              <a:t>E → E</a:t>
            </a:r>
            <a:r>
              <a:rPr lang="en-US" baseline="-25000" dirty="0">
                <a:cs typeface="Times New Roman" charset="0"/>
              </a:rPr>
              <a:t>1</a:t>
            </a:r>
            <a:r>
              <a:rPr lang="en-US" dirty="0">
                <a:cs typeface="Times New Roman" charset="0"/>
              </a:rPr>
              <a:t> + E</a:t>
            </a:r>
            <a:r>
              <a:rPr lang="en-US" baseline="-25000" dirty="0">
                <a:cs typeface="Times New Roman" charset="0"/>
              </a:rPr>
              <a:t>2</a:t>
            </a:r>
            <a:r>
              <a:rPr lang="en-US" dirty="0">
                <a:cs typeface="Times New Roman" charset="0"/>
              </a:rPr>
              <a:t>   { if (E</a:t>
            </a:r>
            <a:r>
              <a:rPr lang="en-US" baseline="-25000" dirty="0">
                <a:cs typeface="Times New Roman" charset="0"/>
              </a:rPr>
              <a:t>1</a:t>
            </a:r>
            <a:r>
              <a:rPr lang="en-US" dirty="0">
                <a:cs typeface="Times New Roman" charset="0"/>
              </a:rPr>
              <a:t>.type=</a:t>
            </a:r>
            <a:r>
              <a:rPr lang="en-US" dirty="0" err="1">
                <a:cs typeface="Times New Roman" charset="0"/>
              </a:rPr>
              <a:t>int</a:t>
            </a:r>
            <a:r>
              <a:rPr lang="en-US" dirty="0">
                <a:cs typeface="Times New Roman" charset="0"/>
              </a:rPr>
              <a:t> and E</a:t>
            </a:r>
            <a:r>
              <a:rPr lang="en-US" baseline="-25000" dirty="0">
                <a:cs typeface="Times New Roman" charset="0"/>
              </a:rPr>
              <a:t>2</a:t>
            </a:r>
            <a:r>
              <a:rPr lang="en-US" dirty="0">
                <a:cs typeface="Times New Roman" charset="0"/>
              </a:rPr>
              <a:t>.type=</a:t>
            </a:r>
            <a:r>
              <a:rPr lang="en-US" dirty="0" err="1">
                <a:cs typeface="Times New Roman" charset="0"/>
              </a:rPr>
              <a:t>int</a:t>
            </a:r>
            <a:r>
              <a:rPr lang="en-US" dirty="0">
                <a:cs typeface="Times New Roman" charset="0"/>
              </a:rPr>
              <a:t>) then </a:t>
            </a:r>
            <a:r>
              <a:rPr lang="en-US" dirty="0" err="1">
                <a:cs typeface="Times New Roman" charset="0"/>
              </a:rPr>
              <a:t>E.type</a:t>
            </a:r>
            <a:r>
              <a:rPr lang="en-US" dirty="0">
                <a:cs typeface="Times New Roman" charset="0"/>
              </a:rPr>
              <a:t>=</a:t>
            </a:r>
            <a:r>
              <a:rPr lang="en-US" dirty="0" err="1">
                <a:cs typeface="Times New Roman" charset="0"/>
              </a:rPr>
              <a:t>int</a:t>
            </a:r>
            <a:r>
              <a:rPr lang="en-US" dirty="0">
                <a:cs typeface="Times New Roman" charset="0"/>
              </a:rPr>
              <a:t> </a:t>
            </a:r>
          </a:p>
          <a:p>
            <a:pPr>
              <a:lnSpc>
                <a:spcPct val="90000"/>
              </a:lnSpc>
              <a:buFontTx/>
              <a:buNone/>
            </a:pPr>
            <a:r>
              <a:rPr lang="en-US" dirty="0">
                <a:cs typeface="Times New Roman" charset="0"/>
              </a:rPr>
              <a:t>			else if (E</a:t>
            </a:r>
            <a:r>
              <a:rPr lang="en-US" baseline="-25000" dirty="0">
                <a:cs typeface="Times New Roman" charset="0"/>
              </a:rPr>
              <a:t>1</a:t>
            </a:r>
            <a:r>
              <a:rPr lang="en-US" dirty="0">
                <a:cs typeface="Times New Roman" charset="0"/>
              </a:rPr>
              <a:t>.type=</a:t>
            </a:r>
            <a:r>
              <a:rPr lang="en-US" dirty="0" err="1">
                <a:cs typeface="Times New Roman" charset="0"/>
              </a:rPr>
              <a:t>int</a:t>
            </a:r>
            <a:r>
              <a:rPr lang="en-US" dirty="0">
                <a:cs typeface="Times New Roman" charset="0"/>
              </a:rPr>
              <a:t> and E</a:t>
            </a:r>
            <a:r>
              <a:rPr lang="en-US" baseline="-25000" dirty="0">
                <a:cs typeface="Times New Roman" charset="0"/>
              </a:rPr>
              <a:t>2</a:t>
            </a:r>
            <a:r>
              <a:rPr lang="en-US" dirty="0">
                <a:cs typeface="Times New Roman" charset="0"/>
              </a:rPr>
              <a:t>.type=real) then </a:t>
            </a:r>
            <a:r>
              <a:rPr lang="en-US" dirty="0" err="1">
                <a:cs typeface="Times New Roman" charset="0"/>
              </a:rPr>
              <a:t>E.type</a:t>
            </a:r>
            <a:r>
              <a:rPr lang="en-US" dirty="0">
                <a:cs typeface="Times New Roman" charset="0"/>
              </a:rPr>
              <a:t>=real</a:t>
            </a:r>
          </a:p>
          <a:p>
            <a:pPr>
              <a:lnSpc>
                <a:spcPct val="90000"/>
              </a:lnSpc>
              <a:buFontTx/>
              <a:buNone/>
            </a:pPr>
            <a:r>
              <a:rPr lang="en-US" dirty="0">
                <a:cs typeface="Times New Roman" charset="0"/>
              </a:rPr>
              <a:t>			else if (E</a:t>
            </a:r>
            <a:r>
              <a:rPr lang="en-US" baseline="-25000" dirty="0">
                <a:cs typeface="Times New Roman" charset="0"/>
              </a:rPr>
              <a:t>1</a:t>
            </a:r>
            <a:r>
              <a:rPr lang="en-US" dirty="0">
                <a:cs typeface="Times New Roman" charset="0"/>
              </a:rPr>
              <a:t>.type=real and E</a:t>
            </a:r>
            <a:r>
              <a:rPr lang="en-US" baseline="-25000" dirty="0">
                <a:cs typeface="Times New Roman" charset="0"/>
              </a:rPr>
              <a:t>2</a:t>
            </a:r>
            <a:r>
              <a:rPr lang="en-US" dirty="0">
                <a:cs typeface="Times New Roman" charset="0"/>
              </a:rPr>
              <a:t>.type=</a:t>
            </a:r>
            <a:r>
              <a:rPr lang="en-US" dirty="0" err="1">
                <a:cs typeface="Times New Roman" charset="0"/>
              </a:rPr>
              <a:t>int</a:t>
            </a:r>
            <a:r>
              <a:rPr lang="en-US" dirty="0">
                <a:cs typeface="Times New Roman" charset="0"/>
              </a:rPr>
              <a:t>) then </a:t>
            </a:r>
            <a:r>
              <a:rPr lang="en-US" dirty="0" err="1">
                <a:cs typeface="Times New Roman" charset="0"/>
              </a:rPr>
              <a:t>E.type</a:t>
            </a:r>
            <a:r>
              <a:rPr lang="en-US" dirty="0">
                <a:cs typeface="Times New Roman" charset="0"/>
              </a:rPr>
              <a:t>=real </a:t>
            </a:r>
          </a:p>
          <a:p>
            <a:pPr>
              <a:lnSpc>
                <a:spcPct val="90000"/>
              </a:lnSpc>
              <a:buFontTx/>
              <a:buNone/>
            </a:pPr>
            <a:r>
              <a:rPr lang="en-US" dirty="0">
                <a:cs typeface="Times New Roman" charset="0"/>
              </a:rPr>
              <a:t>			else if (E</a:t>
            </a:r>
            <a:r>
              <a:rPr lang="en-US" baseline="-25000" dirty="0">
                <a:cs typeface="Times New Roman" charset="0"/>
              </a:rPr>
              <a:t>1</a:t>
            </a:r>
            <a:r>
              <a:rPr lang="en-US" dirty="0">
                <a:cs typeface="Times New Roman" charset="0"/>
              </a:rPr>
              <a:t>.type=real and E</a:t>
            </a:r>
            <a:r>
              <a:rPr lang="en-US" baseline="-25000" dirty="0">
                <a:cs typeface="Times New Roman" charset="0"/>
              </a:rPr>
              <a:t>2</a:t>
            </a:r>
            <a:r>
              <a:rPr lang="en-US" dirty="0">
                <a:cs typeface="Times New Roman" charset="0"/>
              </a:rPr>
              <a:t>.type=real) then </a:t>
            </a:r>
            <a:r>
              <a:rPr lang="en-US" dirty="0" err="1">
                <a:cs typeface="Times New Roman" charset="0"/>
              </a:rPr>
              <a:t>E.type</a:t>
            </a:r>
            <a:r>
              <a:rPr lang="en-US" dirty="0">
                <a:cs typeface="Times New Roman" charset="0"/>
              </a:rPr>
              <a:t>=real</a:t>
            </a:r>
          </a:p>
          <a:p>
            <a:pPr>
              <a:lnSpc>
                <a:spcPct val="90000"/>
              </a:lnSpc>
              <a:buFontTx/>
              <a:buNone/>
            </a:pPr>
            <a:r>
              <a:rPr lang="en-US" dirty="0">
                <a:cs typeface="Times New Roman" charset="0"/>
              </a:rPr>
              <a:t>			else </a:t>
            </a:r>
            <a:r>
              <a:rPr lang="en-US" dirty="0" err="1">
                <a:cs typeface="Times New Roman" charset="0"/>
              </a:rPr>
              <a:t>E.type</a:t>
            </a:r>
            <a:r>
              <a:rPr lang="en-US" dirty="0">
                <a:cs typeface="Times New Roman" charset="0"/>
              </a:rPr>
              <a:t>=type-error  } </a:t>
            </a:r>
          </a:p>
          <a:p>
            <a:pPr>
              <a:lnSpc>
                <a:spcPct val="90000"/>
              </a:lnSpc>
              <a:buFontTx/>
              <a:buNone/>
            </a:pPr>
            <a:r>
              <a:rPr lang="en-US" dirty="0">
                <a:cs typeface="Times New Roman" charset="0"/>
              </a:rPr>
              <a:t>E → E</a:t>
            </a:r>
            <a:r>
              <a:rPr lang="en-US" baseline="-25000" dirty="0">
                <a:cs typeface="Times New Roman" charset="0"/>
              </a:rPr>
              <a:t>1</a:t>
            </a:r>
            <a:r>
              <a:rPr lang="en-US" dirty="0">
                <a:cs typeface="Times New Roman" charset="0"/>
              </a:rPr>
              <a:t> [E</a:t>
            </a:r>
            <a:r>
              <a:rPr lang="en-US" baseline="-25000" dirty="0">
                <a:cs typeface="Times New Roman" charset="0"/>
              </a:rPr>
              <a:t>2</a:t>
            </a:r>
            <a:r>
              <a:rPr lang="en-US" dirty="0">
                <a:cs typeface="Times New Roman" charset="0"/>
              </a:rPr>
              <a:t>]	{ if (E</a:t>
            </a:r>
            <a:r>
              <a:rPr lang="en-US" baseline="-25000" dirty="0">
                <a:cs typeface="Times New Roman" charset="0"/>
              </a:rPr>
              <a:t>2</a:t>
            </a:r>
            <a:r>
              <a:rPr lang="en-US" dirty="0">
                <a:cs typeface="Times New Roman" charset="0"/>
              </a:rPr>
              <a:t>.type=</a:t>
            </a:r>
            <a:r>
              <a:rPr lang="en-US" dirty="0" err="1">
                <a:cs typeface="Times New Roman" charset="0"/>
              </a:rPr>
              <a:t>int</a:t>
            </a:r>
            <a:r>
              <a:rPr lang="en-US" dirty="0">
                <a:cs typeface="Times New Roman" charset="0"/>
              </a:rPr>
              <a:t> and E</a:t>
            </a:r>
            <a:r>
              <a:rPr lang="en-US" baseline="-25000" dirty="0">
                <a:cs typeface="Times New Roman" charset="0"/>
              </a:rPr>
              <a:t>1</a:t>
            </a:r>
            <a:r>
              <a:rPr lang="en-US" dirty="0">
                <a:cs typeface="Times New Roman" charset="0"/>
              </a:rPr>
              <a:t>.type=array(</a:t>
            </a:r>
            <a:r>
              <a:rPr lang="en-US" dirty="0" err="1">
                <a:cs typeface="Times New Roman" charset="0"/>
              </a:rPr>
              <a:t>s,t</a:t>
            </a:r>
            <a:r>
              <a:rPr lang="en-US" dirty="0">
                <a:cs typeface="Times New Roman" charset="0"/>
              </a:rPr>
              <a:t>)) then </a:t>
            </a:r>
            <a:r>
              <a:rPr lang="en-US" dirty="0" err="1">
                <a:cs typeface="Times New Roman" charset="0"/>
              </a:rPr>
              <a:t>E.type</a:t>
            </a:r>
            <a:r>
              <a:rPr lang="en-US" dirty="0">
                <a:cs typeface="Times New Roman" charset="0"/>
              </a:rPr>
              <a:t>=t</a:t>
            </a:r>
          </a:p>
          <a:p>
            <a:pPr>
              <a:lnSpc>
                <a:spcPct val="90000"/>
              </a:lnSpc>
              <a:buFontTx/>
              <a:buNone/>
            </a:pPr>
            <a:r>
              <a:rPr lang="en-US" dirty="0">
                <a:cs typeface="Times New Roman" charset="0"/>
              </a:rPr>
              <a:t>			   else </a:t>
            </a:r>
            <a:r>
              <a:rPr lang="en-US" dirty="0" err="1">
                <a:cs typeface="Times New Roman" charset="0"/>
              </a:rPr>
              <a:t>E.type</a:t>
            </a:r>
            <a:r>
              <a:rPr lang="en-US" dirty="0">
                <a:cs typeface="Times New Roman" charset="0"/>
              </a:rPr>
              <a:t>=type-error }</a:t>
            </a:r>
          </a:p>
          <a:p>
            <a:pPr>
              <a:lnSpc>
                <a:spcPct val="90000"/>
              </a:lnSpc>
              <a:buFontTx/>
              <a:buNone/>
            </a:pPr>
            <a:r>
              <a:rPr lang="en-US" dirty="0">
                <a:cs typeface="Times New Roman" charset="0"/>
              </a:rPr>
              <a:t>E → E</a:t>
            </a:r>
            <a:r>
              <a:rPr lang="en-US" baseline="-25000" dirty="0">
                <a:cs typeface="Times New Roman" charset="0"/>
              </a:rPr>
              <a:t>1</a:t>
            </a:r>
            <a:r>
              <a:rPr lang="en-US" dirty="0">
                <a:cs typeface="Times New Roman" charset="0"/>
              </a:rPr>
              <a:t> ↑	{ if (E</a:t>
            </a:r>
            <a:r>
              <a:rPr lang="en-US" baseline="-25000" dirty="0">
                <a:cs typeface="Times New Roman" charset="0"/>
              </a:rPr>
              <a:t>1</a:t>
            </a:r>
            <a:r>
              <a:rPr lang="en-US" dirty="0">
                <a:cs typeface="Times New Roman" charset="0"/>
              </a:rPr>
              <a:t>.type=pointer(t)) then </a:t>
            </a:r>
            <a:r>
              <a:rPr lang="en-US" dirty="0" err="1">
                <a:cs typeface="Times New Roman" charset="0"/>
              </a:rPr>
              <a:t>E.type</a:t>
            </a:r>
            <a:r>
              <a:rPr lang="en-US" dirty="0">
                <a:cs typeface="Times New Roman" charset="0"/>
              </a:rPr>
              <a:t>=t</a:t>
            </a:r>
          </a:p>
          <a:p>
            <a:pPr>
              <a:lnSpc>
                <a:spcPct val="90000"/>
              </a:lnSpc>
              <a:buFontTx/>
              <a:buNone/>
            </a:pPr>
            <a:r>
              <a:rPr lang="en-US" dirty="0">
                <a:cs typeface="Times New Roman" charset="0"/>
              </a:rPr>
              <a:t>			   else </a:t>
            </a:r>
            <a:r>
              <a:rPr lang="en-US" dirty="0" err="1">
                <a:cs typeface="Times New Roman" charset="0"/>
              </a:rPr>
              <a:t>E.type</a:t>
            </a:r>
            <a:r>
              <a:rPr lang="en-US" dirty="0">
                <a:cs typeface="Times New Roman" charset="0"/>
              </a:rPr>
              <a:t>=type-error }</a:t>
            </a:r>
          </a:p>
          <a:p>
            <a:endParaRPr lang="en-US" dirty="0"/>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Specification of Type Checker - Statements</a:t>
            </a:r>
          </a:p>
        </p:txBody>
      </p:sp>
      <p:sp>
        <p:nvSpPr>
          <p:cNvPr id="3" name="Content Placeholder 2"/>
          <p:cNvSpPr>
            <a:spLocks noGrp="1"/>
          </p:cNvSpPr>
          <p:nvPr>
            <p:ph idx="1"/>
          </p:nvPr>
        </p:nvSpPr>
        <p:spPr/>
        <p:txBody>
          <a:bodyPr/>
          <a:lstStyle/>
          <a:p>
            <a:pPr>
              <a:buFontTx/>
              <a:buNone/>
            </a:pPr>
            <a:endParaRPr lang="en-US" dirty="0"/>
          </a:p>
          <a:p>
            <a:pPr>
              <a:buFontTx/>
              <a:buNone/>
            </a:pPr>
            <a:r>
              <a:rPr lang="en-US" dirty="0"/>
              <a:t>S </a:t>
            </a:r>
            <a:r>
              <a:rPr lang="en-US" dirty="0">
                <a:sym typeface="Symbol" pitchFamily="18" charset="2"/>
              </a:rPr>
              <a:t> </a:t>
            </a:r>
            <a:r>
              <a:rPr lang="en-US" b="1" dirty="0">
                <a:sym typeface="Symbol" pitchFamily="18" charset="2"/>
              </a:rPr>
              <a:t>id</a:t>
            </a:r>
            <a:r>
              <a:rPr lang="en-US" dirty="0">
                <a:sym typeface="Symbol" pitchFamily="18" charset="2"/>
              </a:rPr>
              <a:t> = E		{ if (</a:t>
            </a:r>
            <a:r>
              <a:rPr lang="en-US" dirty="0" err="1">
                <a:sym typeface="Symbol" pitchFamily="18" charset="2"/>
              </a:rPr>
              <a:t>id.type</a:t>
            </a:r>
            <a:r>
              <a:rPr lang="en-US" dirty="0">
                <a:sym typeface="Symbol" pitchFamily="18" charset="2"/>
              </a:rPr>
              <a:t>=</a:t>
            </a:r>
            <a:r>
              <a:rPr lang="en-US" dirty="0" err="1">
                <a:sym typeface="Symbol" pitchFamily="18" charset="2"/>
              </a:rPr>
              <a:t>E.type</a:t>
            </a:r>
            <a:r>
              <a:rPr lang="en-US" dirty="0">
                <a:sym typeface="Symbol" pitchFamily="18" charset="2"/>
              </a:rPr>
              <a:t> then </a:t>
            </a:r>
            <a:r>
              <a:rPr lang="en-US" dirty="0" err="1">
                <a:sym typeface="Symbol" pitchFamily="18" charset="2"/>
              </a:rPr>
              <a:t>S.type</a:t>
            </a:r>
            <a:r>
              <a:rPr lang="en-US" dirty="0">
                <a:sym typeface="Symbol" pitchFamily="18" charset="2"/>
              </a:rPr>
              <a:t>=void</a:t>
            </a:r>
          </a:p>
          <a:p>
            <a:pPr>
              <a:buFontTx/>
              <a:buNone/>
            </a:pPr>
            <a:r>
              <a:rPr lang="en-US" dirty="0">
                <a:sym typeface="Symbol" pitchFamily="18" charset="2"/>
              </a:rPr>
              <a:t>				   else </a:t>
            </a:r>
            <a:r>
              <a:rPr lang="en-US" dirty="0" err="1">
                <a:sym typeface="Symbol" pitchFamily="18" charset="2"/>
              </a:rPr>
              <a:t>S.type</a:t>
            </a:r>
            <a:r>
              <a:rPr lang="en-US" dirty="0">
                <a:sym typeface="Symbol" pitchFamily="18" charset="2"/>
              </a:rPr>
              <a:t>=type-error }</a:t>
            </a:r>
          </a:p>
          <a:p>
            <a:pPr>
              <a:buFontTx/>
              <a:buNone/>
            </a:pPr>
            <a:endParaRPr lang="en-US" dirty="0">
              <a:sym typeface="Symbol" pitchFamily="18" charset="2"/>
            </a:endParaRPr>
          </a:p>
          <a:p>
            <a:pPr>
              <a:buFontTx/>
              <a:buNone/>
            </a:pPr>
            <a:r>
              <a:rPr lang="en-US" dirty="0"/>
              <a:t>S </a:t>
            </a:r>
            <a:r>
              <a:rPr lang="en-US" dirty="0">
                <a:sym typeface="Symbol" pitchFamily="18" charset="2"/>
              </a:rPr>
              <a:t> if E then S</a:t>
            </a:r>
            <a:r>
              <a:rPr lang="en-US" baseline="-25000" dirty="0">
                <a:sym typeface="Symbol" pitchFamily="18" charset="2"/>
              </a:rPr>
              <a:t>1</a:t>
            </a:r>
            <a:r>
              <a:rPr lang="en-US" dirty="0">
                <a:sym typeface="Symbol" pitchFamily="18" charset="2"/>
              </a:rPr>
              <a:t>  	{ if (</a:t>
            </a:r>
            <a:r>
              <a:rPr lang="en-US" dirty="0" err="1">
                <a:sym typeface="Symbol" pitchFamily="18" charset="2"/>
              </a:rPr>
              <a:t>E.type</a:t>
            </a:r>
            <a:r>
              <a:rPr lang="en-US" dirty="0">
                <a:sym typeface="Symbol" pitchFamily="18" charset="2"/>
              </a:rPr>
              <a:t>=</a:t>
            </a:r>
            <a:r>
              <a:rPr lang="en-US" dirty="0" err="1">
                <a:sym typeface="Symbol" pitchFamily="18" charset="2"/>
              </a:rPr>
              <a:t>boolean</a:t>
            </a:r>
            <a:r>
              <a:rPr lang="en-US" dirty="0">
                <a:sym typeface="Symbol" pitchFamily="18" charset="2"/>
              </a:rPr>
              <a:t> then </a:t>
            </a:r>
            <a:r>
              <a:rPr lang="en-US" dirty="0" err="1">
                <a:sym typeface="Symbol" pitchFamily="18" charset="2"/>
              </a:rPr>
              <a:t>S.type</a:t>
            </a:r>
            <a:r>
              <a:rPr lang="en-US" dirty="0">
                <a:sym typeface="Symbol" pitchFamily="18" charset="2"/>
              </a:rPr>
              <a:t>=S</a:t>
            </a:r>
            <a:r>
              <a:rPr lang="en-US" baseline="-25000" dirty="0">
                <a:sym typeface="Symbol" pitchFamily="18" charset="2"/>
              </a:rPr>
              <a:t>1</a:t>
            </a:r>
            <a:r>
              <a:rPr lang="en-US" dirty="0">
                <a:sym typeface="Symbol" pitchFamily="18" charset="2"/>
              </a:rPr>
              <a:t>.type</a:t>
            </a:r>
          </a:p>
          <a:p>
            <a:pPr>
              <a:buFontTx/>
              <a:buNone/>
            </a:pPr>
            <a:r>
              <a:rPr lang="en-US" dirty="0">
                <a:sym typeface="Symbol" pitchFamily="18" charset="2"/>
              </a:rPr>
              <a:t>				   else </a:t>
            </a:r>
            <a:r>
              <a:rPr lang="en-US" dirty="0" err="1">
                <a:sym typeface="Symbol" pitchFamily="18" charset="2"/>
              </a:rPr>
              <a:t>S.type</a:t>
            </a:r>
            <a:r>
              <a:rPr lang="en-US" dirty="0">
                <a:sym typeface="Symbol" pitchFamily="18" charset="2"/>
              </a:rPr>
              <a:t>=type-error }</a:t>
            </a:r>
          </a:p>
          <a:p>
            <a:pPr>
              <a:buFontTx/>
              <a:buNone/>
            </a:pPr>
            <a:endParaRPr lang="en-US" dirty="0">
              <a:sym typeface="Symbol" pitchFamily="18" charset="2"/>
            </a:endParaRPr>
          </a:p>
          <a:p>
            <a:pPr>
              <a:buFontTx/>
              <a:buNone/>
            </a:pPr>
            <a:r>
              <a:rPr lang="en-US" dirty="0"/>
              <a:t>S </a:t>
            </a:r>
            <a:r>
              <a:rPr lang="en-US" dirty="0">
                <a:sym typeface="Symbol" pitchFamily="18" charset="2"/>
              </a:rPr>
              <a:t> while E do S</a:t>
            </a:r>
            <a:r>
              <a:rPr lang="en-US" baseline="-25000" dirty="0">
                <a:sym typeface="Symbol" pitchFamily="18" charset="2"/>
              </a:rPr>
              <a:t>1	</a:t>
            </a:r>
            <a:r>
              <a:rPr lang="en-US" dirty="0">
                <a:sym typeface="Symbol" pitchFamily="18" charset="2"/>
              </a:rPr>
              <a:t>{ if (</a:t>
            </a:r>
            <a:r>
              <a:rPr lang="en-US" dirty="0" err="1">
                <a:sym typeface="Symbol" pitchFamily="18" charset="2"/>
              </a:rPr>
              <a:t>E.type</a:t>
            </a:r>
            <a:r>
              <a:rPr lang="en-US" dirty="0">
                <a:sym typeface="Symbol" pitchFamily="18" charset="2"/>
              </a:rPr>
              <a:t>=</a:t>
            </a:r>
            <a:r>
              <a:rPr lang="en-US" dirty="0" err="1">
                <a:sym typeface="Symbol" pitchFamily="18" charset="2"/>
              </a:rPr>
              <a:t>boolean</a:t>
            </a:r>
            <a:r>
              <a:rPr lang="en-US" dirty="0">
                <a:sym typeface="Symbol" pitchFamily="18" charset="2"/>
              </a:rPr>
              <a:t> then </a:t>
            </a:r>
            <a:r>
              <a:rPr lang="en-US" dirty="0" err="1">
                <a:sym typeface="Symbol" pitchFamily="18" charset="2"/>
              </a:rPr>
              <a:t>S.type</a:t>
            </a:r>
            <a:r>
              <a:rPr lang="en-US" dirty="0">
                <a:sym typeface="Symbol" pitchFamily="18" charset="2"/>
              </a:rPr>
              <a:t>=S</a:t>
            </a:r>
            <a:r>
              <a:rPr lang="en-US" baseline="-25000" dirty="0">
                <a:sym typeface="Symbol" pitchFamily="18" charset="2"/>
              </a:rPr>
              <a:t>1</a:t>
            </a:r>
            <a:r>
              <a:rPr lang="en-US" dirty="0">
                <a:sym typeface="Symbol" pitchFamily="18" charset="2"/>
              </a:rPr>
              <a:t>.type</a:t>
            </a:r>
          </a:p>
          <a:p>
            <a:pPr>
              <a:buFontTx/>
              <a:buNone/>
            </a:pPr>
            <a:r>
              <a:rPr lang="en-US" dirty="0">
                <a:sym typeface="Symbol" pitchFamily="18" charset="2"/>
              </a:rPr>
              <a:t>				   else </a:t>
            </a:r>
            <a:r>
              <a:rPr lang="en-US" dirty="0" err="1">
                <a:sym typeface="Symbol" pitchFamily="18" charset="2"/>
              </a:rPr>
              <a:t>S.type</a:t>
            </a:r>
            <a:r>
              <a:rPr lang="en-US" dirty="0">
                <a:sym typeface="Symbol" pitchFamily="18" charset="2"/>
              </a:rPr>
              <a:t>=type-error }</a:t>
            </a:r>
            <a:endParaRPr lang="en-US" dirty="0"/>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Specification of Type Checker - Functions</a:t>
            </a:r>
          </a:p>
        </p:txBody>
      </p:sp>
      <p:sp>
        <p:nvSpPr>
          <p:cNvPr id="5" name="Rectangle 3"/>
          <p:cNvSpPr txBox="1">
            <a:spLocks noChangeArrowheads="1"/>
          </p:cNvSpPr>
          <p:nvPr/>
        </p:nvSpPr>
        <p:spPr bwMode="auto">
          <a:xfrm>
            <a:off x="381000" y="990600"/>
            <a:ext cx="8382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rPr>
              <a:t>E </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E</a:t>
            </a:r>
            <a:r>
              <a:rPr kumimoji="0" lang="en-US" sz="2400" b="0" i="0" u="none" strike="noStrike" kern="0" cap="none" spc="0" normalizeH="0" baseline="-25000" noProof="0" dirty="0">
                <a:ln>
                  <a:noFill/>
                </a:ln>
                <a:solidFill>
                  <a:schemeClr val="tx1"/>
                </a:solidFill>
                <a:effectLst/>
                <a:uLnTx/>
                <a:uFillTx/>
                <a:latin typeface="+mn-lt"/>
                <a:ea typeface="+mn-ea"/>
                <a:cs typeface="+mn-cs"/>
                <a:sym typeface="Symbol" pitchFamily="18" charset="2"/>
              </a:rPr>
              <a:t>1</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 E</a:t>
            </a:r>
            <a:r>
              <a:rPr kumimoji="0" lang="en-US" sz="2400" b="0" i="0" u="none" strike="noStrike" kern="0" cap="none" spc="0" normalizeH="0" baseline="-25000" noProof="0" dirty="0">
                <a:ln>
                  <a:noFill/>
                </a:ln>
                <a:solidFill>
                  <a:schemeClr val="tx1"/>
                </a:solidFill>
                <a:effectLst/>
                <a:uLnTx/>
                <a:uFillTx/>
                <a:latin typeface="+mn-lt"/>
                <a:ea typeface="+mn-ea"/>
                <a:cs typeface="+mn-cs"/>
                <a:sym typeface="Symbol" pitchFamily="18" charset="2"/>
              </a:rPr>
              <a:t>2</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	{ if (E</a:t>
            </a:r>
            <a:r>
              <a:rPr kumimoji="0" lang="en-US" sz="2400" b="0" i="0" u="none" strike="noStrike" kern="0" cap="none" spc="0" normalizeH="0" baseline="-25000" noProof="0" dirty="0">
                <a:ln>
                  <a:noFill/>
                </a:ln>
                <a:solidFill>
                  <a:schemeClr val="tx1"/>
                </a:solidFill>
                <a:effectLst/>
                <a:uLnTx/>
                <a:uFillTx/>
                <a:latin typeface="+mn-lt"/>
                <a:ea typeface="+mn-ea"/>
                <a:cs typeface="+mn-cs"/>
                <a:sym typeface="Symbol" pitchFamily="18" charset="2"/>
              </a:rPr>
              <a:t>2</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.type=s and E</a:t>
            </a:r>
            <a:r>
              <a:rPr kumimoji="0" lang="en-US" sz="2400" b="0" i="0" u="none" strike="noStrike" kern="0" cap="none" spc="0" normalizeH="0" baseline="-25000" noProof="0" dirty="0">
                <a:ln>
                  <a:noFill/>
                </a:ln>
                <a:solidFill>
                  <a:schemeClr val="tx1"/>
                </a:solidFill>
                <a:effectLst/>
                <a:uLnTx/>
                <a:uFillTx/>
                <a:latin typeface="+mn-lt"/>
                <a:ea typeface="+mn-ea"/>
                <a:cs typeface="+mn-cs"/>
                <a:sym typeface="Symbol" pitchFamily="18" charset="2"/>
              </a:rPr>
              <a:t>1</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.type=</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s</a:t>
            </a:r>
            <a:r>
              <a:rPr kumimoji="0" lang="en-US" sz="1800" b="0" i="0" u="none" strike="noStrike" kern="0" cap="none" spc="0" normalizeH="0" baseline="0" noProof="0" dirty="0" err="1">
                <a:ln>
                  <a:noFill/>
                </a:ln>
                <a:solidFill>
                  <a:schemeClr val="tx1"/>
                </a:solidFill>
                <a:effectLst/>
                <a:uLnTx/>
                <a:uFillTx/>
                <a:latin typeface="+mn-lt"/>
                <a:ea typeface="+mn-ea"/>
                <a:cs typeface="+mn-cs"/>
                <a:sym typeface="Symbol" pitchFamily="18" charset="2"/>
              </a:rPr>
              <a:t></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t</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then </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E.type</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=t</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else </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E.type</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=type-error }</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Ex:	</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int</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f(double x, char y) { ... }</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endParaRPr kumimoji="0" lang="en-US" sz="1400" b="0" i="0" u="none" strike="noStrike" kern="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f: 	double x char y  </a:t>
            </a:r>
            <a:r>
              <a:rPr kumimoji="0" lang="en-US" sz="2400" b="0" i="0" u="none" strike="noStrike" kern="0" cap="none" spc="0" normalizeH="0" baseline="0" noProof="0" dirty="0" err="1">
                <a:ln>
                  <a:noFill/>
                </a:ln>
                <a:solidFill>
                  <a:schemeClr val="tx1"/>
                </a:solidFill>
                <a:effectLst/>
                <a:uLnTx/>
                <a:uFillTx/>
                <a:latin typeface="+mn-lt"/>
                <a:ea typeface="+mn-ea"/>
                <a:cs typeface="+mn-cs"/>
                <a:sym typeface="Symbol" pitchFamily="18" charset="2"/>
              </a:rPr>
              <a:t>int</a:t>
            </a:r>
            <a:endPar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endPar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endParaRP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		</a:t>
            </a:r>
          </a:p>
          <a:p>
            <a:pPr marL="342900" marR="0" lvl="0" indent="-342900" algn="l" defTabSz="914400" rtl="0" eaLnBrk="1" fontAlgn="base" latinLnBrk="0" hangingPunct="1">
              <a:lnSpc>
                <a:spcPct val="80000"/>
              </a:lnSpc>
              <a:spcBef>
                <a:spcPct val="20000"/>
              </a:spcBef>
              <a:spcAft>
                <a:spcPct val="0"/>
              </a:spcAft>
              <a:buClr>
                <a:schemeClr val="folHlink"/>
              </a:buClr>
              <a:buSzPct val="60000"/>
              <a:buFontTx/>
              <a:buNone/>
              <a:tabLst/>
              <a:defRPr/>
            </a:pPr>
            <a:r>
              <a:rPr lang="en-US" sz="2400" kern="0" dirty="0">
                <a:sym typeface="Symbol" pitchFamily="18" charset="2"/>
              </a:rPr>
              <a:t>                </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argument types</a:t>
            </a:r>
            <a:r>
              <a:rPr lang="en-US" sz="2400" kern="0" dirty="0">
                <a:sym typeface="Symbol" pitchFamily="18" charset="2"/>
              </a:rPr>
              <a:t>           </a:t>
            </a:r>
            <a:r>
              <a:rPr kumimoji="0" lang="en-US" sz="2400" b="0" i="0" u="none" strike="noStrike" kern="0" cap="none" spc="0" normalizeH="0" baseline="0" noProof="0" dirty="0">
                <a:ln>
                  <a:noFill/>
                </a:ln>
                <a:solidFill>
                  <a:schemeClr val="tx1"/>
                </a:solidFill>
                <a:effectLst/>
                <a:uLnTx/>
                <a:uFillTx/>
                <a:latin typeface="+mn-lt"/>
                <a:ea typeface="+mn-ea"/>
                <a:cs typeface="+mn-cs"/>
                <a:sym typeface="Symbol" pitchFamily="18" charset="2"/>
              </a:rPr>
              <a:t>return type</a:t>
            </a:r>
          </a:p>
        </p:txBody>
      </p:sp>
      <p:sp>
        <p:nvSpPr>
          <p:cNvPr id="6" name="Line 4"/>
          <p:cNvSpPr>
            <a:spLocks noChangeShapeType="1"/>
          </p:cNvSpPr>
          <p:nvPr/>
        </p:nvSpPr>
        <p:spPr bwMode="auto">
          <a:xfrm flipV="1">
            <a:off x="2057400" y="3200400"/>
            <a:ext cx="838200" cy="457200"/>
          </a:xfrm>
          <a:prstGeom prst="line">
            <a:avLst/>
          </a:prstGeom>
          <a:noFill/>
          <a:ln w="9525">
            <a:solidFill>
              <a:schemeClr val="tx1"/>
            </a:solidFill>
            <a:round/>
            <a:headEnd/>
            <a:tailEnd type="triangle" w="med" len="med"/>
          </a:ln>
          <a:effectLst/>
        </p:spPr>
        <p:txBody>
          <a:bodyPr/>
          <a:lstStyle/>
          <a:p>
            <a:endParaRPr lang="en-US"/>
          </a:p>
        </p:txBody>
      </p:sp>
      <p:sp>
        <p:nvSpPr>
          <p:cNvPr id="7" name="Line 5"/>
          <p:cNvSpPr>
            <a:spLocks noChangeShapeType="1"/>
          </p:cNvSpPr>
          <p:nvPr/>
        </p:nvSpPr>
        <p:spPr bwMode="auto">
          <a:xfrm flipV="1">
            <a:off x="4495800" y="3124200"/>
            <a:ext cx="0" cy="60960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transition>
    <p:zoom/>
  </p:transition>
</p:sld>
</file>

<file path=ppt/theme/theme1.xml><?xml version="1.0" encoding="utf-8"?>
<a:theme xmlns:a="http://schemas.openxmlformats.org/drawingml/2006/main" name="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heme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Theme3">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ustom 1">
      <a:majorFont>
        <a:latin typeface="Andalus"/>
        <a:ea typeface=""/>
        <a:cs typeface=""/>
      </a:majorFont>
      <a:minorFont>
        <a:latin typeface="Perpet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Theme4</Template>
  <TotalTime>413</TotalTime>
  <Words>1233</Words>
  <Application>Microsoft Office PowerPoint</Application>
  <PresentationFormat>On-screen Show (4:3)</PresentationFormat>
  <Paragraphs>92</Paragraphs>
  <Slides>11</Slides>
  <Notes>0</Notes>
  <HiddenSlides>0</HiddenSlides>
  <MMClips>0</MMClips>
  <ScaleCrop>false</ScaleCrop>
  <HeadingPairs>
    <vt:vector size="8" baseType="variant">
      <vt:variant>
        <vt:lpstr>Fonts Used</vt:lpstr>
      </vt:variant>
      <vt:variant>
        <vt:i4>9</vt:i4>
      </vt:variant>
      <vt:variant>
        <vt:lpstr>Theme</vt:lpstr>
      </vt:variant>
      <vt:variant>
        <vt:i4>5</vt:i4>
      </vt:variant>
      <vt:variant>
        <vt:lpstr>Embedded OLE Servers</vt:lpstr>
      </vt:variant>
      <vt:variant>
        <vt:i4>1</vt:i4>
      </vt:variant>
      <vt:variant>
        <vt:lpstr>Slide Titles</vt:lpstr>
      </vt:variant>
      <vt:variant>
        <vt:i4>11</vt:i4>
      </vt:variant>
    </vt:vector>
  </HeadingPairs>
  <TitlesOfParts>
    <vt:vector size="26" baseType="lpstr">
      <vt:lpstr>Andalus</vt:lpstr>
      <vt:lpstr>Arial</vt:lpstr>
      <vt:lpstr>Britannic Bold</vt:lpstr>
      <vt:lpstr>Calibri</vt:lpstr>
      <vt:lpstr>Perpetua</vt:lpstr>
      <vt:lpstr>Symbol</vt:lpstr>
      <vt:lpstr>Tahoma</vt:lpstr>
      <vt:lpstr>Times New Roman</vt:lpstr>
      <vt:lpstr>Wingdings</vt:lpstr>
      <vt:lpstr>Theme4</vt:lpstr>
      <vt:lpstr>Blends</vt:lpstr>
      <vt:lpstr>1_Theme4</vt:lpstr>
      <vt:lpstr>1_Blends</vt:lpstr>
      <vt:lpstr>Theme3</vt:lpstr>
      <vt:lpstr>Clip</vt:lpstr>
      <vt:lpstr>Principles of Compiler Design</vt:lpstr>
      <vt:lpstr>Type Checking</vt:lpstr>
      <vt:lpstr>Contd..</vt:lpstr>
      <vt:lpstr>Type Systems</vt:lpstr>
      <vt:lpstr>Contd… Type Expressions </vt:lpstr>
      <vt:lpstr>Error Recovery</vt:lpstr>
      <vt:lpstr>Specification of Type Checker - Expressions</vt:lpstr>
      <vt:lpstr>Specification of Type Checker - Statements</vt:lpstr>
      <vt:lpstr>Specification of Type Checker - Functions</vt:lpstr>
      <vt:lpstr>Type Conversions</vt:lpstr>
      <vt:lpstr>Endof ch5…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183</cp:revision>
  <dcterms:created xsi:type="dcterms:W3CDTF">2014-02-14T12:52:41Z</dcterms:created>
  <dcterms:modified xsi:type="dcterms:W3CDTF">2024-07-22T13:18:13Z</dcterms:modified>
</cp:coreProperties>
</file>