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DM Sans Bold" charset="1" panose="00000000000000000000"/>
      <p:regular r:id="rId23"/>
    </p:embeddedFont>
    <p:embeddedFont>
      <p:font typeface="DM Sans" charset="1" panose="00000000000000000000"/>
      <p:regular r:id="rId24"/>
    </p:embeddedFont>
    <p:embeddedFont>
      <p:font typeface="DM Sans Bold Italics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31" Target="../media/image30.png" Type="http://schemas.openxmlformats.org/officeDocument/2006/relationships/image"/><Relationship Id="rId32" Target="../media/image31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3.png" Type="http://schemas.openxmlformats.org/officeDocument/2006/relationships/image"/><Relationship Id="rId4" Target="../media/image3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35.png" Type="http://schemas.openxmlformats.org/officeDocument/2006/relationships/image"/><Relationship Id="rId6" Target="../media/image36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11" Target="../media/image14.png" Type="http://schemas.openxmlformats.org/officeDocument/2006/relationships/image"/><Relationship Id="rId12" Target="../media/image15.svg" Type="http://schemas.openxmlformats.org/officeDocument/2006/relationships/image"/><Relationship Id="rId13" Target="../media/image16.png" Type="http://schemas.openxmlformats.org/officeDocument/2006/relationships/image"/><Relationship Id="rId14" Target="../media/image17.svg" Type="http://schemas.openxmlformats.org/officeDocument/2006/relationships/image"/><Relationship Id="rId15" Target="../media/image18.png" Type="http://schemas.openxmlformats.org/officeDocument/2006/relationships/image"/><Relationship Id="rId16" Target="../media/image19.svg" Type="http://schemas.openxmlformats.org/officeDocument/2006/relationships/image"/><Relationship Id="rId17" Target="../media/image20.png" Type="http://schemas.openxmlformats.org/officeDocument/2006/relationships/image"/><Relationship Id="rId18" Target="../media/image21.svg" Type="http://schemas.openxmlformats.org/officeDocument/2006/relationships/image"/><Relationship Id="rId19" Target="../media/image22.png" Type="http://schemas.openxmlformats.org/officeDocument/2006/relationships/image"/><Relationship Id="rId2" Target="../media/image1.png" Type="http://schemas.openxmlformats.org/officeDocument/2006/relationships/image"/><Relationship Id="rId20" Target="../media/image23.svg" Type="http://schemas.openxmlformats.org/officeDocument/2006/relationships/image"/><Relationship Id="rId21" Target="../media/image24.png" Type="http://schemas.openxmlformats.org/officeDocument/2006/relationships/image"/><Relationship Id="rId22" Target="../media/image25.svg" Type="http://schemas.openxmlformats.org/officeDocument/2006/relationships/image"/><Relationship Id="rId23" Target="../media/image26.png" Type="http://schemas.openxmlformats.org/officeDocument/2006/relationships/image"/><Relationship Id="rId24" Target="../media/image27.svg" Type="http://schemas.openxmlformats.org/officeDocument/2006/relationships/image"/><Relationship Id="rId25" Target="../media/image28.png" Type="http://schemas.openxmlformats.org/officeDocument/2006/relationships/image"/><Relationship Id="rId26" Target="../media/image29.svg" Type="http://schemas.openxmlformats.org/officeDocument/2006/relationships/image"/><Relationship Id="rId27" Target="../media/image30.png" Type="http://schemas.openxmlformats.org/officeDocument/2006/relationships/image"/><Relationship Id="rId28" Target="../media/image31.sv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0575" y="7084365"/>
            <a:ext cx="5448479" cy="3061055"/>
          </a:xfrm>
          <a:custGeom>
            <a:avLst/>
            <a:gdLst/>
            <a:ahLst/>
            <a:cxnLst/>
            <a:rect r="r" b="b" t="t" l="l"/>
            <a:pathLst>
              <a:path h="3061055" w="5448479">
                <a:moveTo>
                  <a:pt x="0" y="0"/>
                </a:moveTo>
                <a:lnTo>
                  <a:pt x="5448480" y="0"/>
                </a:lnTo>
                <a:lnTo>
                  <a:pt x="5448480" y="3061055"/>
                </a:lnTo>
                <a:lnTo>
                  <a:pt x="0" y="30610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3688802" y="3908068"/>
            <a:ext cx="10910396" cy="1657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b="true" sz="1299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159132" y="6937588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Mert Emir Kaya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183421" y="1574949"/>
            <a:ext cx="14593049" cy="170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7"/>
              </a:lnSpc>
            </a:pPr>
            <a:r>
              <a:rPr lang="en-US" b="true" sz="4447" spc="-8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Docker’ın Temel Bileşenleri - Dockerfile</a:t>
            </a:r>
          </a:p>
          <a:p>
            <a:pPr algn="ctr">
              <a:lnSpc>
                <a:spcPts val="4447"/>
              </a:lnSpc>
            </a:pPr>
          </a:p>
          <a:p>
            <a:pPr algn="ctr">
              <a:lnSpc>
                <a:spcPts val="444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97434" y="3608377"/>
            <a:ext cx="13103413" cy="42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381" spc="17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Dockerfile, bir Docker Image oluşturmak için kullanılan, adım adım talimatların yazıldığı bir dosyasıdır. Basitçe, Dockerfile, imajınızın nasıl inşa edileceğini tarif eden bir yemek tarifi gibidir.</a:t>
            </a:r>
          </a:p>
          <a:p>
            <a:pPr algn="l">
              <a:lnSpc>
                <a:spcPts val="5608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01058" y="0"/>
            <a:ext cx="11031454" cy="10287000"/>
          </a:xfrm>
          <a:custGeom>
            <a:avLst/>
            <a:gdLst/>
            <a:ahLst/>
            <a:cxnLst/>
            <a:rect r="r" b="b" t="t" l="l"/>
            <a:pathLst>
              <a:path h="10287000" w="11031454">
                <a:moveTo>
                  <a:pt x="0" y="0"/>
                </a:moveTo>
                <a:lnTo>
                  <a:pt x="11031454" y="0"/>
                </a:lnTo>
                <a:lnTo>
                  <a:pt x="1103145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1183421" y="1855279"/>
            <a:ext cx="14593049" cy="114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7"/>
              </a:lnSpc>
            </a:pPr>
            <a:r>
              <a:rPr lang="en-US" b="true" sz="4447" spc="-8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Docker’ın Temel Bileşenleri - Container</a:t>
            </a:r>
          </a:p>
          <a:p>
            <a:pPr algn="ctr">
              <a:lnSpc>
                <a:spcPts val="444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32660" y="3781109"/>
            <a:ext cx="13103413" cy="42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381" spc="17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Bir Docker Image’den türetilen, üzerinde uygulamalarınızı çalıştırdığınız izole bir  ortamıdır(runtime). Container, yazılımın bağımlılıklarını ve ortamıyla birlikte bir araya getirildiği taşınabilir bir birimdir.</a:t>
            </a:r>
          </a:p>
          <a:p>
            <a:pPr algn="l">
              <a:lnSpc>
                <a:spcPts val="5608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860874" y="1257030"/>
            <a:ext cx="2274074" cy="2075610"/>
          </a:xfrm>
          <a:custGeom>
            <a:avLst/>
            <a:gdLst/>
            <a:ahLst/>
            <a:cxnLst/>
            <a:rect r="r" b="b" t="t" l="l"/>
            <a:pathLst>
              <a:path h="2075610" w="2274074">
                <a:moveTo>
                  <a:pt x="0" y="0"/>
                </a:moveTo>
                <a:lnTo>
                  <a:pt x="2274074" y="0"/>
                </a:lnTo>
                <a:lnTo>
                  <a:pt x="2274074" y="2075610"/>
                </a:lnTo>
                <a:lnTo>
                  <a:pt x="0" y="2075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902546" y="6505024"/>
            <a:ext cx="2274074" cy="2075610"/>
          </a:xfrm>
          <a:custGeom>
            <a:avLst/>
            <a:gdLst/>
            <a:ahLst/>
            <a:cxnLst/>
            <a:rect r="r" b="b" t="t" l="l"/>
            <a:pathLst>
              <a:path h="2075610" w="2274074">
                <a:moveTo>
                  <a:pt x="0" y="0"/>
                </a:moveTo>
                <a:lnTo>
                  <a:pt x="2274075" y="0"/>
                </a:lnTo>
                <a:lnTo>
                  <a:pt x="2274075" y="2075610"/>
                </a:lnTo>
                <a:lnTo>
                  <a:pt x="0" y="2075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039584" y="826460"/>
            <a:ext cx="2274074" cy="2075610"/>
          </a:xfrm>
          <a:custGeom>
            <a:avLst/>
            <a:gdLst/>
            <a:ahLst/>
            <a:cxnLst/>
            <a:rect r="r" b="b" t="t" l="l"/>
            <a:pathLst>
              <a:path h="2075610" w="2274074">
                <a:moveTo>
                  <a:pt x="0" y="0"/>
                </a:moveTo>
                <a:lnTo>
                  <a:pt x="2274074" y="0"/>
                </a:lnTo>
                <a:lnTo>
                  <a:pt x="2274074" y="2075609"/>
                </a:lnTo>
                <a:lnTo>
                  <a:pt x="0" y="20756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679557" y="3067890"/>
            <a:ext cx="2274074" cy="2075610"/>
          </a:xfrm>
          <a:custGeom>
            <a:avLst/>
            <a:gdLst/>
            <a:ahLst/>
            <a:cxnLst/>
            <a:rect r="r" b="b" t="t" l="l"/>
            <a:pathLst>
              <a:path h="2075610" w="2274074">
                <a:moveTo>
                  <a:pt x="0" y="0"/>
                </a:moveTo>
                <a:lnTo>
                  <a:pt x="2274074" y="0"/>
                </a:lnTo>
                <a:lnTo>
                  <a:pt x="2274074" y="2075610"/>
                </a:lnTo>
                <a:lnTo>
                  <a:pt x="0" y="2075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748644" y="6981296"/>
            <a:ext cx="2274074" cy="2075610"/>
          </a:xfrm>
          <a:custGeom>
            <a:avLst/>
            <a:gdLst/>
            <a:ahLst/>
            <a:cxnLst/>
            <a:rect r="r" b="b" t="t" l="l"/>
            <a:pathLst>
              <a:path h="2075610" w="2274074">
                <a:moveTo>
                  <a:pt x="0" y="0"/>
                </a:moveTo>
                <a:lnTo>
                  <a:pt x="2274075" y="0"/>
                </a:lnTo>
                <a:lnTo>
                  <a:pt x="2274075" y="2075610"/>
                </a:lnTo>
                <a:lnTo>
                  <a:pt x="0" y="2075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4985226" y="4905687"/>
            <a:ext cx="2274074" cy="2075610"/>
          </a:xfrm>
          <a:custGeom>
            <a:avLst/>
            <a:gdLst/>
            <a:ahLst/>
            <a:cxnLst/>
            <a:rect r="r" b="b" t="t" l="l"/>
            <a:pathLst>
              <a:path h="2075610" w="2274074">
                <a:moveTo>
                  <a:pt x="0" y="0"/>
                </a:moveTo>
                <a:lnTo>
                  <a:pt x="2274074" y="0"/>
                </a:lnTo>
                <a:lnTo>
                  <a:pt x="2274074" y="2075609"/>
                </a:lnTo>
                <a:lnTo>
                  <a:pt x="0" y="20756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723836" y="4119163"/>
            <a:ext cx="2274074" cy="2075610"/>
          </a:xfrm>
          <a:custGeom>
            <a:avLst/>
            <a:gdLst/>
            <a:ahLst/>
            <a:cxnLst/>
            <a:rect r="r" b="b" t="t" l="l"/>
            <a:pathLst>
              <a:path h="2075610" w="2274074">
                <a:moveTo>
                  <a:pt x="0" y="0"/>
                </a:moveTo>
                <a:lnTo>
                  <a:pt x="2274075" y="0"/>
                </a:lnTo>
                <a:lnTo>
                  <a:pt x="2274075" y="2075610"/>
                </a:lnTo>
                <a:lnTo>
                  <a:pt x="0" y="20756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093" y="347142"/>
            <a:ext cx="14248587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ile Sanal Makine Arasındaki Farklar Nelerdir?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26023" y="2276927"/>
            <a:ext cx="2777429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Konteyner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101609" y="2276927"/>
            <a:ext cx="3648327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Sanal Makine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534439" y="3281952"/>
            <a:ext cx="7281097" cy="1169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434" spc="9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Her sanal makine, kendi işletim sistemi çekirdeği ile çalışır.</a:t>
            </a:r>
          </a:p>
          <a:p>
            <a:pPr algn="l">
              <a:lnSpc>
                <a:spcPts val="311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62903" y="3281952"/>
            <a:ext cx="6832748" cy="1169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434" spc="9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Tüm konteynerler, ana işletim sisteminin çekirdeğini paylaşır.</a:t>
            </a:r>
          </a:p>
          <a:p>
            <a:pPr algn="l">
              <a:lnSpc>
                <a:spcPts val="3116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1534439" y="5423761"/>
            <a:ext cx="6640598" cy="1169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434" spc="9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Daha ağırdır, çünkü her sanal makine tam bir işletim sistemi yükler.</a:t>
            </a:r>
          </a:p>
          <a:p>
            <a:pPr algn="l">
              <a:lnSpc>
                <a:spcPts val="3116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862903" y="5355849"/>
            <a:ext cx="7281097" cy="1169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434" spc="9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Daha hafiftir, çünkü sadece uygulama ve bağımlılıklar içerir.</a:t>
            </a:r>
          </a:p>
          <a:p>
            <a:pPr algn="l">
              <a:lnSpc>
                <a:spcPts val="311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62903" y="7565571"/>
            <a:ext cx="7281097" cy="1169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434" spc="9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Orta düzey izolasyon, çünkü aynı işletim sistemi çekirdeğini paylaşır.</a:t>
            </a:r>
          </a:p>
          <a:p>
            <a:pPr algn="l">
              <a:lnSpc>
                <a:spcPts val="3116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534439" y="7565571"/>
            <a:ext cx="7281097" cy="11692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6"/>
              </a:lnSpc>
            </a:pPr>
            <a:r>
              <a:rPr lang="en-US" sz="2434" spc="9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Yüksek izolasyon, çünkü her sanal makine tamamen bağımsızdır.</a:t>
            </a:r>
          </a:p>
          <a:p>
            <a:pPr algn="l">
              <a:lnSpc>
                <a:spcPts val="3116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4521790"/>
            <a:ext cx="8751165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Çalışma Akışı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90918"/>
            <a:ext cx="4002746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i="true" spc="115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Dockerfile’ı oluştur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607695" y="1175385"/>
            <a:ext cx="4476750" cy="237172"/>
            <a:chOff x="0" y="0"/>
            <a:chExt cx="5969000" cy="31623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9530" y="34290"/>
              <a:ext cx="5876290" cy="254000"/>
            </a:xfrm>
            <a:custGeom>
              <a:avLst/>
              <a:gdLst/>
              <a:ahLst/>
              <a:cxnLst/>
              <a:rect r="r" b="b" t="t" l="l"/>
              <a:pathLst>
                <a:path h="254000" w="5876290">
                  <a:moveTo>
                    <a:pt x="66040" y="78740"/>
                  </a:moveTo>
                  <a:cubicBezTo>
                    <a:pt x="4464050" y="73660"/>
                    <a:pt x="4734560" y="35560"/>
                    <a:pt x="4998720" y="25400"/>
                  </a:cubicBezTo>
                  <a:cubicBezTo>
                    <a:pt x="5181600" y="17780"/>
                    <a:pt x="5377180" y="0"/>
                    <a:pt x="5463540" y="16510"/>
                  </a:cubicBezTo>
                  <a:cubicBezTo>
                    <a:pt x="5499100" y="24130"/>
                    <a:pt x="5504180" y="39370"/>
                    <a:pt x="5534660" y="46990"/>
                  </a:cubicBezTo>
                  <a:cubicBezTo>
                    <a:pt x="5580380" y="58420"/>
                    <a:pt x="5707380" y="39370"/>
                    <a:pt x="5721350" y="62230"/>
                  </a:cubicBezTo>
                  <a:cubicBezTo>
                    <a:pt x="5727700" y="73660"/>
                    <a:pt x="5697220" y="111760"/>
                    <a:pt x="5698490" y="113030"/>
                  </a:cubicBezTo>
                  <a:cubicBezTo>
                    <a:pt x="5699760" y="114300"/>
                    <a:pt x="5722620" y="57150"/>
                    <a:pt x="5742940" y="45720"/>
                  </a:cubicBezTo>
                  <a:cubicBezTo>
                    <a:pt x="5763260" y="35560"/>
                    <a:pt x="5802630" y="36830"/>
                    <a:pt x="5822950" y="45720"/>
                  </a:cubicBezTo>
                  <a:cubicBezTo>
                    <a:pt x="5839460" y="53340"/>
                    <a:pt x="5853430" y="69850"/>
                    <a:pt x="5861050" y="85090"/>
                  </a:cubicBezTo>
                  <a:cubicBezTo>
                    <a:pt x="5868670" y="100330"/>
                    <a:pt x="5871210" y="121920"/>
                    <a:pt x="5867400" y="139700"/>
                  </a:cubicBezTo>
                  <a:cubicBezTo>
                    <a:pt x="5863590" y="156210"/>
                    <a:pt x="5853430" y="175260"/>
                    <a:pt x="5839460" y="186690"/>
                  </a:cubicBezTo>
                  <a:cubicBezTo>
                    <a:pt x="5821680" y="199390"/>
                    <a:pt x="5783580" y="209550"/>
                    <a:pt x="5760720" y="204470"/>
                  </a:cubicBezTo>
                  <a:cubicBezTo>
                    <a:pt x="5737860" y="198120"/>
                    <a:pt x="5711190" y="168910"/>
                    <a:pt x="5702300" y="148590"/>
                  </a:cubicBezTo>
                  <a:cubicBezTo>
                    <a:pt x="5695950" y="132080"/>
                    <a:pt x="5694680" y="111760"/>
                    <a:pt x="5702300" y="93980"/>
                  </a:cubicBezTo>
                  <a:cubicBezTo>
                    <a:pt x="5711190" y="73660"/>
                    <a:pt x="5737860" y="45720"/>
                    <a:pt x="5760720" y="39370"/>
                  </a:cubicBezTo>
                  <a:cubicBezTo>
                    <a:pt x="5782310" y="33020"/>
                    <a:pt x="5820410" y="40640"/>
                    <a:pt x="5838190" y="55880"/>
                  </a:cubicBezTo>
                  <a:cubicBezTo>
                    <a:pt x="5855970" y="71120"/>
                    <a:pt x="5876290" y="106680"/>
                    <a:pt x="5868670" y="129540"/>
                  </a:cubicBezTo>
                  <a:cubicBezTo>
                    <a:pt x="5855970" y="166370"/>
                    <a:pt x="5761990" y="218440"/>
                    <a:pt x="5704840" y="231140"/>
                  </a:cubicBezTo>
                  <a:cubicBezTo>
                    <a:pt x="5652770" y="242570"/>
                    <a:pt x="5584190" y="226060"/>
                    <a:pt x="5539740" y="213360"/>
                  </a:cubicBezTo>
                  <a:cubicBezTo>
                    <a:pt x="5505450" y="204470"/>
                    <a:pt x="5495290" y="184150"/>
                    <a:pt x="5453380" y="173990"/>
                  </a:cubicBezTo>
                  <a:cubicBezTo>
                    <a:pt x="5353050" y="151130"/>
                    <a:pt x="5096510" y="163830"/>
                    <a:pt x="4918710" y="163830"/>
                  </a:cubicBezTo>
                  <a:cubicBezTo>
                    <a:pt x="4740910" y="163830"/>
                    <a:pt x="4545330" y="165100"/>
                    <a:pt x="4386580" y="172720"/>
                  </a:cubicBezTo>
                  <a:cubicBezTo>
                    <a:pt x="4255770" y="179070"/>
                    <a:pt x="4213860" y="193040"/>
                    <a:pt x="4030980" y="200660"/>
                  </a:cubicBezTo>
                  <a:cubicBezTo>
                    <a:pt x="3422650" y="226060"/>
                    <a:pt x="316230" y="254000"/>
                    <a:pt x="66040" y="209550"/>
                  </a:cubicBezTo>
                  <a:cubicBezTo>
                    <a:pt x="39370" y="204470"/>
                    <a:pt x="34290" y="203200"/>
                    <a:pt x="22860" y="193040"/>
                  </a:cubicBezTo>
                  <a:cubicBezTo>
                    <a:pt x="11430" y="180340"/>
                    <a:pt x="0" y="152400"/>
                    <a:pt x="1270" y="135890"/>
                  </a:cubicBezTo>
                  <a:cubicBezTo>
                    <a:pt x="2540" y="120650"/>
                    <a:pt x="12700" y="104140"/>
                    <a:pt x="22860" y="95250"/>
                  </a:cubicBezTo>
                  <a:cubicBezTo>
                    <a:pt x="34290" y="85090"/>
                    <a:pt x="66040" y="78740"/>
                    <a:pt x="66040" y="78740"/>
                  </a:cubicBezTo>
                </a:path>
              </a:pathLst>
            </a:custGeom>
            <a:solidFill>
              <a:srgbClr val="57B1FA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5199697" y="788670"/>
            <a:ext cx="1920240" cy="681990"/>
            <a:chOff x="0" y="0"/>
            <a:chExt cx="2560320" cy="9093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49530" y="48260"/>
              <a:ext cx="2459990" cy="810260"/>
            </a:xfrm>
            <a:custGeom>
              <a:avLst/>
              <a:gdLst/>
              <a:ahLst/>
              <a:cxnLst/>
              <a:rect r="r" b="b" t="t" l="l"/>
              <a:pathLst>
                <a:path h="810260" w="2459990">
                  <a:moveTo>
                    <a:pt x="26670" y="326390"/>
                  </a:moveTo>
                  <a:cubicBezTo>
                    <a:pt x="2451100" y="332740"/>
                    <a:pt x="2457450" y="340360"/>
                    <a:pt x="2458720" y="347980"/>
                  </a:cubicBezTo>
                  <a:cubicBezTo>
                    <a:pt x="2459990" y="356870"/>
                    <a:pt x="2452370" y="372110"/>
                    <a:pt x="2439670" y="375920"/>
                  </a:cubicBezTo>
                  <a:cubicBezTo>
                    <a:pt x="2390140" y="393700"/>
                    <a:pt x="2145030" y="294640"/>
                    <a:pt x="2010410" y="250190"/>
                  </a:cubicBezTo>
                  <a:cubicBezTo>
                    <a:pt x="1888490" y="210820"/>
                    <a:pt x="1756410" y="162560"/>
                    <a:pt x="1666240" y="125730"/>
                  </a:cubicBezTo>
                  <a:cubicBezTo>
                    <a:pt x="1607820" y="101600"/>
                    <a:pt x="1540510" y="86360"/>
                    <a:pt x="1522730" y="59690"/>
                  </a:cubicBezTo>
                  <a:cubicBezTo>
                    <a:pt x="1512570" y="45720"/>
                    <a:pt x="1513840" y="21590"/>
                    <a:pt x="1520190" y="12700"/>
                  </a:cubicBezTo>
                  <a:cubicBezTo>
                    <a:pt x="1526540" y="3810"/>
                    <a:pt x="1534160" y="3810"/>
                    <a:pt x="1553210" y="2540"/>
                  </a:cubicBezTo>
                  <a:cubicBezTo>
                    <a:pt x="1638300" y="0"/>
                    <a:pt x="2176780" y="132080"/>
                    <a:pt x="2302510" y="168910"/>
                  </a:cubicBezTo>
                  <a:cubicBezTo>
                    <a:pt x="2346960" y="182880"/>
                    <a:pt x="2368550" y="187960"/>
                    <a:pt x="2390140" y="201930"/>
                  </a:cubicBezTo>
                  <a:cubicBezTo>
                    <a:pt x="2406650" y="213360"/>
                    <a:pt x="2421890" y="222250"/>
                    <a:pt x="2429510" y="238760"/>
                  </a:cubicBezTo>
                  <a:cubicBezTo>
                    <a:pt x="2437130" y="256540"/>
                    <a:pt x="2434590" y="289560"/>
                    <a:pt x="2426970" y="308610"/>
                  </a:cubicBezTo>
                  <a:cubicBezTo>
                    <a:pt x="2421890" y="323850"/>
                    <a:pt x="2413000" y="328930"/>
                    <a:pt x="2397760" y="344170"/>
                  </a:cubicBezTo>
                  <a:cubicBezTo>
                    <a:pt x="2360930" y="378460"/>
                    <a:pt x="2268220" y="445770"/>
                    <a:pt x="2192020" y="494030"/>
                  </a:cubicBezTo>
                  <a:cubicBezTo>
                    <a:pt x="2103120" y="551180"/>
                    <a:pt x="1996440" y="607060"/>
                    <a:pt x="1894840" y="659130"/>
                  </a:cubicBezTo>
                  <a:cubicBezTo>
                    <a:pt x="1793240" y="712470"/>
                    <a:pt x="1649730" y="810260"/>
                    <a:pt x="1583690" y="808990"/>
                  </a:cubicBezTo>
                  <a:cubicBezTo>
                    <a:pt x="1550670" y="808990"/>
                    <a:pt x="1520190" y="789940"/>
                    <a:pt x="1511300" y="773430"/>
                  </a:cubicBezTo>
                  <a:cubicBezTo>
                    <a:pt x="1506220" y="763270"/>
                    <a:pt x="1510030" y="742950"/>
                    <a:pt x="1517650" y="737870"/>
                  </a:cubicBezTo>
                  <a:cubicBezTo>
                    <a:pt x="1524000" y="732790"/>
                    <a:pt x="1549400" y="737870"/>
                    <a:pt x="1553210" y="745490"/>
                  </a:cubicBezTo>
                  <a:cubicBezTo>
                    <a:pt x="1558290" y="751840"/>
                    <a:pt x="1551940" y="775970"/>
                    <a:pt x="1544320" y="781050"/>
                  </a:cubicBezTo>
                  <a:cubicBezTo>
                    <a:pt x="1536700" y="784860"/>
                    <a:pt x="1512570" y="777240"/>
                    <a:pt x="1508760" y="769620"/>
                  </a:cubicBezTo>
                  <a:cubicBezTo>
                    <a:pt x="1504950" y="762000"/>
                    <a:pt x="1515110" y="739140"/>
                    <a:pt x="1521460" y="735330"/>
                  </a:cubicBezTo>
                  <a:cubicBezTo>
                    <a:pt x="1527810" y="731520"/>
                    <a:pt x="1539240" y="732790"/>
                    <a:pt x="1545590" y="736600"/>
                  </a:cubicBezTo>
                  <a:cubicBezTo>
                    <a:pt x="1553210" y="741680"/>
                    <a:pt x="1554480" y="759460"/>
                    <a:pt x="1562100" y="763270"/>
                  </a:cubicBezTo>
                  <a:cubicBezTo>
                    <a:pt x="1568450" y="765810"/>
                    <a:pt x="1574800" y="763270"/>
                    <a:pt x="1588770" y="758190"/>
                  </a:cubicBezTo>
                  <a:cubicBezTo>
                    <a:pt x="1640840" y="740410"/>
                    <a:pt x="1833880" y="636270"/>
                    <a:pt x="1951990" y="570230"/>
                  </a:cubicBezTo>
                  <a:cubicBezTo>
                    <a:pt x="2067560" y="505460"/>
                    <a:pt x="2216150" y="427990"/>
                    <a:pt x="2291080" y="368300"/>
                  </a:cubicBezTo>
                  <a:cubicBezTo>
                    <a:pt x="2334260" y="334010"/>
                    <a:pt x="2379980" y="295910"/>
                    <a:pt x="2382520" y="273050"/>
                  </a:cubicBezTo>
                  <a:cubicBezTo>
                    <a:pt x="2383790" y="262890"/>
                    <a:pt x="2377440" y="255270"/>
                    <a:pt x="2368550" y="247650"/>
                  </a:cubicBezTo>
                  <a:cubicBezTo>
                    <a:pt x="2353310" y="234950"/>
                    <a:pt x="2327910" y="229870"/>
                    <a:pt x="2288540" y="218440"/>
                  </a:cubicBezTo>
                  <a:cubicBezTo>
                    <a:pt x="2178050" y="185420"/>
                    <a:pt x="1762760" y="110490"/>
                    <a:pt x="1643380" y="78740"/>
                  </a:cubicBezTo>
                  <a:cubicBezTo>
                    <a:pt x="1595120" y="66040"/>
                    <a:pt x="1550670" y="60960"/>
                    <a:pt x="1545590" y="46990"/>
                  </a:cubicBezTo>
                  <a:cubicBezTo>
                    <a:pt x="1543050" y="40640"/>
                    <a:pt x="1549400" y="26670"/>
                    <a:pt x="1558290" y="22860"/>
                  </a:cubicBezTo>
                  <a:cubicBezTo>
                    <a:pt x="1591310" y="12700"/>
                    <a:pt x="1720850" y="97790"/>
                    <a:pt x="1831340" y="138430"/>
                  </a:cubicBezTo>
                  <a:cubicBezTo>
                    <a:pt x="1993900" y="196850"/>
                    <a:pt x="2391410" y="284480"/>
                    <a:pt x="2444750" y="328930"/>
                  </a:cubicBezTo>
                  <a:cubicBezTo>
                    <a:pt x="2456180" y="339090"/>
                    <a:pt x="2459990" y="346710"/>
                    <a:pt x="2458720" y="354330"/>
                  </a:cubicBezTo>
                  <a:cubicBezTo>
                    <a:pt x="2457450" y="363220"/>
                    <a:pt x="2453640" y="369570"/>
                    <a:pt x="2439670" y="375920"/>
                  </a:cubicBezTo>
                  <a:cubicBezTo>
                    <a:pt x="2307590" y="435610"/>
                    <a:pt x="175260" y="444500"/>
                    <a:pt x="26670" y="377190"/>
                  </a:cubicBezTo>
                  <a:cubicBezTo>
                    <a:pt x="7620" y="368300"/>
                    <a:pt x="0" y="356870"/>
                    <a:pt x="1270" y="347980"/>
                  </a:cubicBezTo>
                  <a:cubicBezTo>
                    <a:pt x="1270" y="340360"/>
                    <a:pt x="26670" y="326390"/>
                    <a:pt x="26670" y="32639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7540943" y="708355"/>
            <a:ext cx="4002746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i="true" spc="115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Image’ı oluştur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119938" y="1092822"/>
            <a:ext cx="4476750" cy="237172"/>
            <a:chOff x="0" y="0"/>
            <a:chExt cx="5969000" cy="31623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49530" y="34290"/>
              <a:ext cx="5876290" cy="254000"/>
            </a:xfrm>
            <a:custGeom>
              <a:avLst/>
              <a:gdLst/>
              <a:ahLst/>
              <a:cxnLst/>
              <a:rect r="r" b="b" t="t" l="l"/>
              <a:pathLst>
                <a:path h="254000" w="5876290">
                  <a:moveTo>
                    <a:pt x="66040" y="78740"/>
                  </a:moveTo>
                  <a:cubicBezTo>
                    <a:pt x="4464050" y="73660"/>
                    <a:pt x="4734560" y="35560"/>
                    <a:pt x="4998720" y="25400"/>
                  </a:cubicBezTo>
                  <a:cubicBezTo>
                    <a:pt x="5181600" y="17780"/>
                    <a:pt x="5377180" y="0"/>
                    <a:pt x="5463540" y="16510"/>
                  </a:cubicBezTo>
                  <a:cubicBezTo>
                    <a:pt x="5499100" y="24130"/>
                    <a:pt x="5504180" y="39370"/>
                    <a:pt x="5534660" y="46990"/>
                  </a:cubicBezTo>
                  <a:cubicBezTo>
                    <a:pt x="5580380" y="58420"/>
                    <a:pt x="5707380" y="39370"/>
                    <a:pt x="5721350" y="62230"/>
                  </a:cubicBezTo>
                  <a:cubicBezTo>
                    <a:pt x="5727700" y="73660"/>
                    <a:pt x="5697220" y="111760"/>
                    <a:pt x="5698490" y="113030"/>
                  </a:cubicBezTo>
                  <a:cubicBezTo>
                    <a:pt x="5699760" y="114300"/>
                    <a:pt x="5722620" y="57150"/>
                    <a:pt x="5742940" y="45720"/>
                  </a:cubicBezTo>
                  <a:cubicBezTo>
                    <a:pt x="5763260" y="35560"/>
                    <a:pt x="5802630" y="36830"/>
                    <a:pt x="5822950" y="45720"/>
                  </a:cubicBezTo>
                  <a:cubicBezTo>
                    <a:pt x="5839460" y="53340"/>
                    <a:pt x="5853430" y="69850"/>
                    <a:pt x="5861050" y="85090"/>
                  </a:cubicBezTo>
                  <a:cubicBezTo>
                    <a:pt x="5868670" y="100330"/>
                    <a:pt x="5871210" y="121920"/>
                    <a:pt x="5867400" y="139700"/>
                  </a:cubicBezTo>
                  <a:cubicBezTo>
                    <a:pt x="5863590" y="156210"/>
                    <a:pt x="5853430" y="175260"/>
                    <a:pt x="5839460" y="186690"/>
                  </a:cubicBezTo>
                  <a:cubicBezTo>
                    <a:pt x="5821680" y="199390"/>
                    <a:pt x="5783580" y="209550"/>
                    <a:pt x="5760720" y="204470"/>
                  </a:cubicBezTo>
                  <a:cubicBezTo>
                    <a:pt x="5737860" y="198120"/>
                    <a:pt x="5711190" y="168910"/>
                    <a:pt x="5702300" y="148590"/>
                  </a:cubicBezTo>
                  <a:cubicBezTo>
                    <a:pt x="5695950" y="132080"/>
                    <a:pt x="5694680" y="111760"/>
                    <a:pt x="5702300" y="93980"/>
                  </a:cubicBezTo>
                  <a:cubicBezTo>
                    <a:pt x="5711190" y="73660"/>
                    <a:pt x="5737860" y="45720"/>
                    <a:pt x="5760720" y="39370"/>
                  </a:cubicBezTo>
                  <a:cubicBezTo>
                    <a:pt x="5782310" y="33020"/>
                    <a:pt x="5820410" y="40640"/>
                    <a:pt x="5838190" y="55880"/>
                  </a:cubicBezTo>
                  <a:cubicBezTo>
                    <a:pt x="5855970" y="71120"/>
                    <a:pt x="5876290" y="106680"/>
                    <a:pt x="5868670" y="129540"/>
                  </a:cubicBezTo>
                  <a:cubicBezTo>
                    <a:pt x="5855970" y="166370"/>
                    <a:pt x="5761990" y="218440"/>
                    <a:pt x="5704840" y="231140"/>
                  </a:cubicBezTo>
                  <a:cubicBezTo>
                    <a:pt x="5652770" y="242570"/>
                    <a:pt x="5584190" y="226060"/>
                    <a:pt x="5539740" y="213360"/>
                  </a:cubicBezTo>
                  <a:cubicBezTo>
                    <a:pt x="5505450" y="204470"/>
                    <a:pt x="5495290" y="184150"/>
                    <a:pt x="5453380" y="173990"/>
                  </a:cubicBezTo>
                  <a:cubicBezTo>
                    <a:pt x="5353050" y="151130"/>
                    <a:pt x="5096510" y="163830"/>
                    <a:pt x="4918710" y="163830"/>
                  </a:cubicBezTo>
                  <a:cubicBezTo>
                    <a:pt x="4740910" y="163830"/>
                    <a:pt x="4545330" y="165100"/>
                    <a:pt x="4386580" y="172720"/>
                  </a:cubicBezTo>
                  <a:cubicBezTo>
                    <a:pt x="4255770" y="179070"/>
                    <a:pt x="4213860" y="193040"/>
                    <a:pt x="4030980" y="200660"/>
                  </a:cubicBezTo>
                  <a:cubicBezTo>
                    <a:pt x="3422650" y="226060"/>
                    <a:pt x="316230" y="254000"/>
                    <a:pt x="66040" y="209550"/>
                  </a:cubicBezTo>
                  <a:cubicBezTo>
                    <a:pt x="39370" y="204470"/>
                    <a:pt x="34290" y="203200"/>
                    <a:pt x="22860" y="193040"/>
                  </a:cubicBezTo>
                  <a:cubicBezTo>
                    <a:pt x="11430" y="180340"/>
                    <a:pt x="0" y="152400"/>
                    <a:pt x="1270" y="135890"/>
                  </a:cubicBezTo>
                  <a:cubicBezTo>
                    <a:pt x="2540" y="120650"/>
                    <a:pt x="12700" y="104140"/>
                    <a:pt x="22860" y="95250"/>
                  </a:cubicBezTo>
                  <a:cubicBezTo>
                    <a:pt x="34290" y="85090"/>
                    <a:pt x="66040" y="78740"/>
                    <a:pt x="66040" y="78740"/>
                  </a:cubicBezTo>
                </a:path>
              </a:pathLst>
            </a:custGeom>
            <a:solidFill>
              <a:srgbClr val="57B1FA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7356939" y="1684972"/>
            <a:ext cx="2770432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spc="11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build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543689" y="871233"/>
            <a:ext cx="1920240" cy="681990"/>
            <a:chOff x="0" y="0"/>
            <a:chExt cx="2560320" cy="90932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49530" y="48260"/>
              <a:ext cx="2459990" cy="810260"/>
            </a:xfrm>
            <a:custGeom>
              <a:avLst/>
              <a:gdLst/>
              <a:ahLst/>
              <a:cxnLst/>
              <a:rect r="r" b="b" t="t" l="l"/>
              <a:pathLst>
                <a:path h="810260" w="2459990">
                  <a:moveTo>
                    <a:pt x="26670" y="326390"/>
                  </a:moveTo>
                  <a:cubicBezTo>
                    <a:pt x="2451100" y="332740"/>
                    <a:pt x="2457450" y="340360"/>
                    <a:pt x="2458720" y="347980"/>
                  </a:cubicBezTo>
                  <a:cubicBezTo>
                    <a:pt x="2459990" y="356870"/>
                    <a:pt x="2452370" y="372110"/>
                    <a:pt x="2439670" y="375920"/>
                  </a:cubicBezTo>
                  <a:cubicBezTo>
                    <a:pt x="2390140" y="393700"/>
                    <a:pt x="2145030" y="294640"/>
                    <a:pt x="2010410" y="250190"/>
                  </a:cubicBezTo>
                  <a:cubicBezTo>
                    <a:pt x="1888490" y="210820"/>
                    <a:pt x="1756410" y="162560"/>
                    <a:pt x="1666240" y="125730"/>
                  </a:cubicBezTo>
                  <a:cubicBezTo>
                    <a:pt x="1607820" y="101600"/>
                    <a:pt x="1540510" y="86360"/>
                    <a:pt x="1522730" y="59690"/>
                  </a:cubicBezTo>
                  <a:cubicBezTo>
                    <a:pt x="1512570" y="45720"/>
                    <a:pt x="1513840" y="21590"/>
                    <a:pt x="1520190" y="12700"/>
                  </a:cubicBezTo>
                  <a:cubicBezTo>
                    <a:pt x="1526540" y="3810"/>
                    <a:pt x="1534160" y="3810"/>
                    <a:pt x="1553210" y="2540"/>
                  </a:cubicBezTo>
                  <a:cubicBezTo>
                    <a:pt x="1638300" y="0"/>
                    <a:pt x="2176780" y="132080"/>
                    <a:pt x="2302510" y="168910"/>
                  </a:cubicBezTo>
                  <a:cubicBezTo>
                    <a:pt x="2346960" y="182880"/>
                    <a:pt x="2368550" y="187960"/>
                    <a:pt x="2390140" y="201930"/>
                  </a:cubicBezTo>
                  <a:cubicBezTo>
                    <a:pt x="2406650" y="213360"/>
                    <a:pt x="2421890" y="222250"/>
                    <a:pt x="2429510" y="238760"/>
                  </a:cubicBezTo>
                  <a:cubicBezTo>
                    <a:pt x="2437130" y="256540"/>
                    <a:pt x="2434590" y="289560"/>
                    <a:pt x="2426970" y="308610"/>
                  </a:cubicBezTo>
                  <a:cubicBezTo>
                    <a:pt x="2421890" y="323850"/>
                    <a:pt x="2413000" y="328930"/>
                    <a:pt x="2397760" y="344170"/>
                  </a:cubicBezTo>
                  <a:cubicBezTo>
                    <a:pt x="2360930" y="378460"/>
                    <a:pt x="2268220" y="445770"/>
                    <a:pt x="2192020" y="494030"/>
                  </a:cubicBezTo>
                  <a:cubicBezTo>
                    <a:pt x="2103120" y="551180"/>
                    <a:pt x="1996440" y="607060"/>
                    <a:pt x="1894840" y="659130"/>
                  </a:cubicBezTo>
                  <a:cubicBezTo>
                    <a:pt x="1793240" y="712470"/>
                    <a:pt x="1649730" y="810260"/>
                    <a:pt x="1583690" y="808990"/>
                  </a:cubicBezTo>
                  <a:cubicBezTo>
                    <a:pt x="1550670" y="808990"/>
                    <a:pt x="1520190" y="789940"/>
                    <a:pt x="1511300" y="773430"/>
                  </a:cubicBezTo>
                  <a:cubicBezTo>
                    <a:pt x="1506220" y="763270"/>
                    <a:pt x="1510030" y="742950"/>
                    <a:pt x="1517650" y="737870"/>
                  </a:cubicBezTo>
                  <a:cubicBezTo>
                    <a:pt x="1524000" y="732790"/>
                    <a:pt x="1549400" y="737870"/>
                    <a:pt x="1553210" y="745490"/>
                  </a:cubicBezTo>
                  <a:cubicBezTo>
                    <a:pt x="1558290" y="751840"/>
                    <a:pt x="1551940" y="775970"/>
                    <a:pt x="1544320" y="781050"/>
                  </a:cubicBezTo>
                  <a:cubicBezTo>
                    <a:pt x="1536700" y="784860"/>
                    <a:pt x="1512570" y="777240"/>
                    <a:pt x="1508760" y="769620"/>
                  </a:cubicBezTo>
                  <a:cubicBezTo>
                    <a:pt x="1504950" y="762000"/>
                    <a:pt x="1515110" y="739140"/>
                    <a:pt x="1521460" y="735330"/>
                  </a:cubicBezTo>
                  <a:cubicBezTo>
                    <a:pt x="1527810" y="731520"/>
                    <a:pt x="1539240" y="732790"/>
                    <a:pt x="1545590" y="736600"/>
                  </a:cubicBezTo>
                  <a:cubicBezTo>
                    <a:pt x="1553210" y="741680"/>
                    <a:pt x="1554480" y="759460"/>
                    <a:pt x="1562100" y="763270"/>
                  </a:cubicBezTo>
                  <a:cubicBezTo>
                    <a:pt x="1568450" y="765810"/>
                    <a:pt x="1574800" y="763270"/>
                    <a:pt x="1588770" y="758190"/>
                  </a:cubicBezTo>
                  <a:cubicBezTo>
                    <a:pt x="1640840" y="740410"/>
                    <a:pt x="1833880" y="636270"/>
                    <a:pt x="1951990" y="570230"/>
                  </a:cubicBezTo>
                  <a:cubicBezTo>
                    <a:pt x="2067560" y="505460"/>
                    <a:pt x="2216150" y="427990"/>
                    <a:pt x="2291080" y="368300"/>
                  </a:cubicBezTo>
                  <a:cubicBezTo>
                    <a:pt x="2334260" y="334010"/>
                    <a:pt x="2379980" y="295910"/>
                    <a:pt x="2382520" y="273050"/>
                  </a:cubicBezTo>
                  <a:cubicBezTo>
                    <a:pt x="2383790" y="262890"/>
                    <a:pt x="2377440" y="255270"/>
                    <a:pt x="2368550" y="247650"/>
                  </a:cubicBezTo>
                  <a:cubicBezTo>
                    <a:pt x="2353310" y="234950"/>
                    <a:pt x="2327910" y="229870"/>
                    <a:pt x="2288540" y="218440"/>
                  </a:cubicBezTo>
                  <a:cubicBezTo>
                    <a:pt x="2178050" y="185420"/>
                    <a:pt x="1762760" y="110490"/>
                    <a:pt x="1643380" y="78740"/>
                  </a:cubicBezTo>
                  <a:cubicBezTo>
                    <a:pt x="1595120" y="66040"/>
                    <a:pt x="1550670" y="60960"/>
                    <a:pt x="1545590" y="46990"/>
                  </a:cubicBezTo>
                  <a:cubicBezTo>
                    <a:pt x="1543050" y="40640"/>
                    <a:pt x="1549400" y="26670"/>
                    <a:pt x="1558290" y="22860"/>
                  </a:cubicBezTo>
                  <a:cubicBezTo>
                    <a:pt x="1591310" y="12700"/>
                    <a:pt x="1720850" y="97790"/>
                    <a:pt x="1831340" y="138430"/>
                  </a:cubicBezTo>
                  <a:cubicBezTo>
                    <a:pt x="1993900" y="196850"/>
                    <a:pt x="2391410" y="284480"/>
                    <a:pt x="2444750" y="328930"/>
                  </a:cubicBezTo>
                  <a:cubicBezTo>
                    <a:pt x="2456180" y="339090"/>
                    <a:pt x="2459990" y="346710"/>
                    <a:pt x="2458720" y="354330"/>
                  </a:cubicBezTo>
                  <a:cubicBezTo>
                    <a:pt x="2457450" y="363220"/>
                    <a:pt x="2453640" y="369570"/>
                    <a:pt x="2439670" y="375920"/>
                  </a:cubicBezTo>
                  <a:cubicBezTo>
                    <a:pt x="2307590" y="435610"/>
                    <a:pt x="175260" y="444500"/>
                    <a:pt x="26670" y="377190"/>
                  </a:cubicBezTo>
                  <a:cubicBezTo>
                    <a:pt x="7620" y="368300"/>
                    <a:pt x="0" y="356870"/>
                    <a:pt x="1270" y="347980"/>
                  </a:cubicBezTo>
                  <a:cubicBezTo>
                    <a:pt x="1270" y="340360"/>
                    <a:pt x="26670" y="326390"/>
                    <a:pt x="26670" y="32639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4" id="14"/>
          <p:cNvSpPr txBox="true"/>
          <p:nvPr/>
        </p:nvSpPr>
        <p:spPr>
          <a:xfrm rot="0">
            <a:off x="13884934" y="790918"/>
            <a:ext cx="4002746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i="true" spc="115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Image’ı kontrol et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13463929" y="1175385"/>
            <a:ext cx="4476750" cy="237172"/>
            <a:chOff x="0" y="0"/>
            <a:chExt cx="5969000" cy="31623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49530" y="34290"/>
              <a:ext cx="5876290" cy="254000"/>
            </a:xfrm>
            <a:custGeom>
              <a:avLst/>
              <a:gdLst/>
              <a:ahLst/>
              <a:cxnLst/>
              <a:rect r="r" b="b" t="t" l="l"/>
              <a:pathLst>
                <a:path h="254000" w="5876290">
                  <a:moveTo>
                    <a:pt x="66040" y="78740"/>
                  </a:moveTo>
                  <a:cubicBezTo>
                    <a:pt x="4464050" y="73660"/>
                    <a:pt x="4734560" y="35560"/>
                    <a:pt x="4998720" y="25400"/>
                  </a:cubicBezTo>
                  <a:cubicBezTo>
                    <a:pt x="5181600" y="17780"/>
                    <a:pt x="5377180" y="0"/>
                    <a:pt x="5463540" y="16510"/>
                  </a:cubicBezTo>
                  <a:cubicBezTo>
                    <a:pt x="5499100" y="24130"/>
                    <a:pt x="5504180" y="39370"/>
                    <a:pt x="5534660" y="46990"/>
                  </a:cubicBezTo>
                  <a:cubicBezTo>
                    <a:pt x="5580380" y="58420"/>
                    <a:pt x="5707380" y="39370"/>
                    <a:pt x="5721350" y="62230"/>
                  </a:cubicBezTo>
                  <a:cubicBezTo>
                    <a:pt x="5727700" y="73660"/>
                    <a:pt x="5697220" y="111760"/>
                    <a:pt x="5698490" y="113030"/>
                  </a:cubicBezTo>
                  <a:cubicBezTo>
                    <a:pt x="5699760" y="114300"/>
                    <a:pt x="5722620" y="57150"/>
                    <a:pt x="5742940" y="45720"/>
                  </a:cubicBezTo>
                  <a:cubicBezTo>
                    <a:pt x="5763260" y="35560"/>
                    <a:pt x="5802630" y="36830"/>
                    <a:pt x="5822950" y="45720"/>
                  </a:cubicBezTo>
                  <a:cubicBezTo>
                    <a:pt x="5839460" y="53340"/>
                    <a:pt x="5853430" y="69850"/>
                    <a:pt x="5861050" y="85090"/>
                  </a:cubicBezTo>
                  <a:cubicBezTo>
                    <a:pt x="5868670" y="100330"/>
                    <a:pt x="5871210" y="121920"/>
                    <a:pt x="5867400" y="139700"/>
                  </a:cubicBezTo>
                  <a:cubicBezTo>
                    <a:pt x="5863590" y="156210"/>
                    <a:pt x="5853430" y="175260"/>
                    <a:pt x="5839460" y="186690"/>
                  </a:cubicBezTo>
                  <a:cubicBezTo>
                    <a:pt x="5821680" y="199390"/>
                    <a:pt x="5783580" y="209550"/>
                    <a:pt x="5760720" y="204470"/>
                  </a:cubicBezTo>
                  <a:cubicBezTo>
                    <a:pt x="5737860" y="198120"/>
                    <a:pt x="5711190" y="168910"/>
                    <a:pt x="5702300" y="148590"/>
                  </a:cubicBezTo>
                  <a:cubicBezTo>
                    <a:pt x="5695950" y="132080"/>
                    <a:pt x="5694680" y="111760"/>
                    <a:pt x="5702300" y="93980"/>
                  </a:cubicBezTo>
                  <a:cubicBezTo>
                    <a:pt x="5711190" y="73660"/>
                    <a:pt x="5737860" y="45720"/>
                    <a:pt x="5760720" y="39370"/>
                  </a:cubicBezTo>
                  <a:cubicBezTo>
                    <a:pt x="5782310" y="33020"/>
                    <a:pt x="5820410" y="40640"/>
                    <a:pt x="5838190" y="55880"/>
                  </a:cubicBezTo>
                  <a:cubicBezTo>
                    <a:pt x="5855970" y="71120"/>
                    <a:pt x="5876290" y="106680"/>
                    <a:pt x="5868670" y="129540"/>
                  </a:cubicBezTo>
                  <a:cubicBezTo>
                    <a:pt x="5855970" y="166370"/>
                    <a:pt x="5761990" y="218440"/>
                    <a:pt x="5704840" y="231140"/>
                  </a:cubicBezTo>
                  <a:cubicBezTo>
                    <a:pt x="5652770" y="242570"/>
                    <a:pt x="5584190" y="226060"/>
                    <a:pt x="5539740" y="213360"/>
                  </a:cubicBezTo>
                  <a:cubicBezTo>
                    <a:pt x="5505450" y="204470"/>
                    <a:pt x="5495290" y="184150"/>
                    <a:pt x="5453380" y="173990"/>
                  </a:cubicBezTo>
                  <a:cubicBezTo>
                    <a:pt x="5353050" y="151130"/>
                    <a:pt x="5096510" y="163830"/>
                    <a:pt x="4918710" y="163830"/>
                  </a:cubicBezTo>
                  <a:cubicBezTo>
                    <a:pt x="4740910" y="163830"/>
                    <a:pt x="4545330" y="165100"/>
                    <a:pt x="4386580" y="172720"/>
                  </a:cubicBezTo>
                  <a:cubicBezTo>
                    <a:pt x="4255770" y="179070"/>
                    <a:pt x="4213860" y="193040"/>
                    <a:pt x="4030980" y="200660"/>
                  </a:cubicBezTo>
                  <a:cubicBezTo>
                    <a:pt x="3422650" y="226060"/>
                    <a:pt x="316230" y="254000"/>
                    <a:pt x="66040" y="209550"/>
                  </a:cubicBezTo>
                  <a:cubicBezTo>
                    <a:pt x="39370" y="204470"/>
                    <a:pt x="34290" y="203200"/>
                    <a:pt x="22860" y="193040"/>
                  </a:cubicBezTo>
                  <a:cubicBezTo>
                    <a:pt x="11430" y="180340"/>
                    <a:pt x="0" y="152400"/>
                    <a:pt x="1270" y="135890"/>
                  </a:cubicBezTo>
                  <a:cubicBezTo>
                    <a:pt x="2540" y="120650"/>
                    <a:pt x="12700" y="104140"/>
                    <a:pt x="22860" y="95250"/>
                  </a:cubicBezTo>
                  <a:cubicBezTo>
                    <a:pt x="34290" y="85090"/>
                    <a:pt x="66040" y="78740"/>
                    <a:pt x="66040" y="78740"/>
                  </a:cubicBezTo>
                </a:path>
              </a:pathLst>
            </a:custGeom>
            <a:solidFill>
              <a:srgbClr val="57B1FA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17" id="17"/>
          <p:cNvSpPr txBox="true"/>
          <p:nvPr/>
        </p:nvSpPr>
        <p:spPr>
          <a:xfrm rot="0">
            <a:off x="13700931" y="1767535"/>
            <a:ext cx="3070184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spc="11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images</a:t>
            </a:r>
          </a:p>
        </p:txBody>
      </p:sp>
      <p:grpSp>
        <p:nvGrpSpPr>
          <p:cNvPr name="Group 18" id="18"/>
          <p:cNvGrpSpPr/>
          <p:nvPr/>
        </p:nvGrpSpPr>
        <p:grpSpPr>
          <a:xfrm rot="5400000">
            <a:off x="14742184" y="3088591"/>
            <a:ext cx="1920240" cy="681990"/>
            <a:chOff x="0" y="0"/>
            <a:chExt cx="2560320" cy="90932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49530" y="48260"/>
              <a:ext cx="2459990" cy="810260"/>
            </a:xfrm>
            <a:custGeom>
              <a:avLst/>
              <a:gdLst/>
              <a:ahLst/>
              <a:cxnLst/>
              <a:rect r="r" b="b" t="t" l="l"/>
              <a:pathLst>
                <a:path h="810260" w="2459990">
                  <a:moveTo>
                    <a:pt x="26670" y="326390"/>
                  </a:moveTo>
                  <a:cubicBezTo>
                    <a:pt x="2451100" y="332740"/>
                    <a:pt x="2457450" y="340360"/>
                    <a:pt x="2458720" y="347980"/>
                  </a:cubicBezTo>
                  <a:cubicBezTo>
                    <a:pt x="2459990" y="356870"/>
                    <a:pt x="2452370" y="372110"/>
                    <a:pt x="2439670" y="375920"/>
                  </a:cubicBezTo>
                  <a:cubicBezTo>
                    <a:pt x="2390140" y="393700"/>
                    <a:pt x="2145030" y="294640"/>
                    <a:pt x="2010410" y="250190"/>
                  </a:cubicBezTo>
                  <a:cubicBezTo>
                    <a:pt x="1888490" y="210820"/>
                    <a:pt x="1756410" y="162560"/>
                    <a:pt x="1666240" y="125730"/>
                  </a:cubicBezTo>
                  <a:cubicBezTo>
                    <a:pt x="1607820" y="101600"/>
                    <a:pt x="1540510" y="86360"/>
                    <a:pt x="1522730" y="59690"/>
                  </a:cubicBezTo>
                  <a:cubicBezTo>
                    <a:pt x="1512570" y="45720"/>
                    <a:pt x="1513840" y="21590"/>
                    <a:pt x="1520190" y="12700"/>
                  </a:cubicBezTo>
                  <a:cubicBezTo>
                    <a:pt x="1526540" y="3810"/>
                    <a:pt x="1534160" y="3810"/>
                    <a:pt x="1553210" y="2540"/>
                  </a:cubicBezTo>
                  <a:cubicBezTo>
                    <a:pt x="1638300" y="0"/>
                    <a:pt x="2176780" y="132080"/>
                    <a:pt x="2302510" y="168910"/>
                  </a:cubicBezTo>
                  <a:cubicBezTo>
                    <a:pt x="2346960" y="182880"/>
                    <a:pt x="2368550" y="187960"/>
                    <a:pt x="2390140" y="201930"/>
                  </a:cubicBezTo>
                  <a:cubicBezTo>
                    <a:pt x="2406650" y="213360"/>
                    <a:pt x="2421890" y="222250"/>
                    <a:pt x="2429510" y="238760"/>
                  </a:cubicBezTo>
                  <a:cubicBezTo>
                    <a:pt x="2437130" y="256540"/>
                    <a:pt x="2434590" y="289560"/>
                    <a:pt x="2426970" y="308610"/>
                  </a:cubicBezTo>
                  <a:cubicBezTo>
                    <a:pt x="2421890" y="323850"/>
                    <a:pt x="2413000" y="328930"/>
                    <a:pt x="2397760" y="344170"/>
                  </a:cubicBezTo>
                  <a:cubicBezTo>
                    <a:pt x="2360930" y="378460"/>
                    <a:pt x="2268220" y="445770"/>
                    <a:pt x="2192020" y="494030"/>
                  </a:cubicBezTo>
                  <a:cubicBezTo>
                    <a:pt x="2103120" y="551180"/>
                    <a:pt x="1996440" y="607060"/>
                    <a:pt x="1894840" y="659130"/>
                  </a:cubicBezTo>
                  <a:cubicBezTo>
                    <a:pt x="1793240" y="712470"/>
                    <a:pt x="1649730" y="810260"/>
                    <a:pt x="1583690" y="808990"/>
                  </a:cubicBezTo>
                  <a:cubicBezTo>
                    <a:pt x="1550670" y="808990"/>
                    <a:pt x="1520190" y="789940"/>
                    <a:pt x="1511300" y="773430"/>
                  </a:cubicBezTo>
                  <a:cubicBezTo>
                    <a:pt x="1506220" y="763270"/>
                    <a:pt x="1510030" y="742950"/>
                    <a:pt x="1517650" y="737870"/>
                  </a:cubicBezTo>
                  <a:cubicBezTo>
                    <a:pt x="1524000" y="732790"/>
                    <a:pt x="1549400" y="737870"/>
                    <a:pt x="1553210" y="745490"/>
                  </a:cubicBezTo>
                  <a:cubicBezTo>
                    <a:pt x="1558290" y="751840"/>
                    <a:pt x="1551940" y="775970"/>
                    <a:pt x="1544320" y="781050"/>
                  </a:cubicBezTo>
                  <a:cubicBezTo>
                    <a:pt x="1536700" y="784860"/>
                    <a:pt x="1512570" y="777240"/>
                    <a:pt x="1508760" y="769620"/>
                  </a:cubicBezTo>
                  <a:cubicBezTo>
                    <a:pt x="1504950" y="762000"/>
                    <a:pt x="1515110" y="739140"/>
                    <a:pt x="1521460" y="735330"/>
                  </a:cubicBezTo>
                  <a:cubicBezTo>
                    <a:pt x="1527810" y="731520"/>
                    <a:pt x="1539240" y="732790"/>
                    <a:pt x="1545590" y="736600"/>
                  </a:cubicBezTo>
                  <a:cubicBezTo>
                    <a:pt x="1553210" y="741680"/>
                    <a:pt x="1554480" y="759460"/>
                    <a:pt x="1562100" y="763270"/>
                  </a:cubicBezTo>
                  <a:cubicBezTo>
                    <a:pt x="1568450" y="765810"/>
                    <a:pt x="1574800" y="763270"/>
                    <a:pt x="1588770" y="758190"/>
                  </a:cubicBezTo>
                  <a:cubicBezTo>
                    <a:pt x="1640840" y="740410"/>
                    <a:pt x="1833880" y="636270"/>
                    <a:pt x="1951990" y="570230"/>
                  </a:cubicBezTo>
                  <a:cubicBezTo>
                    <a:pt x="2067560" y="505460"/>
                    <a:pt x="2216150" y="427990"/>
                    <a:pt x="2291080" y="368300"/>
                  </a:cubicBezTo>
                  <a:cubicBezTo>
                    <a:pt x="2334260" y="334010"/>
                    <a:pt x="2379980" y="295910"/>
                    <a:pt x="2382520" y="273050"/>
                  </a:cubicBezTo>
                  <a:cubicBezTo>
                    <a:pt x="2383790" y="262890"/>
                    <a:pt x="2377440" y="255270"/>
                    <a:pt x="2368550" y="247650"/>
                  </a:cubicBezTo>
                  <a:cubicBezTo>
                    <a:pt x="2353310" y="234950"/>
                    <a:pt x="2327910" y="229870"/>
                    <a:pt x="2288540" y="218440"/>
                  </a:cubicBezTo>
                  <a:cubicBezTo>
                    <a:pt x="2178050" y="185420"/>
                    <a:pt x="1762760" y="110490"/>
                    <a:pt x="1643380" y="78740"/>
                  </a:cubicBezTo>
                  <a:cubicBezTo>
                    <a:pt x="1595120" y="66040"/>
                    <a:pt x="1550670" y="60960"/>
                    <a:pt x="1545590" y="46990"/>
                  </a:cubicBezTo>
                  <a:cubicBezTo>
                    <a:pt x="1543050" y="40640"/>
                    <a:pt x="1549400" y="26670"/>
                    <a:pt x="1558290" y="22860"/>
                  </a:cubicBezTo>
                  <a:cubicBezTo>
                    <a:pt x="1591310" y="12700"/>
                    <a:pt x="1720850" y="97790"/>
                    <a:pt x="1831340" y="138430"/>
                  </a:cubicBezTo>
                  <a:cubicBezTo>
                    <a:pt x="1993900" y="196850"/>
                    <a:pt x="2391410" y="284480"/>
                    <a:pt x="2444750" y="328930"/>
                  </a:cubicBezTo>
                  <a:cubicBezTo>
                    <a:pt x="2456180" y="339090"/>
                    <a:pt x="2459990" y="346710"/>
                    <a:pt x="2458720" y="354330"/>
                  </a:cubicBezTo>
                  <a:cubicBezTo>
                    <a:pt x="2457450" y="363220"/>
                    <a:pt x="2453640" y="369570"/>
                    <a:pt x="2439670" y="375920"/>
                  </a:cubicBezTo>
                  <a:cubicBezTo>
                    <a:pt x="2307590" y="435610"/>
                    <a:pt x="175260" y="444500"/>
                    <a:pt x="26670" y="377190"/>
                  </a:cubicBezTo>
                  <a:cubicBezTo>
                    <a:pt x="7620" y="368300"/>
                    <a:pt x="0" y="356870"/>
                    <a:pt x="1270" y="347980"/>
                  </a:cubicBezTo>
                  <a:cubicBezTo>
                    <a:pt x="1270" y="340360"/>
                    <a:pt x="26670" y="326390"/>
                    <a:pt x="26670" y="32639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0" id="20"/>
          <p:cNvSpPr txBox="true"/>
          <p:nvPr/>
        </p:nvSpPr>
        <p:spPr>
          <a:xfrm rot="0">
            <a:off x="13884934" y="4742131"/>
            <a:ext cx="4002746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i="true" spc="115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Container’ı oluştur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3463929" y="5126599"/>
            <a:ext cx="4476750" cy="237172"/>
            <a:chOff x="0" y="0"/>
            <a:chExt cx="5969000" cy="31623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49530" y="34290"/>
              <a:ext cx="5876290" cy="254000"/>
            </a:xfrm>
            <a:custGeom>
              <a:avLst/>
              <a:gdLst/>
              <a:ahLst/>
              <a:cxnLst/>
              <a:rect r="r" b="b" t="t" l="l"/>
              <a:pathLst>
                <a:path h="254000" w="5876290">
                  <a:moveTo>
                    <a:pt x="66040" y="78740"/>
                  </a:moveTo>
                  <a:cubicBezTo>
                    <a:pt x="4464050" y="73660"/>
                    <a:pt x="4734560" y="35560"/>
                    <a:pt x="4998720" y="25400"/>
                  </a:cubicBezTo>
                  <a:cubicBezTo>
                    <a:pt x="5181600" y="17780"/>
                    <a:pt x="5377180" y="0"/>
                    <a:pt x="5463540" y="16510"/>
                  </a:cubicBezTo>
                  <a:cubicBezTo>
                    <a:pt x="5499100" y="24130"/>
                    <a:pt x="5504180" y="39370"/>
                    <a:pt x="5534660" y="46990"/>
                  </a:cubicBezTo>
                  <a:cubicBezTo>
                    <a:pt x="5580380" y="58420"/>
                    <a:pt x="5707380" y="39370"/>
                    <a:pt x="5721350" y="62230"/>
                  </a:cubicBezTo>
                  <a:cubicBezTo>
                    <a:pt x="5727700" y="73660"/>
                    <a:pt x="5697220" y="111760"/>
                    <a:pt x="5698490" y="113030"/>
                  </a:cubicBezTo>
                  <a:cubicBezTo>
                    <a:pt x="5699760" y="114300"/>
                    <a:pt x="5722620" y="57150"/>
                    <a:pt x="5742940" y="45720"/>
                  </a:cubicBezTo>
                  <a:cubicBezTo>
                    <a:pt x="5763260" y="35560"/>
                    <a:pt x="5802630" y="36830"/>
                    <a:pt x="5822950" y="45720"/>
                  </a:cubicBezTo>
                  <a:cubicBezTo>
                    <a:pt x="5839460" y="53340"/>
                    <a:pt x="5853430" y="69850"/>
                    <a:pt x="5861050" y="85090"/>
                  </a:cubicBezTo>
                  <a:cubicBezTo>
                    <a:pt x="5868670" y="100330"/>
                    <a:pt x="5871210" y="121920"/>
                    <a:pt x="5867400" y="139700"/>
                  </a:cubicBezTo>
                  <a:cubicBezTo>
                    <a:pt x="5863590" y="156210"/>
                    <a:pt x="5853430" y="175260"/>
                    <a:pt x="5839460" y="186690"/>
                  </a:cubicBezTo>
                  <a:cubicBezTo>
                    <a:pt x="5821680" y="199390"/>
                    <a:pt x="5783580" y="209550"/>
                    <a:pt x="5760720" y="204470"/>
                  </a:cubicBezTo>
                  <a:cubicBezTo>
                    <a:pt x="5737860" y="198120"/>
                    <a:pt x="5711190" y="168910"/>
                    <a:pt x="5702300" y="148590"/>
                  </a:cubicBezTo>
                  <a:cubicBezTo>
                    <a:pt x="5695950" y="132080"/>
                    <a:pt x="5694680" y="111760"/>
                    <a:pt x="5702300" y="93980"/>
                  </a:cubicBezTo>
                  <a:cubicBezTo>
                    <a:pt x="5711190" y="73660"/>
                    <a:pt x="5737860" y="45720"/>
                    <a:pt x="5760720" y="39370"/>
                  </a:cubicBezTo>
                  <a:cubicBezTo>
                    <a:pt x="5782310" y="33020"/>
                    <a:pt x="5820410" y="40640"/>
                    <a:pt x="5838190" y="55880"/>
                  </a:cubicBezTo>
                  <a:cubicBezTo>
                    <a:pt x="5855970" y="71120"/>
                    <a:pt x="5876290" y="106680"/>
                    <a:pt x="5868670" y="129540"/>
                  </a:cubicBezTo>
                  <a:cubicBezTo>
                    <a:pt x="5855970" y="166370"/>
                    <a:pt x="5761990" y="218440"/>
                    <a:pt x="5704840" y="231140"/>
                  </a:cubicBezTo>
                  <a:cubicBezTo>
                    <a:pt x="5652770" y="242570"/>
                    <a:pt x="5584190" y="226060"/>
                    <a:pt x="5539740" y="213360"/>
                  </a:cubicBezTo>
                  <a:cubicBezTo>
                    <a:pt x="5505450" y="204470"/>
                    <a:pt x="5495290" y="184150"/>
                    <a:pt x="5453380" y="173990"/>
                  </a:cubicBezTo>
                  <a:cubicBezTo>
                    <a:pt x="5353050" y="151130"/>
                    <a:pt x="5096510" y="163830"/>
                    <a:pt x="4918710" y="163830"/>
                  </a:cubicBezTo>
                  <a:cubicBezTo>
                    <a:pt x="4740910" y="163830"/>
                    <a:pt x="4545330" y="165100"/>
                    <a:pt x="4386580" y="172720"/>
                  </a:cubicBezTo>
                  <a:cubicBezTo>
                    <a:pt x="4255770" y="179070"/>
                    <a:pt x="4213860" y="193040"/>
                    <a:pt x="4030980" y="200660"/>
                  </a:cubicBezTo>
                  <a:cubicBezTo>
                    <a:pt x="3422650" y="226060"/>
                    <a:pt x="316230" y="254000"/>
                    <a:pt x="66040" y="209550"/>
                  </a:cubicBezTo>
                  <a:cubicBezTo>
                    <a:pt x="39370" y="204470"/>
                    <a:pt x="34290" y="203200"/>
                    <a:pt x="22860" y="193040"/>
                  </a:cubicBezTo>
                  <a:cubicBezTo>
                    <a:pt x="11430" y="180340"/>
                    <a:pt x="0" y="152400"/>
                    <a:pt x="1270" y="135890"/>
                  </a:cubicBezTo>
                  <a:cubicBezTo>
                    <a:pt x="2540" y="120650"/>
                    <a:pt x="12700" y="104140"/>
                    <a:pt x="22860" y="95250"/>
                  </a:cubicBezTo>
                  <a:cubicBezTo>
                    <a:pt x="34290" y="85090"/>
                    <a:pt x="66040" y="78740"/>
                    <a:pt x="66040" y="78740"/>
                  </a:cubicBezTo>
                </a:path>
              </a:pathLst>
            </a:custGeom>
            <a:solidFill>
              <a:srgbClr val="57B1FA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3" id="23"/>
          <p:cNvSpPr txBox="true"/>
          <p:nvPr/>
        </p:nvSpPr>
        <p:spPr>
          <a:xfrm rot="0">
            <a:off x="13700931" y="5718749"/>
            <a:ext cx="3070184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spc="11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run</a:t>
            </a:r>
          </a:p>
        </p:txBody>
      </p:sp>
      <p:grpSp>
        <p:nvGrpSpPr>
          <p:cNvPr name="Group 24" id="24"/>
          <p:cNvGrpSpPr/>
          <p:nvPr/>
        </p:nvGrpSpPr>
        <p:grpSpPr>
          <a:xfrm rot="-10800000">
            <a:off x="11383768" y="8609987"/>
            <a:ext cx="1920240" cy="681990"/>
            <a:chOff x="0" y="0"/>
            <a:chExt cx="2560320" cy="90932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49530" y="48260"/>
              <a:ext cx="2459990" cy="810260"/>
            </a:xfrm>
            <a:custGeom>
              <a:avLst/>
              <a:gdLst/>
              <a:ahLst/>
              <a:cxnLst/>
              <a:rect r="r" b="b" t="t" l="l"/>
              <a:pathLst>
                <a:path h="810260" w="2459990">
                  <a:moveTo>
                    <a:pt x="26670" y="326390"/>
                  </a:moveTo>
                  <a:cubicBezTo>
                    <a:pt x="2451100" y="332740"/>
                    <a:pt x="2457450" y="340360"/>
                    <a:pt x="2458720" y="347980"/>
                  </a:cubicBezTo>
                  <a:cubicBezTo>
                    <a:pt x="2459990" y="356870"/>
                    <a:pt x="2452370" y="372110"/>
                    <a:pt x="2439670" y="375920"/>
                  </a:cubicBezTo>
                  <a:cubicBezTo>
                    <a:pt x="2390140" y="393700"/>
                    <a:pt x="2145030" y="294640"/>
                    <a:pt x="2010410" y="250190"/>
                  </a:cubicBezTo>
                  <a:cubicBezTo>
                    <a:pt x="1888490" y="210820"/>
                    <a:pt x="1756410" y="162560"/>
                    <a:pt x="1666240" y="125730"/>
                  </a:cubicBezTo>
                  <a:cubicBezTo>
                    <a:pt x="1607820" y="101600"/>
                    <a:pt x="1540510" y="86360"/>
                    <a:pt x="1522730" y="59690"/>
                  </a:cubicBezTo>
                  <a:cubicBezTo>
                    <a:pt x="1512570" y="45720"/>
                    <a:pt x="1513840" y="21590"/>
                    <a:pt x="1520190" y="12700"/>
                  </a:cubicBezTo>
                  <a:cubicBezTo>
                    <a:pt x="1526540" y="3810"/>
                    <a:pt x="1534160" y="3810"/>
                    <a:pt x="1553210" y="2540"/>
                  </a:cubicBezTo>
                  <a:cubicBezTo>
                    <a:pt x="1638300" y="0"/>
                    <a:pt x="2176780" y="132080"/>
                    <a:pt x="2302510" y="168910"/>
                  </a:cubicBezTo>
                  <a:cubicBezTo>
                    <a:pt x="2346960" y="182880"/>
                    <a:pt x="2368550" y="187960"/>
                    <a:pt x="2390140" y="201930"/>
                  </a:cubicBezTo>
                  <a:cubicBezTo>
                    <a:pt x="2406650" y="213360"/>
                    <a:pt x="2421890" y="222250"/>
                    <a:pt x="2429510" y="238760"/>
                  </a:cubicBezTo>
                  <a:cubicBezTo>
                    <a:pt x="2437130" y="256540"/>
                    <a:pt x="2434590" y="289560"/>
                    <a:pt x="2426970" y="308610"/>
                  </a:cubicBezTo>
                  <a:cubicBezTo>
                    <a:pt x="2421890" y="323850"/>
                    <a:pt x="2413000" y="328930"/>
                    <a:pt x="2397760" y="344170"/>
                  </a:cubicBezTo>
                  <a:cubicBezTo>
                    <a:pt x="2360930" y="378460"/>
                    <a:pt x="2268220" y="445770"/>
                    <a:pt x="2192020" y="494030"/>
                  </a:cubicBezTo>
                  <a:cubicBezTo>
                    <a:pt x="2103120" y="551180"/>
                    <a:pt x="1996440" y="607060"/>
                    <a:pt x="1894840" y="659130"/>
                  </a:cubicBezTo>
                  <a:cubicBezTo>
                    <a:pt x="1793240" y="712470"/>
                    <a:pt x="1649730" y="810260"/>
                    <a:pt x="1583690" y="808990"/>
                  </a:cubicBezTo>
                  <a:cubicBezTo>
                    <a:pt x="1550670" y="808990"/>
                    <a:pt x="1520190" y="789940"/>
                    <a:pt x="1511300" y="773430"/>
                  </a:cubicBezTo>
                  <a:cubicBezTo>
                    <a:pt x="1506220" y="763270"/>
                    <a:pt x="1510030" y="742950"/>
                    <a:pt x="1517650" y="737870"/>
                  </a:cubicBezTo>
                  <a:cubicBezTo>
                    <a:pt x="1524000" y="732790"/>
                    <a:pt x="1549400" y="737870"/>
                    <a:pt x="1553210" y="745490"/>
                  </a:cubicBezTo>
                  <a:cubicBezTo>
                    <a:pt x="1558290" y="751840"/>
                    <a:pt x="1551940" y="775970"/>
                    <a:pt x="1544320" y="781050"/>
                  </a:cubicBezTo>
                  <a:cubicBezTo>
                    <a:pt x="1536700" y="784860"/>
                    <a:pt x="1512570" y="777240"/>
                    <a:pt x="1508760" y="769620"/>
                  </a:cubicBezTo>
                  <a:cubicBezTo>
                    <a:pt x="1504950" y="762000"/>
                    <a:pt x="1515110" y="739140"/>
                    <a:pt x="1521460" y="735330"/>
                  </a:cubicBezTo>
                  <a:cubicBezTo>
                    <a:pt x="1527810" y="731520"/>
                    <a:pt x="1539240" y="732790"/>
                    <a:pt x="1545590" y="736600"/>
                  </a:cubicBezTo>
                  <a:cubicBezTo>
                    <a:pt x="1553210" y="741680"/>
                    <a:pt x="1554480" y="759460"/>
                    <a:pt x="1562100" y="763270"/>
                  </a:cubicBezTo>
                  <a:cubicBezTo>
                    <a:pt x="1568450" y="765810"/>
                    <a:pt x="1574800" y="763270"/>
                    <a:pt x="1588770" y="758190"/>
                  </a:cubicBezTo>
                  <a:cubicBezTo>
                    <a:pt x="1640840" y="740410"/>
                    <a:pt x="1833880" y="636270"/>
                    <a:pt x="1951990" y="570230"/>
                  </a:cubicBezTo>
                  <a:cubicBezTo>
                    <a:pt x="2067560" y="505460"/>
                    <a:pt x="2216150" y="427990"/>
                    <a:pt x="2291080" y="368300"/>
                  </a:cubicBezTo>
                  <a:cubicBezTo>
                    <a:pt x="2334260" y="334010"/>
                    <a:pt x="2379980" y="295910"/>
                    <a:pt x="2382520" y="273050"/>
                  </a:cubicBezTo>
                  <a:cubicBezTo>
                    <a:pt x="2383790" y="262890"/>
                    <a:pt x="2377440" y="255270"/>
                    <a:pt x="2368550" y="247650"/>
                  </a:cubicBezTo>
                  <a:cubicBezTo>
                    <a:pt x="2353310" y="234950"/>
                    <a:pt x="2327910" y="229870"/>
                    <a:pt x="2288540" y="218440"/>
                  </a:cubicBezTo>
                  <a:cubicBezTo>
                    <a:pt x="2178050" y="185420"/>
                    <a:pt x="1762760" y="110490"/>
                    <a:pt x="1643380" y="78740"/>
                  </a:cubicBezTo>
                  <a:cubicBezTo>
                    <a:pt x="1595120" y="66040"/>
                    <a:pt x="1550670" y="60960"/>
                    <a:pt x="1545590" y="46990"/>
                  </a:cubicBezTo>
                  <a:cubicBezTo>
                    <a:pt x="1543050" y="40640"/>
                    <a:pt x="1549400" y="26670"/>
                    <a:pt x="1558290" y="22860"/>
                  </a:cubicBezTo>
                  <a:cubicBezTo>
                    <a:pt x="1591310" y="12700"/>
                    <a:pt x="1720850" y="97790"/>
                    <a:pt x="1831340" y="138430"/>
                  </a:cubicBezTo>
                  <a:cubicBezTo>
                    <a:pt x="1993900" y="196850"/>
                    <a:pt x="2391410" y="284480"/>
                    <a:pt x="2444750" y="328930"/>
                  </a:cubicBezTo>
                  <a:cubicBezTo>
                    <a:pt x="2456180" y="339090"/>
                    <a:pt x="2459990" y="346710"/>
                    <a:pt x="2458720" y="354330"/>
                  </a:cubicBezTo>
                  <a:cubicBezTo>
                    <a:pt x="2457450" y="363220"/>
                    <a:pt x="2453640" y="369570"/>
                    <a:pt x="2439670" y="375920"/>
                  </a:cubicBezTo>
                  <a:cubicBezTo>
                    <a:pt x="2307590" y="435610"/>
                    <a:pt x="175260" y="444500"/>
                    <a:pt x="26670" y="377190"/>
                  </a:cubicBezTo>
                  <a:cubicBezTo>
                    <a:pt x="7620" y="368300"/>
                    <a:pt x="0" y="356870"/>
                    <a:pt x="1270" y="347980"/>
                  </a:cubicBezTo>
                  <a:cubicBezTo>
                    <a:pt x="1270" y="340360"/>
                    <a:pt x="26670" y="326390"/>
                    <a:pt x="26670" y="32639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6" id="26"/>
          <p:cNvSpPr txBox="true"/>
          <p:nvPr/>
        </p:nvSpPr>
        <p:spPr>
          <a:xfrm rot="0">
            <a:off x="13700931" y="8447929"/>
            <a:ext cx="4186750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i="true" spc="115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Container’ı kontrol el</a:t>
            </a:r>
          </a:p>
        </p:txBody>
      </p:sp>
      <p:grpSp>
        <p:nvGrpSpPr>
          <p:cNvPr name="Group 27" id="27"/>
          <p:cNvGrpSpPr/>
          <p:nvPr/>
        </p:nvGrpSpPr>
        <p:grpSpPr>
          <a:xfrm rot="0">
            <a:off x="13463929" y="8832396"/>
            <a:ext cx="4476750" cy="237172"/>
            <a:chOff x="0" y="0"/>
            <a:chExt cx="5969000" cy="31623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49530" y="34290"/>
              <a:ext cx="5876290" cy="254000"/>
            </a:xfrm>
            <a:custGeom>
              <a:avLst/>
              <a:gdLst/>
              <a:ahLst/>
              <a:cxnLst/>
              <a:rect r="r" b="b" t="t" l="l"/>
              <a:pathLst>
                <a:path h="254000" w="5876290">
                  <a:moveTo>
                    <a:pt x="66040" y="78740"/>
                  </a:moveTo>
                  <a:cubicBezTo>
                    <a:pt x="4464050" y="73660"/>
                    <a:pt x="4734560" y="35560"/>
                    <a:pt x="4998720" y="25400"/>
                  </a:cubicBezTo>
                  <a:cubicBezTo>
                    <a:pt x="5181600" y="17780"/>
                    <a:pt x="5377180" y="0"/>
                    <a:pt x="5463540" y="16510"/>
                  </a:cubicBezTo>
                  <a:cubicBezTo>
                    <a:pt x="5499100" y="24130"/>
                    <a:pt x="5504180" y="39370"/>
                    <a:pt x="5534660" y="46990"/>
                  </a:cubicBezTo>
                  <a:cubicBezTo>
                    <a:pt x="5580380" y="58420"/>
                    <a:pt x="5707380" y="39370"/>
                    <a:pt x="5721350" y="62230"/>
                  </a:cubicBezTo>
                  <a:cubicBezTo>
                    <a:pt x="5727700" y="73660"/>
                    <a:pt x="5697220" y="111760"/>
                    <a:pt x="5698490" y="113030"/>
                  </a:cubicBezTo>
                  <a:cubicBezTo>
                    <a:pt x="5699760" y="114300"/>
                    <a:pt x="5722620" y="57150"/>
                    <a:pt x="5742940" y="45720"/>
                  </a:cubicBezTo>
                  <a:cubicBezTo>
                    <a:pt x="5763260" y="35560"/>
                    <a:pt x="5802630" y="36830"/>
                    <a:pt x="5822950" y="45720"/>
                  </a:cubicBezTo>
                  <a:cubicBezTo>
                    <a:pt x="5839460" y="53340"/>
                    <a:pt x="5853430" y="69850"/>
                    <a:pt x="5861050" y="85090"/>
                  </a:cubicBezTo>
                  <a:cubicBezTo>
                    <a:pt x="5868670" y="100330"/>
                    <a:pt x="5871210" y="121920"/>
                    <a:pt x="5867400" y="139700"/>
                  </a:cubicBezTo>
                  <a:cubicBezTo>
                    <a:pt x="5863590" y="156210"/>
                    <a:pt x="5853430" y="175260"/>
                    <a:pt x="5839460" y="186690"/>
                  </a:cubicBezTo>
                  <a:cubicBezTo>
                    <a:pt x="5821680" y="199390"/>
                    <a:pt x="5783580" y="209550"/>
                    <a:pt x="5760720" y="204470"/>
                  </a:cubicBezTo>
                  <a:cubicBezTo>
                    <a:pt x="5737860" y="198120"/>
                    <a:pt x="5711190" y="168910"/>
                    <a:pt x="5702300" y="148590"/>
                  </a:cubicBezTo>
                  <a:cubicBezTo>
                    <a:pt x="5695950" y="132080"/>
                    <a:pt x="5694680" y="111760"/>
                    <a:pt x="5702300" y="93980"/>
                  </a:cubicBezTo>
                  <a:cubicBezTo>
                    <a:pt x="5711190" y="73660"/>
                    <a:pt x="5737860" y="45720"/>
                    <a:pt x="5760720" y="39370"/>
                  </a:cubicBezTo>
                  <a:cubicBezTo>
                    <a:pt x="5782310" y="33020"/>
                    <a:pt x="5820410" y="40640"/>
                    <a:pt x="5838190" y="55880"/>
                  </a:cubicBezTo>
                  <a:cubicBezTo>
                    <a:pt x="5855970" y="71120"/>
                    <a:pt x="5876290" y="106680"/>
                    <a:pt x="5868670" y="129540"/>
                  </a:cubicBezTo>
                  <a:cubicBezTo>
                    <a:pt x="5855970" y="166370"/>
                    <a:pt x="5761990" y="218440"/>
                    <a:pt x="5704840" y="231140"/>
                  </a:cubicBezTo>
                  <a:cubicBezTo>
                    <a:pt x="5652770" y="242570"/>
                    <a:pt x="5584190" y="226060"/>
                    <a:pt x="5539740" y="213360"/>
                  </a:cubicBezTo>
                  <a:cubicBezTo>
                    <a:pt x="5505450" y="204470"/>
                    <a:pt x="5495290" y="184150"/>
                    <a:pt x="5453380" y="173990"/>
                  </a:cubicBezTo>
                  <a:cubicBezTo>
                    <a:pt x="5353050" y="151130"/>
                    <a:pt x="5096510" y="163830"/>
                    <a:pt x="4918710" y="163830"/>
                  </a:cubicBezTo>
                  <a:cubicBezTo>
                    <a:pt x="4740910" y="163830"/>
                    <a:pt x="4545330" y="165100"/>
                    <a:pt x="4386580" y="172720"/>
                  </a:cubicBezTo>
                  <a:cubicBezTo>
                    <a:pt x="4255770" y="179070"/>
                    <a:pt x="4213860" y="193040"/>
                    <a:pt x="4030980" y="200660"/>
                  </a:cubicBezTo>
                  <a:cubicBezTo>
                    <a:pt x="3422650" y="226060"/>
                    <a:pt x="316230" y="254000"/>
                    <a:pt x="66040" y="209550"/>
                  </a:cubicBezTo>
                  <a:cubicBezTo>
                    <a:pt x="39370" y="204470"/>
                    <a:pt x="34290" y="203200"/>
                    <a:pt x="22860" y="193040"/>
                  </a:cubicBezTo>
                  <a:cubicBezTo>
                    <a:pt x="11430" y="180340"/>
                    <a:pt x="0" y="152400"/>
                    <a:pt x="1270" y="135890"/>
                  </a:cubicBezTo>
                  <a:cubicBezTo>
                    <a:pt x="2540" y="120650"/>
                    <a:pt x="12700" y="104140"/>
                    <a:pt x="22860" y="95250"/>
                  </a:cubicBezTo>
                  <a:cubicBezTo>
                    <a:pt x="34290" y="85090"/>
                    <a:pt x="66040" y="78740"/>
                    <a:pt x="66040" y="78740"/>
                  </a:cubicBezTo>
                </a:path>
              </a:pathLst>
            </a:custGeom>
            <a:solidFill>
              <a:srgbClr val="57B1FA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29" id="29"/>
          <p:cNvSpPr txBox="true"/>
          <p:nvPr/>
        </p:nvSpPr>
        <p:spPr>
          <a:xfrm rot="0">
            <a:off x="13700931" y="9239250"/>
            <a:ext cx="3070184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spc="11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ps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7025469" y="8336708"/>
            <a:ext cx="4936130" cy="92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i="true" spc="115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Kodunu güncelledikten sonra tekrar build et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7025469" y="9364828"/>
            <a:ext cx="4476750" cy="237172"/>
            <a:chOff x="0" y="0"/>
            <a:chExt cx="5969000" cy="31623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49530" y="34290"/>
              <a:ext cx="5876290" cy="254000"/>
            </a:xfrm>
            <a:custGeom>
              <a:avLst/>
              <a:gdLst/>
              <a:ahLst/>
              <a:cxnLst/>
              <a:rect r="r" b="b" t="t" l="l"/>
              <a:pathLst>
                <a:path h="254000" w="5876290">
                  <a:moveTo>
                    <a:pt x="66040" y="78740"/>
                  </a:moveTo>
                  <a:cubicBezTo>
                    <a:pt x="4464050" y="73660"/>
                    <a:pt x="4734560" y="35560"/>
                    <a:pt x="4998720" y="25400"/>
                  </a:cubicBezTo>
                  <a:cubicBezTo>
                    <a:pt x="5181600" y="17780"/>
                    <a:pt x="5377180" y="0"/>
                    <a:pt x="5463540" y="16510"/>
                  </a:cubicBezTo>
                  <a:cubicBezTo>
                    <a:pt x="5499100" y="24130"/>
                    <a:pt x="5504180" y="39370"/>
                    <a:pt x="5534660" y="46990"/>
                  </a:cubicBezTo>
                  <a:cubicBezTo>
                    <a:pt x="5580380" y="58420"/>
                    <a:pt x="5707380" y="39370"/>
                    <a:pt x="5721350" y="62230"/>
                  </a:cubicBezTo>
                  <a:cubicBezTo>
                    <a:pt x="5727700" y="73660"/>
                    <a:pt x="5697220" y="111760"/>
                    <a:pt x="5698490" y="113030"/>
                  </a:cubicBezTo>
                  <a:cubicBezTo>
                    <a:pt x="5699760" y="114300"/>
                    <a:pt x="5722620" y="57150"/>
                    <a:pt x="5742940" y="45720"/>
                  </a:cubicBezTo>
                  <a:cubicBezTo>
                    <a:pt x="5763260" y="35560"/>
                    <a:pt x="5802630" y="36830"/>
                    <a:pt x="5822950" y="45720"/>
                  </a:cubicBezTo>
                  <a:cubicBezTo>
                    <a:pt x="5839460" y="53340"/>
                    <a:pt x="5853430" y="69850"/>
                    <a:pt x="5861050" y="85090"/>
                  </a:cubicBezTo>
                  <a:cubicBezTo>
                    <a:pt x="5868670" y="100330"/>
                    <a:pt x="5871210" y="121920"/>
                    <a:pt x="5867400" y="139700"/>
                  </a:cubicBezTo>
                  <a:cubicBezTo>
                    <a:pt x="5863590" y="156210"/>
                    <a:pt x="5853430" y="175260"/>
                    <a:pt x="5839460" y="186690"/>
                  </a:cubicBezTo>
                  <a:cubicBezTo>
                    <a:pt x="5821680" y="199390"/>
                    <a:pt x="5783580" y="209550"/>
                    <a:pt x="5760720" y="204470"/>
                  </a:cubicBezTo>
                  <a:cubicBezTo>
                    <a:pt x="5737860" y="198120"/>
                    <a:pt x="5711190" y="168910"/>
                    <a:pt x="5702300" y="148590"/>
                  </a:cubicBezTo>
                  <a:cubicBezTo>
                    <a:pt x="5695950" y="132080"/>
                    <a:pt x="5694680" y="111760"/>
                    <a:pt x="5702300" y="93980"/>
                  </a:cubicBezTo>
                  <a:cubicBezTo>
                    <a:pt x="5711190" y="73660"/>
                    <a:pt x="5737860" y="45720"/>
                    <a:pt x="5760720" y="39370"/>
                  </a:cubicBezTo>
                  <a:cubicBezTo>
                    <a:pt x="5782310" y="33020"/>
                    <a:pt x="5820410" y="40640"/>
                    <a:pt x="5838190" y="55880"/>
                  </a:cubicBezTo>
                  <a:cubicBezTo>
                    <a:pt x="5855970" y="71120"/>
                    <a:pt x="5876290" y="106680"/>
                    <a:pt x="5868670" y="129540"/>
                  </a:cubicBezTo>
                  <a:cubicBezTo>
                    <a:pt x="5855970" y="166370"/>
                    <a:pt x="5761990" y="218440"/>
                    <a:pt x="5704840" y="231140"/>
                  </a:cubicBezTo>
                  <a:cubicBezTo>
                    <a:pt x="5652770" y="242570"/>
                    <a:pt x="5584190" y="226060"/>
                    <a:pt x="5539740" y="213360"/>
                  </a:cubicBezTo>
                  <a:cubicBezTo>
                    <a:pt x="5505450" y="204470"/>
                    <a:pt x="5495290" y="184150"/>
                    <a:pt x="5453380" y="173990"/>
                  </a:cubicBezTo>
                  <a:cubicBezTo>
                    <a:pt x="5353050" y="151130"/>
                    <a:pt x="5096510" y="163830"/>
                    <a:pt x="4918710" y="163830"/>
                  </a:cubicBezTo>
                  <a:cubicBezTo>
                    <a:pt x="4740910" y="163830"/>
                    <a:pt x="4545330" y="165100"/>
                    <a:pt x="4386580" y="172720"/>
                  </a:cubicBezTo>
                  <a:cubicBezTo>
                    <a:pt x="4255770" y="179070"/>
                    <a:pt x="4213860" y="193040"/>
                    <a:pt x="4030980" y="200660"/>
                  </a:cubicBezTo>
                  <a:cubicBezTo>
                    <a:pt x="3422650" y="226060"/>
                    <a:pt x="316230" y="254000"/>
                    <a:pt x="66040" y="209550"/>
                  </a:cubicBezTo>
                  <a:cubicBezTo>
                    <a:pt x="39370" y="204470"/>
                    <a:pt x="34290" y="203200"/>
                    <a:pt x="22860" y="193040"/>
                  </a:cubicBezTo>
                  <a:cubicBezTo>
                    <a:pt x="11430" y="180340"/>
                    <a:pt x="0" y="152400"/>
                    <a:pt x="1270" y="135890"/>
                  </a:cubicBezTo>
                  <a:cubicBezTo>
                    <a:pt x="2540" y="120650"/>
                    <a:pt x="12700" y="104140"/>
                    <a:pt x="22860" y="95250"/>
                  </a:cubicBezTo>
                  <a:cubicBezTo>
                    <a:pt x="34290" y="85090"/>
                    <a:pt x="66040" y="78740"/>
                    <a:pt x="66040" y="78740"/>
                  </a:cubicBezTo>
                </a:path>
              </a:pathLst>
            </a:custGeom>
            <a:solidFill>
              <a:srgbClr val="57B1FA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33" id="33"/>
          <p:cNvSpPr txBox="true"/>
          <p:nvPr/>
        </p:nvSpPr>
        <p:spPr>
          <a:xfrm rot="0">
            <a:off x="7262471" y="9771682"/>
            <a:ext cx="3070184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spc="11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build</a:t>
            </a:r>
          </a:p>
        </p:txBody>
      </p:sp>
      <p:grpSp>
        <p:nvGrpSpPr>
          <p:cNvPr name="Group 34" id="34"/>
          <p:cNvGrpSpPr/>
          <p:nvPr/>
        </p:nvGrpSpPr>
        <p:grpSpPr>
          <a:xfrm rot="5400000">
            <a:off x="14742184" y="6757089"/>
            <a:ext cx="1920240" cy="681990"/>
            <a:chOff x="0" y="0"/>
            <a:chExt cx="2560320" cy="90932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49530" y="48260"/>
              <a:ext cx="2459990" cy="810260"/>
            </a:xfrm>
            <a:custGeom>
              <a:avLst/>
              <a:gdLst/>
              <a:ahLst/>
              <a:cxnLst/>
              <a:rect r="r" b="b" t="t" l="l"/>
              <a:pathLst>
                <a:path h="810260" w="2459990">
                  <a:moveTo>
                    <a:pt x="26670" y="326390"/>
                  </a:moveTo>
                  <a:cubicBezTo>
                    <a:pt x="2451100" y="332740"/>
                    <a:pt x="2457450" y="340360"/>
                    <a:pt x="2458720" y="347980"/>
                  </a:cubicBezTo>
                  <a:cubicBezTo>
                    <a:pt x="2459990" y="356870"/>
                    <a:pt x="2452370" y="372110"/>
                    <a:pt x="2439670" y="375920"/>
                  </a:cubicBezTo>
                  <a:cubicBezTo>
                    <a:pt x="2390140" y="393700"/>
                    <a:pt x="2145030" y="294640"/>
                    <a:pt x="2010410" y="250190"/>
                  </a:cubicBezTo>
                  <a:cubicBezTo>
                    <a:pt x="1888490" y="210820"/>
                    <a:pt x="1756410" y="162560"/>
                    <a:pt x="1666240" y="125730"/>
                  </a:cubicBezTo>
                  <a:cubicBezTo>
                    <a:pt x="1607820" y="101600"/>
                    <a:pt x="1540510" y="86360"/>
                    <a:pt x="1522730" y="59690"/>
                  </a:cubicBezTo>
                  <a:cubicBezTo>
                    <a:pt x="1512570" y="45720"/>
                    <a:pt x="1513840" y="21590"/>
                    <a:pt x="1520190" y="12700"/>
                  </a:cubicBezTo>
                  <a:cubicBezTo>
                    <a:pt x="1526540" y="3810"/>
                    <a:pt x="1534160" y="3810"/>
                    <a:pt x="1553210" y="2540"/>
                  </a:cubicBezTo>
                  <a:cubicBezTo>
                    <a:pt x="1638300" y="0"/>
                    <a:pt x="2176780" y="132080"/>
                    <a:pt x="2302510" y="168910"/>
                  </a:cubicBezTo>
                  <a:cubicBezTo>
                    <a:pt x="2346960" y="182880"/>
                    <a:pt x="2368550" y="187960"/>
                    <a:pt x="2390140" y="201930"/>
                  </a:cubicBezTo>
                  <a:cubicBezTo>
                    <a:pt x="2406650" y="213360"/>
                    <a:pt x="2421890" y="222250"/>
                    <a:pt x="2429510" y="238760"/>
                  </a:cubicBezTo>
                  <a:cubicBezTo>
                    <a:pt x="2437130" y="256540"/>
                    <a:pt x="2434590" y="289560"/>
                    <a:pt x="2426970" y="308610"/>
                  </a:cubicBezTo>
                  <a:cubicBezTo>
                    <a:pt x="2421890" y="323850"/>
                    <a:pt x="2413000" y="328930"/>
                    <a:pt x="2397760" y="344170"/>
                  </a:cubicBezTo>
                  <a:cubicBezTo>
                    <a:pt x="2360930" y="378460"/>
                    <a:pt x="2268220" y="445770"/>
                    <a:pt x="2192020" y="494030"/>
                  </a:cubicBezTo>
                  <a:cubicBezTo>
                    <a:pt x="2103120" y="551180"/>
                    <a:pt x="1996440" y="607060"/>
                    <a:pt x="1894840" y="659130"/>
                  </a:cubicBezTo>
                  <a:cubicBezTo>
                    <a:pt x="1793240" y="712470"/>
                    <a:pt x="1649730" y="810260"/>
                    <a:pt x="1583690" y="808990"/>
                  </a:cubicBezTo>
                  <a:cubicBezTo>
                    <a:pt x="1550670" y="808990"/>
                    <a:pt x="1520190" y="789940"/>
                    <a:pt x="1511300" y="773430"/>
                  </a:cubicBezTo>
                  <a:cubicBezTo>
                    <a:pt x="1506220" y="763270"/>
                    <a:pt x="1510030" y="742950"/>
                    <a:pt x="1517650" y="737870"/>
                  </a:cubicBezTo>
                  <a:cubicBezTo>
                    <a:pt x="1524000" y="732790"/>
                    <a:pt x="1549400" y="737870"/>
                    <a:pt x="1553210" y="745490"/>
                  </a:cubicBezTo>
                  <a:cubicBezTo>
                    <a:pt x="1558290" y="751840"/>
                    <a:pt x="1551940" y="775970"/>
                    <a:pt x="1544320" y="781050"/>
                  </a:cubicBezTo>
                  <a:cubicBezTo>
                    <a:pt x="1536700" y="784860"/>
                    <a:pt x="1512570" y="777240"/>
                    <a:pt x="1508760" y="769620"/>
                  </a:cubicBezTo>
                  <a:cubicBezTo>
                    <a:pt x="1504950" y="762000"/>
                    <a:pt x="1515110" y="739140"/>
                    <a:pt x="1521460" y="735330"/>
                  </a:cubicBezTo>
                  <a:cubicBezTo>
                    <a:pt x="1527810" y="731520"/>
                    <a:pt x="1539240" y="732790"/>
                    <a:pt x="1545590" y="736600"/>
                  </a:cubicBezTo>
                  <a:cubicBezTo>
                    <a:pt x="1553210" y="741680"/>
                    <a:pt x="1554480" y="759460"/>
                    <a:pt x="1562100" y="763270"/>
                  </a:cubicBezTo>
                  <a:cubicBezTo>
                    <a:pt x="1568450" y="765810"/>
                    <a:pt x="1574800" y="763270"/>
                    <a:pt x="1588770" y="758190"/>
                  </a:cubicBezTo>
                  <a:cubicBezTo>
                    <a:pt x="1640840" y="740410"/>
                    <a:pt x="1833880" y="636270"/>
                    <a:pt x="1951990" y="570230"/>
                  </a:cubicBezTo>
                  <a:cubicBezTo>
                    <a:pt x="2067560" y="505460"/>
                    <a:pt x="2216150" y="427990"/>
                    <a:pt x="2291080" y="368300"/>
                  </a:cubicBezTo>
                  <a:cubicBezTo>
                    <a:pt x="2334260" y="334010"/>
                    <a:pt x="2379980" y="295910"/>
                    <a:pt x="2382520" y="273050"/>
                  </a:cubicBezTo>
                  <a:cubicBezTo>
                    <a:pt x="2383790" y="262890"/>
                    <a:pt x="2377440" y="255270"/>
                    <a:pt x="2368550" y="247650"/>
                  </a:cubicBezTo>
                  <a:cubicBezTo>
                    <a:pt x="2353310" y="234950"/>
                    <a:pt x="2327910" y="229870"/>
                    <a:pt x="2288540" y="218440"/>
                  </a:cubicBezTo>
                  <a:cubicBezTo>
                    <a:pt x="2178050" y="185420"/>
                    <a:pt x="1762760" y="110490"/>
                    <a:pt x="1643380" y="78740"/>
                  </a:cubicBezTo>
                  <a:cubicBezTo>
                    <a:pt x="1595120" y="66040"/>
                    <a:pt x="1550670" y="60960"/>
                    <a:pt x="1545590" y="46990"/>
                  </a:cubicBezTo>
                  <a:cubicBezTo>
                    <a:pt x="1543050" y="40640"/>
                    <a:pt x="1549400" y="26670"/>
                    <a:pt x="1558290" y="22860"/>
                  </a:cubicBezTo>
                  <a:cubicBezTo>
                    <a:pt x="1591310" y="12700"/>
                    <a:pt x="1720850" y="97790"/>
                    <a:pt x="1831340" y="138430"/>
                  </a:cubicBezTo>
                  <a:cubicBezTo>
                    <a:pt x="1993900" y="196850"/>
                    <a:pt x="2391410" y="284480"/>
                    <a:pt x="2444750" y="328930"/>
                  </a:cubicBezTo>
                  <a:cubicBezTo>
                    <a:pt x="2456180" y="339090"/>
                    <a:pt x="2459990" y="346710"/>
                    <a:pt x="2458720" y="354330"/>
                  </a:cubicBezTo>
                  <a:cubicBezTo>
                    <a:pt x="2457450" y="363220"/>
                    <a:pt x="2453640" y="369570"/>
                    <a:pt x="2439670" y="375920"/>
                  </a:cubicBezTo>
                  <a:cubicBezTo>
                    <a:pt x="2307590" y="435610"/>
                    <a:pt x="175260" y="444500"/>
                    <a:pt x="26670" y="377190"/>
                  </a:cubicBezTo>
                  <a:cubicBezTo>
                    <a:pt x="7620" y="368300"/>
                    <a:pt x="0" y="356870"/>
                    <a:pt x="1270" y="347980"/>
                  </a:cubicBezTo>
                  <a:cubicBezTo>
                    <a:pt x="1270" y="340360"/>
                    <a:pt x="26670" y="326390"/>
                    <a:pt x="26670" y="32639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36" id="36"/>
          <p:cNvGrpSpPr/>
          <p:nvPr/>
        </p:nvGrpSpPr>
        <p:grpSpPr>
          <a:xfrm rot="-10800000">
            <a:off x="5411958" y="8702468"/>
            <a:ext cx="1611215" cy="681990"/>
            <a:chOff x="0" y="0"/>
            <a:chExt cx="2148287" cy="90932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41559" y="48260"/>
              <a:ext cx="2064103" cy="810260"/>
            </a:xfrm>
            <a:custGeom>
              <a:avLst/>
              <a:gdLst/>
              <a:ahLst/>
              <a:cxnLst/>
              <a:rect r="r" b="b" t="t" l="l"/>
              <a:pathLst>
                <a:path h="810260" w="2064103">
                  <a:moveTo>
                    <a:pt x="22378" y="326390"/>
                  </a:moveTo>
                  <a:cubicBezTo>
                    <a:pt x="2056644" y="332740"/>
                    <a:pt x="2061972" y="340360"/>
                    <a:pt x="2063038" y="347980"/>
                  </a:cubicBezTo>
                  <a:cubicBezTo>
                    <a:pt x="2064103" y="356870"/>
                    <a:pt x="2057709" y="372110"/>
                    <a:pt x="2047053" y="375920"/>
                  </a:cubicBezTo>
                  <a:cubicBezTo>
                    <a:pt x="2005494" y="393700"/>
                    <a:pt x="1799830" y="294640"/>
                    <a:pt x="1686874" y="250190"/>
                  </a:cubicBezTo>
                  <a:cubicBezTo>
                    <a:pt x="1584575" y="210820"/>
                    <a:pt x="1473750" y="162560"/>
                    <a:pt x="1398092" y="125730"/>
                  </a:cubicBezTo>
                  <a:cubicBezTo>
                    <a:pt x="1349073" y="101600"/>
                    <a:pt x="1292595" y="86360"/>
                    <a:pt x="1277677" y="59690"/>
                  </a:cubicBezTo>
                  <a:cubicBezTo>
                    <a:pt x="1269152" y="45720"/>
                    <a:pt x="1270217" y="21590"/>
                    <a:pt x="1275545" y="12700"/>
                  </a:cubicBezTo>
                  <a:cubicBezTo>
                    <a:pt x="1280873" y="3810"/>
                    <a:pt x="1287267" y="3810"/>
                    <a:pt x="1303252" y="2540"/>
                  </a:cubicBezTo>
                  <a:cubicBezTo>
                    <a:pt x="1374648" y="0"/>
                    <a:pt x="1826470" y="132080"/>
                    <a:pt x="1931966" y="168910"/>
                  </a:cubicBezTo>
                  <a:cubicBezTo>
                    <a:pt x="1969263" y="182880"/>
                    <a:pt x="1987378" y="187960"/>
                    <a:pt x="2005494" y="201930"/>
                  </a:cubicBezTo>
                  <a:cubicBezTo>
                    <a:pt x="2019347" y="213360"/>
                    <a:pt x="2032135" y="222250"/>
                    <a:pt x="2038528" y="238760"/>
                  </a:cubicBezTo>
                  <a:cubicBezTo>
                    <a:pt x="2044922" y="256540"/>
                    <a:pt x="2042791" y="289560"/>
                    <a:pt x="2036397" y="308610"/>
                  </a:cubicBezTo>
                  <a:cubicBezTo>
                    <a:pt x="2032135" y="323850"/>
                    <a:pt x="2024675" y="328930"/>
                    <a:pt x="2011888" y="344170"/>
                  </a:cubicBezTo>
                  <a:cubicBezTo>
                    <a:pt x="1980985" y="378460"/>
                    <a:pt x="1903195" y="445770"/>
                    <a:pt x="1839258" y="494030"/>
                  </a:cubicBezTo>
                  <a:cubicBezTo>
                    <a:pt x="1764664" y="551180"/>
                    <a:pt x="1675152" y="607060"/>
                    <a:pt x="1589903" y="659130"/>
                  </a:cubicBezTo>
                  <a:cubicBezTo>
                    <a:pt x="1504654" y="712470"/>
                    <a:pt x="1384239" y="810260"/>
                    <a:pt x="1328826" y="808990"/>
                  </a:cubicBezTo>
                  <a:cubicBezTo>
                    <a:pt x="1301120" y="808990"/>
                    <a:pt x="1275545" y="789940"/>
                    <a:pt x="1268086" y="773430"/>
                  </a:cubicBezTo>
                  <a:cubicBezTo>
                    <a:pt x="1263824" y="763270"/>
                    <a:pt x="1267021" y="742950"/>
                    <a:pt x="1273414" y="737870"/>
                  </a:cubicBezTo>
                  <a:cubicBezTo>
                    <a:pt x="1278742" y="732790"/>
                    <a:pt x="1300055" y="737870"/>
                    <a:pt x="1303251" y="745490"/>
                  </a:cubicBezTo>
                  <a:cubicBezTo>
                    <a:pt x="1307514" y="751840"/>
                    <a:pt x="1302186" y="775970"/>
                    <a:pt x="1295792" y="781050"/>
                  </a:cubicBezTo>
                  <a:cubicBezTo>
                    <a:pt x="1289399" y="784860"/>
                    <a:pt x="1269152" y="777240"/>
                    <a:pt x="1265955" y="769620"/>
                  </a:cubicBezTo>
                  <a:cubicBezTo>
                    <a:pt x="1262758" y="762000"/>
                    <a:pt x="1271283" y="739140"/>
                    <a:pt x="1276611" y="735330"/>
                  </a:cubicBezTo>
                  <a:cubicBezTo>
                    <a:pt x="1281939" y="731520"/>
                    <a:pt x="1291530" y="732790"/>
                    <a:pt x="1296858" y="736600"/>
                  </a:cubicBezTo>
                  <a:cubicBezTo>
                    <a:pt x="1303251" y="741680"/>
                    <a:pt x="1304317" y="759460"/>
                    <a:pt x="1310711" y="763270"/>
                  </a:cubicBezTo>
                  <a:cubicBezTo>
                    <a:pt x="1316039" y="765810"/>
                    <a:pt x="1321367" y="763270"/>
                    <a:pt x="1333089" y="758190"/>
                  </a:cubicBezTo>
                  <a:cubicBezTo>
                    <a:pt x="1376779" y="740410"/>
                    <a:pt x="1538753" y="636270"/>
                    <a:pt x="1637856" y="570230"/>
                  </a:cubicBezTo>
                  <a:cubicBezTo>
                    <a:pt x="1734827" y="505460"/>
                    <a:pt x="1859504" y="427990"/>
                    <a:pt x="1922376" y="368300"/>
                  </a:cubicBezTo>
                  <a:cubicBezTo>
                    <a:pt x="1958607" y="334010"/>
                    <a:pt x="1996969" y="295910"/>
                    <a:pt x="1999100" y="273050"/>
                  </a:cubicBezTo>
                  <a:cubicBezTo>
                    <a:pt x="2000166" y="262890"/>
                    <a:pt x="1994838" y="255270"/>
                    <a:pt x="1987378" y="247650"/>
                  </a:cubicBezTo>
                  <a:cubicBezTo>
                    <a:pt x="1974591" y="234950"/>
                    <a:pt x="1953279" y="229870"/>
                    <a:pt x="1920245" y="218440"/>
                  </a:cubicBezTo>
                  <a:cubicBezTo>
                    <a:pt x="1827536" y="185420"/>
                    <a:pt x="1479079" y="110490"/>
                    <a:pt x="1378910" y="78740"/>
                  </a:cubicBezTo>
                  <a:cubicBezTo>
                    <a:pt x="1338417" y="66040"/>
                    <a:pt x="1301120" y="60960"/>
                    <a:pt x="1296858" y="46990"/>
                  </a:cubicBezTo>
                  <a:cubicBezTo>
                    <a:pt x="1294727" y="40640"/>
                    <a:pt x="1300055" y="26670"/>
                    <a:pt x="1307514" y="22860"/>
                  </a:cubicBezTo>
                  <a:cubicBezTo>
                    <a:pt x="1335220" y="12700"/>
                    <a:pt x="1443913" y="97790"/>
                    <a:pt x="1536622" y="138430"/>
                  </a:cubicBezTo>
                  <a:cubicBezTo>
                    <a:pt x="1673021" y="196850"/>
                    <a:pt x="2006560" y="284480"/>
                    <a:pt x="2051316" y="328930"/>
                  </a:cubicBezTo>
                  <a:cubicBezTo>
                    <a:pt x="2060906" y="339090"/>
                    <a:pt x="2064103" y="346710"/>
                    <a:pt x="2063038" y="354330"/>
                  </a:cubicBezTo>
                  <a:cubicBezTo>
                    <a:pt x="2061972" y="363220"/>
                    <a:pt x="2058775" y="369570"/>
                    <a:pt x="2047053" y="375920"/>
                  </a:cubicBezTo>
                  <a:cubicBezTo>
                    <a:pt x="1936229" y="435610"/>
                    <a:pt x="147055" y="444500"/>
                    <a:pt x="22378" y="377190"/>
                  </a:cubicBezTo>
                  <a:cubicBezTo>
                    <a:pt x="6394" y="368300"/>
                    <a:pt x="0" y="356870"/>
                    <a:pt x="1066" y="347980"/>
                  </a:cubicBezTo>
                  <a:cubicBezTo>
                    <a:pt x="1066" y="340360"/>
                    <a:pt x="22378" y="326390"/>
                    <a:pt x="22378" y="32639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38" id="38"/>
          <p:cNvSpPr txBox="true"/>
          <p:nvPr/>
        </p:nvSpPr>
        <p:spPr>
          <a:xfrm rot="0">
            <a:off x="1003755" y="8433299"/>
            <a:ext cx="4408203" cy="923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i="true" spc="115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Containerını yeniden oluştur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1028700" y="9423631"/>
            <a:ext cx="3756305" cy="237172"/>
            <a:chOff x="0" y="0"/>
            <a:chExt cx="5008407" cy="31623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41559" y="34290"/>
              <a:ext cx="4930617" cy="254000"/>
            </a:xfrm>
            <a:custGeom>
              <a:avLst/>
              <a:gdLst/>
              <a:ahLst/>
              <a:cxnLst/>
              <a:rect r="r" b="b" t="t" l="l"/>
              <a:pathLst>
                <a:path h="254000" w="4930617">
                  <a:moveTo>
                    <a:pt x="55412" y="78740"/>
                  </a:moveTo>
                  <a:cubicBezTo>
                    <a:pt x="3745649" y="73660"/>
                    <a:pt x="3972626" y="35560"/>
                    <a:pt x="4194274" y="25400"/>
                  </a:cubicBezTo>
                  <a:cubicBezTo>
                    <a:pt x="4347723" y="17780"/>
                    <a:pt x="4511829" y="0"/>
                    <a:pt x="4584291" y="16510"/>
                  </a:cubicBezTo>
                  <a:cubicBezTo>
                    <a:pt x="4614128" y="24130"/>
                    <a:pt x="4618390" y="39370"/>
                    <a:pt x="4643965" y="46990"/>
                  </a:cubicBezTo>
                  <a:cubicBezTo>
                    <a:pt x="4682327" y="58420"/>
                    <a:pt x="4788889" y="39370"/>
                    <a:pt x="4800611" y="62230"/>
                  </a:cubicBezTo>
                  <a:cubicBezTo>
                    <a:pt x="4805939" y="73660"/>
                    <a:pt x="4780365" y="111760"/>
                    <a:pt x="4781430" y="113030"/>
                  </a:cubicBezTo>
                  <a:cubicBezTo>
                    <a:pt x="4782495" y="114300"/>
                    <a:pt x="4801677" y="57150"/>
                    <a:pt x="4818727" y="45720"/>
                  </a:cubicBezTo>
                  <a:cubicBezTo>
                    <a:pt x="4835777" y="35560"/>
                    <a:pt x="4868811" y="36830"/>
                    <a:pt x="4885861" y="45720"/>
                  </a:cubicBezTo>
                  <a:cubicBezTo>
                    <a:pt x="4899713" y="53340"/>
                    <a:pt x="4911436" y="69850"/>
                    <a:pt x="4917829" y="85090"/>
                  </a:cubicBezTo>
                  <a:cubicBezTo>
                    <a:pt x="4924223" y="100330"/>
                    <a:pt x="4926354" y="121920"/>
                    <a:pt x="4923157" y="139700"/>
                  </a:cubicBezTo>
                  <a:cubicBezTo>
                    <a:pt x="4919961" y="156210"/>
                    <a:pt x="4911436" y="175260"/>
                    <a:pt x="4899713" y="186690"/>
                  </a:cubicBezTo>
                  <a:cubicBezTo>
                    <a:pt x="4884795" y="199390"/>
                    <a:pt x="4852826" y="209550"/>
                    <a:pt x="4833645" y="204470"/>
                  </a:cubicBezTo>
                  <a:cubicBezTo>
                    <a:pt x="4814464" y="198120"/>
                    <a:pt x="4792086" y="168910"/>
                    <a:pt x="4784627" y="148590"/>
                  </a:cubicBezTo>
                  <a:cubicBezTo>
                    <a:pt x="4779299" y="132080"/>
                    <a:pt x="4778233" y="111760"/>
                    <a:pt x="4784627" y="93980"/>
                  </a:cubicBezTo>
                  <a:cubicBezTo>
                    <a:pt x="4792086" y="73660"/>
                    <a:pt x="4814464" y="45720"/>
                    <a:pt x="4833645" y="39370"/>
                  </a:cubicBezTo>
                  <a:cubicBezTo>
                    <a:pt x="4851761" y="33020"/>
                    <a:pt x="4883730" y="40640"/>
                    <a:pt x="4898648" y="55880"/>
                  </a:cubicBezTo>
                  <a:cubicBezTo>
                    <a:pt x="4913567" y="71120"/>
                    <a:pt x="4930617" y="106680"/>
                    <a:pt x="4924223" y="129540"/>
                  </a:cubicBezTo>
                  <a:cubicBezTo>
                    <a:pt x="4913567" y="166370"/>
                    <a:pt x="4834711" y="218440"/>
                    <a:pt x="4786758" y="231140"/>
                  </a:cubicBezTo>
                  <a:cubicBezTo>
                    <a:pt x="4743068" y="242570"/>
                    <a:pt x="4685525" y="226060"/>
                    <a:pt x="4648228" y="213360"/>
                  </a:cubicBezTo>
                  <a:cubicBezTo>
                    <a:pt x="4619456" y="204470"/>
                    <a:pt x="4610931" y="184150"/>
                    <a:pt x="4575766" y="173990"/>
                  </a:cubicBezTo>
                  <a:cubicBezTo>
                    <a:pt x="4491582" y="151130"/>
                    <a:pt x="4276327" y="163830"/>
                    <a:pt x="4127140" y="163830"/>
                  </a:cubicBezTo>
                  <a:cubicBezTo>
                    <a:pt x="3977954" y="163830"/>
                    <a:pt x="3813848" y="165100"/>
                    <a:pt x="3680646" y="172720"/>
                  </a:cubicBezTo>
                  <a:cubicBezTo>
                    <a:pt x="3570888" y="179070"/>
                    <a:pt x="3535722" y="193040"/>
                    <a:pt x="3382273" y="200660"/>
                  </a:cubicBezTo>
                  <a:cubicBezTo>
                    <a:pt x="2871842" y="226060"/>
                    <a:pt x="265339" y="254000"/>
                    <a:pt x="55412" y="209550"/>
                  </a:cubicBezTo>
                  <a:cubicBezTo>
                    <a:pt x="33034" y="204470"/>
                    <a:pt x="28772" y="203200"/>
                    <a:pt x="19181" y="193040"/>
                  </a:cubicBezTo>
                  <a:cubicBezTo>
                    <a:pt x="9590" y="180340"/>
                    <a:pt x="0" y="152400"/>
                    <a:pt x="1066" y="135890"/>
                  </a:cubicBezTo>
                  <a:cubicBezTo>
                    <a:pt x="2131" y="120650"/>
                    <a:pt x="10656" y="104140"/>
                    <a:pt x="19181" y="95250"/>
                  </a:cubicBezTo>
                  <a:cubicBezTo>
                    <a:pt x="28772" y="85090"/>
                    <a:pt x="55412" y="78740"/>
                    <a:pt x="55412" y="78740"/>
                  </a:cubicBezTo>
                </a:path>
              </a:pathLst>
            </a:custGeom>
            <a:solidFill>
              <a:srgbClr val="57B1FA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41" id="41"/>
          <p:cNvSpPr txBox="true"/>
          <p:nvPr/>
        </p:nvSpPr>
        <p:spPr>
          <a:xfrm rot="0">
            <a:off x="1227561" y="9830485"/>
            <a:ext cx="2576099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spc="11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run</a:t>
            </a:r>
          </a:p>
        </p:txBody>
      </p:sp>
      <p:grpSp>
        <p:nvGrpSpPr>
          <p:cNvPr name="Group 42" id="42"/>
          <p:cNvGrpSpPr/>
          <p:nvPr/>
        </p:nvGrpSpPr>
        <p:grpSpPr>
          <a:xfrm rot="-5322442">
            <a:off x="1619427" y="7587522"/>
            <a:ext cx="1061809" cy="681990"/>
            <a:chOff x="0" y="0"/>
            <a:chExt cx="1415746" cy="90932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27388" y="48260"/>
              <a:ext cx="1360268" cy="810260"/>
            </a:xfrm>
            <a:custGeom>
              <a:avLst/>
              <a:gdLst/>
              <a:ahLst/>
              <a:cxnLst/>
              <a:rect r="r" b="b" t="t" l="l"/>
              <a:pathLst>
                <a:path h="810260" w="1360268">
                  <a:moveTo>
                    <a:pt x="14747" y="326390"/>
                  </a:moveTo>
                  <a:cubicBezTo>
                    <a:pt x="1355352" y="332740"/>
                    <a:pt x="1358863" y="340360"/>
                    <a:pt x="1359566" y="347980"/>
                  </a:cubicBezTo>
                  <a:cubicBezTo>
                    <a:pt x="1360268" y="356870"/>
                    <a:pt x="1356054" y="372110"/>
                    <a:pt x="1349032" y="375920"/>
                  </a:cubicBezTo>
                  <a:cubicBezTo>
                    <a:pt x="1321644" y="393700"/>
                    <a:pt x="1186109" y="294640"/>
                    <a:pt x="1111670" y="250190"/>
                  </a:cubicBezTo>
                  <a:cubicBezTo>
                    <a:pt x="1044253" y="210820"/>
                    <a:pt x="971218" y="162560"/>
                    <a:pt x="921358" y="125730"/>
                  </a:cubicBezTo>
                  <a:cubicBezTo>
                    <a:pt x="889055" y="101600"/>
                    <a:pt x="851835" y="86360"/>
                    <a:pt x="842004" y="59690"/>
                  </a:cubicBezTo>
                  <a:cubicBezTo>
                    <a:pt x="836386" y="45720"/>
                    <a:pt x="837088" y="21590"/>
                    <a:pt x="840599" y="12700"/>
                  </a:cubicBezTo>
                  <a:cubicBezTo>
                    <a:pt x="844110" y="3810"/>
                    <a:pt x="848324" y="3810"/>
                    <a:pt x="858858" y="2540"/>
                  </a:cubicBezTo>
                  <a:cubicBezTo>
                    <a:pt x="905909" y="0"/>
                    <a:pt x="1203665" y="132080"/>
                    <a:pt x="1273188" y="168910"/>
                  </a:cubicBezTo>
                  <a:cubicBezTo>
                    <a:pt x="1297767" y="182880"/>
                    <a:pt x="1309705" y="187960"/>
                    <a:pt x="1321644" y="201930"/>
                  </a:cubicBezTo>
                  <a:cubicBezTo>
                    <a:pt x="1330773" y="213360"/>
                    <a:pt x="1339200" y="222250"/>
                    <a:pt x="1343414" y="238760"/>
                  </a:cubicBezTo>
                  <a:cubicBezTo>
                    <a:pt x="1347627" y="256540"/>
                    <a:pt x="1346223" y="289560"/>
                    <a:pt x="1342009" y="308610"/>
                  </a:cubicBezTo>
                  <a:cubicBezTo>
                    <a:pt x="1339200" y="323850"/>
                    <a:pt x="1334284" y="328930"/>
                    <a:pt x="1325857" y="344170"/>
                  </a:cubicBezTo>
                  <a:cubicBezTo>
                    <a:pt x="1305492" y="378460"/>
                    <a:pt x="1254227" y="445770"/>
                    <a:pt x="1212092" y="494030"/>
                  </a:cubicBezTo>
                  <a:cubicBezTo>
                    <a:pt x="1162934" y="551180"/>
                    <a:pt x="1103945" y="607060"/>
                    <a:pt x="1047764" y="659130"/>
                  </a:cubicBezTo>
                  <a:cubicBezTo>
                    <a:pt x="991584" y="712470"/>
                    <a:pt x="912229" y="810260"/>
                    <a:pt x="875712" y="808990"/>
                  </a:cubicBezTo>
                  <a:cubicBezTo>
                    <a:pt x="857453" y="808990"/>
                    <a:pt x="840599" y="789940"/>
                    <a:pt x="835683" y="773430"/>
                  </a:cubicBezTo>
                  <a:cubicBezTo>
                    <a:pt x="832874" y="763270"/>
                    <a:pt x="834981" y="742950"/>
                    <a:pt x="839195" y="737870"/>
                  </a:cubicBezTo>
                  <a:cubicBezTo>
                    <a:pt x="842706" y="732790"/>
                    <a:pt x="856751" y="737870"/>
                    <a:pt x="858858" y="745490"/>
                  </a:cubicBezTo>
                  <a:cubicBezTo>
                    <a:pt x="861667" y="751840"/>
                    <a:pt x="858155" y="775970"/>
                    <a:pt x="853942" y="781050"/>
                  </a:cubicBezTo>
                  <a:cubicBezTo>
                    <a:pt x="849728" y="784860"/>
                    <a:pt x="836386" y="777240"/>
                    <a:pt x="834279" y="769620"/>
                  </a:cubicBezTo>
                  <a:cubicBezTo>
                    <a:pt x="832172" y="762000"/>
                    <a:pt x="837790" y="739140"/>
                    <a:pt x="841301" y="735330"/>
                  </a:cubicBezTo>
                  <a:cubicBezTo>
                    <a:pt x="844813" y="731520"/>
                    <a:pt x="851133" y="732790"/>
                    <a:pt x="854644" y="736600"/>
                  </a:cubicBezTo>
                  <a:cubicBezTo>
                    <a:pt x="858858" y="741680"/>
                    <a:pt x="859560" y="759460"/>
                    <a:pt x="863773" y="763270"/>
                  </a:cubicBezTo>
                  <a:cubicBezTo>
                    <a:pt x="867285" y="765810"/>
                    <a:pt x="870796" y="763270"/>
                    <a:pt x="878521" y="758190"/>
                  </a:cubicBezTo>
                  <a:cubicBezTo>
                    <a:pt x="907313" y="740410"/>
                    <a:pt x="1014056" y="636270"/>
                    <a:pt x="1079366" y="570230"/>
                  </a:cubicBezTo>
                  <a:cubicBezTo>
                    <a:pt x="1143271" y="505460"/>
                    <a:pt x="1225435" y="427990"/>
                    <a:pt x="1266868" y="368300"/>
                  </a:cubicBezTo>
                  <a:cubicBezTo>
                    <a:pt x="1290745" y="334010"/>
                    <a:pt x="1316026" y="295910"/>
                    <a:pt x="1317430" y="273050"/>
                  </a:cubicBezTo>
                  <a:cubicBezTo>
                    <a:pt x="1318132" y="262890"/>
                    <a:pt x="1314621" y="255270"/>
                    <a:pt x="1309705" y="247650"/>
                  </a:cubicBezTo>
                  <a:cubicBezTo>
                    <a:pt x="1301278" y="234950"/>
                    <a:pt x="1287233" y="229870"/>
                    <a:pt x="1265463" y="218440"/>
                  </a:cubicBezTo>
                  <a:cubicBezTo>
                    <a:pt x="1204367" y="185420"/>
                    <a:pt x="974730" y="110490"/>
                    <a:pt x="908718" y="78740"/>
                  </a:cubicBezTo>
                  <a:cubicBezTo>
                    <a:pt x="882032" y="66040"/>
                    <a:pt x="857453" y="60960"/>
                    <a:pt x="854644" y="46990"/>
                  </a:cubicBezTo>
                  <a:cubicBezTo>
                    <a:pt x="853240" y="40640"/>
                    <a:pt x="856751" y="26670"/>
                    <a:pt x="861667" y="22860"/>
                  </a:cubicBezTo>
                  <a:cubicBezTo>
                    <a:pt x="879925" y="12700"/>
                    <a:pt x="951555" y="97790"/>
                    <a:pt x="1012652" y="138430"/>
                  </a:cubicBezTo>
                  <a:cubicBezTo>
                    <a:pt x="1102540" y="196850"/>
                    <a:pt x="1322346" y="284480"/>
                    <a:pt x="1351841" y="328930"/>
                  </a:cubicBezTo>
                  <a:cubicBezTo>
                    <a:pt x="1358161" y="339090"/>
                    <a:pt x="1360268" y="346710"/>
                    <a:pt x="1359566" y="354330"/>
                  </a:cubicBezTo>
                  <a:cubicBezTo>
                    <a:pt x="1358863" y="363220"/>
                    <a:pt x="1356756" y="369570"/>
                    <a:pt x="1349032" y="375920"/>
                  </a:cubicBezTo>
                  <a:cubicBezTo>
                    <a:pt x="1275997" y="435610"/>
                    <a:pt x="96911" y="444500"/>
                    <a:pt x="14747" y="377190"/>
                  </a:cubicBezTo>
                  <a:cubicBezTo>
                    <a:pt x="4213" y="368300"/>
                    <a:pt x="0" y="356870"/>
                    <a:pt x="702" y="347980"/>
                  </a:cubicBezTo>
                  <a:cubicBezTo>
                    <a:pt x="702" y="340360"/>
                    <a:pt x="14747" y="326390"/>
                    <a:pt x="14747" y="32639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44" id="44"/>
          <p:cNvSpPr txBox="true"/>
          <p:nvPr/>
        </p:nvSpPr>
        <p:spPr>
          <a:xfrm rot="0">
            <a:off x="825972" y="5718749"/>
            <a:ext cx="4408203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i="true" spc="115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Image’ı etiketle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850916" y="6475719"/>
            <a:ext cx="3756305" cy="237172"/>
            <a:chOff x="0" y="0"/>
            <a:chExt cx="5008407" cy="31623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41559" y="34290"/>
              <a:ext cx="4930617" cy="254000"/>
            </a:xfrm>
            <a:custGeom>
              <a:avLst/>
              <a:gdLst/>
              <a:ahLst/>
              <a:cxnLst/>
              <a:rect r="r" b="b" t="t" l="l"/>
              <a:pathLst>
                <a:path h="254000" w="4930617">
                  <a:moveTo>
                    <a:pt x="55412" y="78740"/>
                  </a:moveTo>
                  <a:cubicBezTo>
                    <a:pt x="3745649" y="73660"/>
                    <a:pt x="3972626" y="35560"/>
                    <a:pt x="4194274" y="25400"/>
                  </a:cubicBezTo>
                  <a:cubicBezTo>
                    <a:pt x="4347723" y="17780"/>
                    <a:pt x="4511829" y="0"/>
                    <a:pt x="4584291" y="16510"/>
                  </a:cubicBezTo>
                  <a:cubicBezTo>
                    <a:pt x="4614128" y="24130"/>
                    <a:pt x="4618390" y="39370"/>
                    <a:pt x="4643965" y="46990"/>
                  </a:cubicBezTo>
                  <a:cubicBezTo>
                    <a:pt x="4682327" y="58420"/>
                    <a:pt x="4788889" y="39370"/>
                    <a:pt x="4800611" y="62230"/>
                  </a:cubicBezTo>
                  <a:cubicBezTo>
                    <a:pt x="4805939" y="73660"/>
                    <a:pt x="4780365" y="111760"/>
                    <a:pt x="4781430" y="113030"/>
                  </a:cubicBezTo>
                  <a:cubicBezTo>
                    <a:pt x="4782495" y="114300"/>
                    <a:pt x="4801677" y="57150"/>
                    <a:pt x="4818727" y="45720"/>
                  </a:cubicBezTo>
                  <a:cubicBezTo>
                    <a:pt x="4835777" y="35560"/>
                    <a:pt x="4868811" y="36830"/>
                    <a:pt x="4885861" y="45720"/>
                  </a:cubicBezTo>
                  <a:cubicBezTo>
                    <a:pt x="4899713" y="53340"/>
                    <a:pt x="4911436" y="69850"/>
                    <a:pt x="4917829" y="85090"/>
                  </a:cubicBezTo>
                  <a:cubicBezTo>
                    <a:pt x="4924223" y="100330"/>
                    <a:pt x="4926354" y="121920"/>
                    <a:pt x="4923157" y="139700"/>
                  </a:cubicBezTo>
                  <a:cubicBezTo>
                    <a:pt x="4919961" y="156210"/>
                    <a:pt x="4911436" y="175260"/>
                    <a:pt x="4899713" y="186690"/>
                  </a:cubicBezTo>
                  <a:cubicBezTo>
                    <a:pt x="4884795" y="199390"/>
                    <a:pt x="4852826" y="209550"/>
                    <a:pt x="4833645" y="204470"/>
                  </a:cubicBezTo>
                  <a:cubicBezTo>
                    <a:pt x="4814464" y="198120"/>
                    <a:pt x="4792086" y="168910"/>
                    <a:pt x="4784627" y="148590"/>
                  </a:cubicBezTo>
                  <a:cubicBezTo>
                    <a:pt x="4779299" y="132080"/>
                    <a:pt x="4778233" y="111760"/>
                    <a:pt x="4784627" y="93980"/>
                  </a:cubicBezTo>
                  <a:cubicBezTo>
                    <a:pt x="4792086" y="73660"/>
                    <a:pt x="4814464" y="45720"/>
                    <a:pt x="4833645" y="39370"/>
                  </a:cubicBezTo>
                  <a:cubicBezTo>
                    <a:pt x="4851761" y="33020"/>
                    <a:pt x="4883730" y="40640"/>
                    <a:pt x="4898648" y="55880"/>
                  </a:cubicBezTo>
                  <a:cubicBezTo>
                    <a:pt x="4913567" y="71120"/>
                    <a:pt x="4930617" y="106680"/>
                    <a:pt x="4924223" y="129540"/>
                  </a:cubicBezTo>
                  <a:cubicBezTo>
                    <a:pt x="4913567" y="166370"/>
                    <a:pt x="4834711" y="218440"/>
                    <a:pt x="4786758" y="231140"/>
                  </a:cubicBezTo>
                  <a:cubicBezTo>
                    <a:pt x="4743068" y="242570"/>
                    <a:pt x="4685525" y="226060"/>
                    <a:pt x="4648228" y="213360"/>
                  </a:cubicBezTo>
                  <a:cubicBezTo>
                    <a:pt x="4619456" y="204470"/>
                    <a:pt x="4610931" y="184150"/>
                    <a:pt x="4575766" y="173990"/>
                  </a:cubicBezTo>
                  <a:cubicBezTo>
                    <a:pt x="4491582" y="151130"/>
                    <a:pt x="4276327" y="163830"/>
                    <a:pt x="4127140" y="163830"/>
                  </a:cubicBezTo>
                  <a:cubicBezTo>
                    <a:pt x="3977954" y="163830"/>
                    <a:pt x="3813848" y="165100"/>
                    <a:pt x="3680646" y="172720"/>
                  </a:cubicBezTo>
                  <a:cubicBezTo>
                    <a:pt x="3570888" y="179070"/>
                    <a:pt x="3535722" y="193040"/>
                    <a:pt x="3382273" y="200660"/>
                  </a:cubicBezTo>
                  <a:cubicBezTo>
                    <a:pt x="2871842" y="226060"/>
                    <a:pt x="265339" y="254000"/>
                    <a:pt x="55412" y="209550"/>
                  </a:cubicBezTo>
                  <a:cubicBezTo>
                    <a:pt x="33034" y="204470"/>
                    <a:pt x="28772" y="203200"/>
                    <a:pt x="19181" y="193040"/>
                  </a:cubicBezTo>
                  <a:cubicBezTo>
                    <a:pt x="9590" y="180340"/>
                    <a:pt x="0" y="152400"/>
                    <a:pt x="1066" y="135890"/>
                  </a:cubicBezTo>
                  <a:cubicBezTo>
                    <a:pt x="2131" y="120650"/>
                    <a:pt x="10656" y="104140"/>
                    <a:pt x="19181" y="95250"/>
                  </a:cubicBezTo>
                  <a:cubicBezTo>
                    <a:pt x="28772" y="85090"/>
                    <a:pt x="55412" y="78740"/>
                    <a:pt x="55412" y="78740"/>
                  </a:cubicBezTo>
                </a:path>
              </a:pathLst>
            </a:custGeom>
            <a:solidFill>
              <a:srgbClr val="57B1FA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47" id="47"/>
          <p:cNvSpPr txBox="true"/>
          <p:nvPr/>
        </p:nvSpPr>
        <p:spPr>
          <a:xfrm rot="0">
            <a:off x="1049777" y="6882573"/>
            <a:ext cx="2576099" cy="45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6"/>
              </a:lnSpc>
            </a:pPr>
            <a:r>
              <a:rPr lang="en-US" b="true" sz="2879" spc="11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tag</a:t>
            </a:r>
          </a:p>
        </p:txBody>
      </p:sp>
      <p:grpSp>
        <p:nvGrpSpPr>
          <p:cNvPr name="Group 48" id="48"/>
          <p:cNvGrpSpPr/>
          <p:nvPr/>
        </p:nvGrpSpPr>
        <p:grpSpPr>
          <a:xfrm rot="-5400000">
            <a:off x="1770951" y="4661422"/>
            <a:ext cx="1346355" cy="569881"/>
            <a:chOff x="0" y="0"/>
            <a:chExt cx="2148287" cy="90932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41559" y="48260"/>
              <a:ext cx="2064103" cy="810260"/>
            </a:xfrm>
            <a:custGeom>
              <a:avLst/>
              <a:gdLst/>
              <a:ahLst/>
              <a:cxnLst/>
              <a:rect r="r" b="b" t="t" l="l"/>
              <a:pathLst>
                <a:path h="810260" w="2064103">
                  <a:moveTo>
                    <a:pt x="22378" y="326390"/>
                  </a:moveTo>
                  <a:cubicBezTo>
                    <a:pt x="2056644" y="332740"/>
                    <a:pt x="2061972" y="340360"/>
                    <a:pt x="2063038" y="347980"/>
                  </a:cubicBezTo>
                  <a:cubicBezTo>
                    <a:pt x="2064103" y="356870"/>
                    <a:pt x="2057709" y="372110"/>
                    <a:pt x="2047053" y="375920"/>
                  </a:cubicBezTo>
                  <a:cubicBezTo>
                    <a:pt x="2005494" y="393700"/>
                    <a:pt x="1799830" y="294640"/>
                    <a:pt x="1686874" y="250190"/>
                  </a:cubicBezTo>
                  <a:cubicBezTo>
                    <a:pt x="1584575" y="210820"/>
                    <a:pt x="1473750" y="162560"/>
                    <a:pt x="1398092" y="125730"/>
                  </a:cubicBezTo>
                  <a:cubicBezTo>
                    <a:pt x="1349073" y="101600"/>
                    <a:pt x="1292595" y="86360"/>
                    <a:pt x="1277677" y="59690"/>
                  </a:cubicBezTo>
                  <a:cubicBezTo>
                    <a:pt x="1269152" y="45720"/>
                    <a:pt x="1270217" y="21590"/>
                    <a:pt x="1275545" y="12700"/>
                  </a:cubicBezTo>
                  <a:cubicBezTo>
                    <a:pt x="1280873" y="3810"/>
                    <a:pt x="1287267" y="3810"/>
                    <a:pt x="1303252" y="2540"/>
                  </a:cubicBezTo>
                  <a:cubicBezTo>
                    <a:pt x="1374648" y="0"/>
                    <a:pt x="1826470" y="132080"/>
                    <a:pt x="1931966" y="168910"/>
                  </a:cubicBezTo>
                  <a:cubicBezTo>
                    <a:pt x="1969263" y="182880"/>
                    <a:pt x="1987378" y="187960"/>
                    <a:pt x="2005494" y="201930"/>
                  </a:cubicBezTo>
                  <a:cubicBezTo>
                    <a:pt x="2019347" y="213360"/>
                    <a:pt x="2032135" y="222250"/>
                    <a:pt x="2038528" y="238760"/>
                  </a:cubicBezTo>
                  <a:cubicBezTo>
                    <a:pt x="2044922" y="256540"/>
                    <a:pt x="2042791" y="289560"/>
                    <a:pt x="2036397" y="308610"/>
                  </a:cubicBezTo>
                  <a:cubicBezTo>
                    <a:pt x="2032135" y="323850"/>
                    <a:pt x="2024675" y="328930"/>
                    <a:pt x="2011888" y="344170"/>
                  </a:cubicBezTo>
                  <a:cubicBezTo>
                    <a:pt x="1980985" y="378460"/>
                    <a:pt x="1903195" y="445770"/>
                    <a:pt x="1839258" y="494030"/>
                  </a:cubicBezTo>
                  <a:cubicBezTo>
                    <a:pt x="1764664" y="551180"/>
                    <a:pt x="1675152" y="607060"/>
                    <a:pt x="1589903" y="659130"/>
                  </a:cubicBezTo>
                  <a:cubicBezTo>
                    <a:pt x="1504654" y="712470"/>
                    <a:pt x="1384239" y="810260"/>
                    <a:pt x="1328826" y="808990"/>
                  </a:cubicBezTo>
                  <a:cubicBezTo>
                    <a:pt x="1301120" y="808990"/>
                    <a:pt x="1275545" y="789940"/>
                    <a:pt x="1268086" y="773430"/>
                  </a:cubicBezTo>
                  <a:cubicBezTo>
                    <a:pt x="1263824" y="763270"/>
                    <a:pt x="1267021" y="742950"/>
                    <a:pt x="1273414" y="737870"/>
                  </a:cubicBezTo>
                  <a:cubicBezTo>
                    <a:pt x="1278742" y="732790"/>
                    <a:pt x="1300055" y="737870"/>
                    <a:pt x="1303251" y="745490"/>
                  </a:cubicBezTo>
                  <a:cubicBezTo>
                    <a:pt x="1307514" y="751840"/>
                    <a:pt x="1302186" y="775970"/>
                    <a:pt x="1295792" y="781050"/>
                  </a:cubicBezTo>
                  <a:cubicBezTo>
                    <a:pt x="1289399" y="784860"/>
                    <a:pt x="1269152" y="777240"/>
                    <a:pt x="1265955" y="769620"/>
                  </a:cubicBezTo>
                  <a:cubicBezTo>
                    <a:pt x="1262758" y="762000"/>
                    <a:pt x="1271283" y="739140"/>
                    <a:pt x="1276611" y="735330"/>
                  </a:cubicBezTo>
                  <a:cubicBezTo>
                    <a:pt x="1281939" y="731520"/>
                    <a:pt x="1291530" y="732790"/>
                    <a:pt x="1296858" y="736600"/>
                  </a:cubicBezTo>
                  <a:cubicBezTo>
                    <a:pt x="1303251" y="741680"/>
                    <a:pt x="1304317" y="759460"/>
                    <a:pt x="1310711" y="763270"/>
                  </a:cubicBezTo>
                  <a:cubicBezTo>
                    <a:pt x="1316039" y="765810"/>
                    <a:pt x="1321367" y="763270"/>
                    <a:pt x="1333089" y="758190"/>
                  </a:cubicBezTo>
                  <a:cubicBezTo>
                    <a:pt x="1376779" y="740410"/>
                    <a:pt x="1538753" y="636270"/>
                    <a:pt x="1637856" y="570230"/>
                  </a:cubicBezTo>
                  <a:cubicBezTo>
                    <a:pt x="1734827" y="505460"/>
                    <a:pt x="1859504" y="427990"/>
                    <a:pt x="1922376" y="368300"/>
                  </a:cubicBezTo>
                  <a:cubicBezTo>
                    <a:pt x="1958607" y="334010"/>
                    <a:pt x="1996969" y="295910"/>
                    <a:pt x="1999100" y="273050"/>
                  </a:cubicBezTo>
                  <a:cubicBezTo>
                    <a:pt x="2000166" y="262890"/>
                    <a:pt x="1994838" y="255270"/>
                    <a:pt x="1987378" y="247650"/>
                  </a:cubicBezTo>
                  <a:cubicBezTo>
                    <a:pt x="1974591" y="234950"/>
                    <a:pt x="1953279" y="229870"/>
                    <a:pt x="1920245" y="218440"/>
                  </a:cubicBezTo>
                  <a:cubicBezTo>
                    <a:pt x="1827536" y="185420"/>
                    <a:pt x="1479079" y="110490"/>
                    <a:pt x="1378910" y="78740"/>
                  </a:cubicBezTo>
                  <a:cubicBezTo>
                    <a:pt x="1338417" y="66040"/>
                    <a:pt x="1301120" y="60960"/>
                    <a:pt x="1296858" y="46990"/>
                  </a:cubicBezTo>
                  <a:cubicBezTo>
                    <a:pt x="1294727" y="40640"/>
                    <a:pt x="1300055" y="26670"/>
                    <a:pt x="1307514" y="22860"/>
                  </a:cubicBezTo>
                  <a:cubicBezTo>
                    <a:pt x="1335220" y="12700"/>
                    <a:pt x="1443913" y="97790"/>
                    <a:pt x="1536622" y="138430"/>
                  </a:cubicBezTo>
                  <a:cubicBezTo>
                    <a:pt x="1673021" y="196850"/>
                    <a:pt x="2006560" y="284480"/>
                    <a:pt x="2051316" y="328930"/>
                  </a:cubicBezTo>
                  <a:cubicBezTo>
                    <a:pt x="2060906" y="339090"/>
                    <a:pt x="2064103" y="346710"/>
                    <a:pt x="2063038" y="354330"/>
                  </a:cubicBezTo>
                  <a:cubicBezTo>
                    <a:pt x="2061972" y="363220"/>
                    <a:pt x="2058775" y="369570"/>
                    <a:pt x="2047053" y="375920"/>
                  </a:cubicBezTo>
                  <a:cubicBezTo>
                    <a:pt x="1936229" y="435610"/>
                    <a:pt x="147055" y="444500"/>
                    <a:pt x="22378" y="377190"/>
                  </a:cubicBezTo>
                  <a:cubicBezTo>
                    <a:pt x="6394" y="368300"/>
                    <a:pt x="0" y="356870"/>
                    <a:pt x="1066" y="347980"/>
                  </a:cubicBezTo>
                  <a:cubicBezTo>
                    <a:pt x="1066" y="340360"/>
                    <a:pt x="22378" y="326390"/>
                    <a:pt x="22378" y="32639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50" id="50"/>
          <p:cNvSpPr txBox="true"/>
          <p:nvPr/>
        </p:nvSpPr>
        <p:spPr>
          <a:xfrm rot="0">
            <a:off x="1003755" y="2752527"/>
            <a:ext cx="4831222" cy="396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4"/>
              </a:lnSpc>
            </a:pPr>
            <a:r>
              <a:rPr lang="en-US" b="true" sz="2487" i="true" spc="99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Image’ı uzak sunucuya yükle</a:t>
            </a:r>
          </a:p>
        </p:txBody>
      </p:sp>
      <p:grpSp>
        <p:nvGrpSpPr>
          <p:cNvPr name="Group 51" id="51"/>
          <p:cNvGrpSpPr/>
          <p:nvPr/>
        </p:nvGrpSpPr>
        <p:grpSpPr>
          <a:xfrm rot="0">
            <a:off x="1025305" y="3409064"/>
            <a:ext cx="3245060" cy="204893"/>
            <a:chOff x="0" y="0"/>
            <a:chExt cx="5008407" cy="316230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41559" y="34290"/>
              <a:ext cx="4930617" cy="254000"/>
            </a:xfrm>
            <a:custGeom>
              <a:avLst/>
              <a:gdLst/>
              <a:ahLst/>
              <a:cxnLst/>
              <a:rect r="r" b="b" t="t" l="l"/>
              <a:pathLst>
                <a:path h="254000" w="4930617">
                  <a:moveTo>
                    <a:pt x="55412" y="78740"/>
                  </a:moveTo>
                  <a:cubicBezTo>
                    <a:pt x="3745649" y="73660"/>
                    <a:pt x="3972626" y="35560"/>
                    <a:pt x="4194274" y="25400"/>
                  </a:cubicBezTo>
                  <a:cubicBezTo>
                    <a:pt x="4347723" y="17780"/>
                    <a:pt x="4511829" y="0"/>
                    <a:pt x="4584291" y="16510"/>
                  </a:cubicBezTo>
                  <a:cubicBezTo>
                    <a:pt x="4614128" y="24130"/>
                    <a:pt x="4618390" y="39370"/>
                    <a:pt x="4643965" y="46990"/>
                  </a:cubicBezTo>
                  <a:cubicBezTo>
                    <a:pt x="4682327" y="58420"/>
                    <a:pt x="4788889" y="39370"/>
                    <a:pt x="4800611" y="62230"/>
                  </a:cubicBezTo>
                  <a:cubicBezTo>
                    <a:pt x="4805939" y="73660"/>
                    <a:pt x="4780365" y="111760"/>
                    <a:pt x="4781430" y="113030"/>
                  </a:cubicBezTo>
                  <a:cubicBezTo>
                    <a:pt x="4782495" y="114300"/>
                    <a:pt x="4801677" y="57150"/>
                    <a:pt x="4818727" y="45720"/>
                  </a:cubicBezTo>
                  <a:cubicBezTo>
                    <a:pt x="4835777" y="35560"/>
                    <a:pt x="4868811" y="36830"/>
                    <a:pt x="4885861" y="45720"/>
                  </a:cubicBezTo>
                  <a:cubicBezTo>
                    <a:pt x="4899713" y="53340"/>
                    <a:pt x="4911436" y="69850"/>
                    <a:pt x="4917829" y="85090"/>
                  </a:cubicBezTo>
                  <a:cubicBezTo>
                    <a:pt x="4924223" y="100330"/>
                    <a:pt x="4926354" y="121920"/>
                    <a:pt x="4923157" y="139700"/>
                  </a:cubicBezTo>
                  <a:cubicBezTo>
                    <a:pt x="4919961" y="156210"/>
                    <a:pt x="4911436" y="175260"/>
                    <a:pt x="4899713" y="186690"/>
                  </a:cubicBezTo>
                  <a:cubicBezTo>
                    <a:pt x="4884795" y="199390"/>
                    <a:pt x="4852826" y="209550"/>
                    <a:pt x="4833645" y="204470"/>
                  </a:cubicBezTo>
                  <a:cubicBezTo>
                    <a:pt x="4814464" y="198120"/>
                    <a:pt x="4792086" y="168910"/>
                    <a:pt x="4784627" y="148590"/>
                  </a:cubicBezTo>
                  <a:cubicBezTo>
                    <a:pt x="4779299" y="132080"/>
                    <a:pt x="4778233" y="111760"/>
                    <a:pt x="4784627" y="93980"/>
                  </a:cubicBezTo>
                  <a:cubicBezTo>
                    <a:pt x="4792086" y="73660"/>
                    <a:pt x="4814464" y="45720"/>
                    <a:pt x="4833645" y="39370"/>
                  </a:cubicBezTo>
                  <a:cubicBezTo>
                    <a:pt x="4851761" y="33020"/>
                    <a:pt x="4883730" y="40640"/>
                    <a:pt x="4898648" y="55880"/>
                  </a:cubicBezTo>
                  <a:cubicBezTo>
                    <a:pt x="4913567" y="71120"/>
                    <a:pt x="4930617" y="106680"/>
                    <a:pt x="4924223" y="129540"/>
                  </a:cubicBezTo>
                  <a:cubicBezTo>
                    <a:pt x="4913567" y="166370"/>
                    <a:pt x="4834711" y="218440"/>
                    <a:pt x="4786758" y="231140"/>
                  </a:cubicBezTo>
                  <a:cubicBezTo>
                    <a:pt x="4743068" y="242570"/>
                    <a:pt x="4685525" y="226060"/>
                    <a:pt x="4648228" y="213360"/>
                  </a:cubicBezTo>
                  <a:cubicBezTo>
                    <a:pt x="4619456" y="204470"/>
                    <a:pt x="4610931" y="184150"/>
                    <a:pt x="4575766" y="173990"/>
                  </a:cubicBezTo>
                  <a:cubicBezTo>
                    <a:pt x="4491582" y="151130"/>
                    <a:pt x="4276327" y="163830"/>
                    <a:pt x="4127140" y="163830"/>
                  </a:cubicBezTo>
                  <a:cubicBezTo>
                    <a:pt x="3977954" y="163830"/>
                    <a:pt x="3813848" y="165100"/>
                    <a:pt x="3680646" y="172720"/>
                  </a:cubicBezTo>
                  <a:cubicBezTo>
                    <a:pt x="3570888" y="179070"/>
                    <a:pt x="3535722" y="193040"/>
                    <a:pt x="3382273" y="200660"/>
                  </a:cubicBezTo>
                  <a:cubicBezTo>
                    <a:pt x="2871842" y="226060"/>
                    <a:pt x="265339" y="254000"/>
                    <a:pt x="55412" y="209550"/>
                  </a:cubicBezTo>
                  <a:cubicBezTo>
                    <a:pt x="33034" y="204470"/>
                    <a:pt x="28772" y="203200"/>
                    <a:pt x="19181" y="193040"/>
                  </a:cubicBezTo>
                  <a:cubicBezTo>
                    <a:pt x="9590" y="180340"/>
                    <a:pt x="0" y="152400"/>
                    <a:pt x="1066" y="135890"/>
                  </a:cubicBezTo>
                  <a:cubicBezTo>
                    <a:pt x="2131" y="120650"/>
                    <a:pt x="10656" y="104140"/>
                    <a:pt x="19181" y="95250"/>
                  </a:cubicBezTo>
                  <a:cubicBezTo>
                    <a:pt x="28772" y="85090"/>
                    <a:pt x="55412" y="78740"/>
                    <a:pt x="55412" y="78740"/>
                  </a:cubicBezTo>
                </a:path>
              </a:pathLst>
            </a:custGeom>
            <a:solidFill>
              <a:srgbClr val="57B1FA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53" id="53"/>
          <p:cNvSpPr txBox="true"/>
          <p:nvPr/>
        </p:nvSpPr>
        <p:spPr>
          <a:xfrm rot="0">
            <a:off x="1197100" y="3757951"/>
            <a:ext cx="2225483" cy="396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4"/>
              </a:lnSpc>
            </a:pPr>
            <a:r>
              <a:rPr lang="en-US" b="true" sz="2487" spc="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push</a:t>
            </a:r>
          </a:p>
        </p:txBody>
      </p:sp>
      <p:grpSp>
        <p:nvGrpSpPr>
          <p:cNvPr name="Group 54" id="54"/>
          <p:cNvGrpSpPr/>
          <p:nvPr/>
        </p:nvGrpSpPr>
        <p:grpSpPr>
          <a:xfrm rot="1210381">
            <a:off x="5486640" y="3642053"/>
            <a:ext cx="1346355" cy="641704"/>
            <a:chOff x="0" y="0"/>
            <a:chExt cx="2148287" cy="1023924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41559" y="54342"/>
              <a:ext cx="2064103" cy="912379"/>
            </a:xfrm>
            <a:custGeom>
              <a:avLst/>
              <a:gdLst/>
              <a:ahLst/>
              <a:cxnLst/>
              <a:rect r="r" b="b" t="t" l="l"/>
              <a:pathLst>
                <a:path h="912379" w="2064103">
                  <a:moveTo>
                    <a:pt x="22378" y="367526"/>
                  </a:moveTo>
                  <a:cubicBezTo>
                    <a:pt x="2056644" y="374676"/>
                    <a:pt x="2061972" y="383257"/>
                    <a:pt x="2063038" y="391837"/>
                  </a:cubicBezTo>
                  <a:cubicBezTo>
                    <a:pt x="2064103" y="401847"/>
                    <a:pt x="2057709" y="419008"/>
                    <a:pt x="2047053" y="423298"/>
                  </a:cubicBezTo>
                  <a:cubicBezTo>
                    <a:pt x="2005494" y="443319"/>
                    <a:pt x="1799830" y="331774"/>
                    <a:pt x="1686874" y="281722"/>
                  </a:cubicBezTo>
                  <a:cubicBezTo>
                    <a:pt x="1584575" y="237390"/>
                    <a:pt x="1473750" y="183048"/>
                    <a:pt x="1398092" y="141576"/>
                  </a:cubicBezTo>
                  <a:cubicBezTo>
                    <a:pt x="1349073" y="114405"/>
                    <a:pt x="1292595" y="97244"/>
                    <a:pt x="1277677" y="67213"/>
                  </a:cubicBezTo>
                  <a:cubicBezTo>
                    <a:pt x="1269152" y="51483"/>
                    <a:pt x="1270217" y="24311"/>
                    <a:pt x="1275545" y="14301"/>
                  </a:cubicBezTo>
                  <a:cubicBezTo>
                    <a:pt x="1280873" y="4291"/>
                    <a:pt x="1287267" y="4291"/>
                    <a:pt x="1303252" y="2860"/>
                  </a:cubicBezTo>
                  <a:cubicBezTo>
                    <a:pt x="1374648" y="0"/>
                    <a:pt x="1826470" y="148727"/>
                    <a:pt x="1931966" y="190198"/>
                  </a:cubicBezTo>
                  <a:cubicBezTo>
                    <a:pt x="1969263" y="205929"/>
                    <a:pt x="1987378" y="211649"/>
                    <a:pt x="2005494" y="227380"/>
                  </a:cubicBezTo>
                  <a:cubicBezTo>
                    <a:pt x="2019347" y="240251"/>
                    <a:pt x="2032135" y="250261"/>
                    <a:pt x="2038528" y="268852"/>
                  </a:cubicBezTo>
                  <a:cubicBezTo>
                    <a:pt x="2044922" y="288873"/>
                    <a:pt x="2042791" y="326054"/>
                    <a:pt x="2036397" y="347505"/>
                  </a:cubicBezTo>
                  <a:cubicBezTo>
                    <a:pt x="2032135" y="364666"/>
                    <a:pt x="2024675" y="370386"/>
                    <a:pt x="2011888" y="387547"/>
                  </a:cubicBezTo>
                  <a:cubicBezTo>
                    <a:pt x="1980985" y="426159"/>
                    <a:pt x="1903195" y="501952"/>
                    <a:pt x="1839258" y="556294"/>
                  </a:cubicBezTo>
                  <a:cubicBezTo>
                    <a:pt x="1764664" y="620647"/>
                    <a:pt x="1675152" y="683569"/>
                    <a:pt x="1589903" y="742202"/>
                  </a:cubicBezTo>
                  <a:cubicBezTo>
                    <a:pt x="1504654" y="802265"/>
                    <a:pt x="1384239" y="912379"/>
                    <a:pt x="1328826" y="910949"/>
                  </a:cubicBezTo>
                  <a:cubicBezTo>
                    <a:pt x="1301120" y="910949"/>
                    <a:pt x="1275545" y="889498"/>
                    <a:pt x="1268086" y="870908"/>
                  </a:cubicBezTo>
                  <a:cubicBezTo>
                    <a:pt x="1263824" y="859467"/>
                    <a:pt x="1267021" y="836586"/>
                    <a:pt x="1273414" y="830866"/>
                  </a:cubicBezTo>
                  <a:cubicBezTo>
                    <a:pt x="1278742" y="825145"/>
                    <a:pt x="1300055" y="830866"/>
                    <a:pt x="1303251" y="839446"/>
                  </a:cubicBezTo>
                  <a:cubicBezTo>
                    <a:pt x="1307514" y="846596"/>
                    <a:pt x="1302186" y="873768"/>
                    <a:pt x="1295792" y="879488"/>
                  </a:cubicBezTo>
                  <a:cubicBezTo>
                    <a:pt x="1289399" y="883778"/>
                    <a:pt x="1269152" y="875198"/>
                    <a:pt x="1265955" y="866617"/>
                  </a:cubicBezTo>
                  <a:cubicBezTo>
                    <a:pt x="1262758" y="858037"/>
                    <a:pt x="1271283" y="832296"/>
                    <a:pt x="1276611" y="828006"/>
                  </a:cubicBezTo>
                  <a:cubicBezTo>
                    <a:pt x="1281939" y="823715"/>
                    <a:pt x="1291530" y="825145"/>
                    <a:pt x="1296858" y="829436"/>
                  </a:cubicBezTo>
                  <a:cubicBezTo>
                    <a:pt x="1303251" y="835156"/>
                    <a:pt x="1304317" y="855177"/>
                    <a:pt x="1310711" y="859467"/>
                  </a:cubicBezTo>
                  <a:cubicBezTo>
                    <a:pt x="1316039" y="862327"/>
                    <a:pt x="1321367" y="859467"/>
                    <a:pt x="1333089" y="853747"/>
                  </a:cubicBezTo>
                  <a:cubicBezTo>
                    <a:pt x="1376779" y="833726"/>
                    <a:pt x="1538753" y="716461"/>
                    <a:pt x="1637856" y="642098"/>
                  </a:cubicBezTo>
                  <a:cubicBezTo>
                    <a:pt x="1734827" y="569165"/>
                    <a:pt x="1859504" y="481931"/>
                    <a:pt x="1922376" y="414718"/>
                  </a:cubicBezTo>
                  <a:cubicBezTo>
                    <a:pt x="1958607" y="376106"/>
                    <a:pt x="1996969" y="333205"/>
                    <a:pt x="1999100" y="307463"/>
                  </a:cubicBezTo>
                  <a:cubicBezTo>
                    <a:pt x="2000166" y="296023"/>
                    <a:pt x="1994838" y="287443"/>
                    <a:pt x="1987378" y="278862"/>
                  </a:cubicBezTo>
                  <a:cubicBezTo>
                    <a:pt x="1974591" y="264562"/>
                    <a:pt x="1953279" y="258841"/>
                    <a:pt x="1920245" y="245971"/>
                  </a:cubicBezTo>
                  <a:cubicBezTo>
                    <a:pt x="1827536" y="208789"/>
                    <a:pt x="1479079" y="124416"/>
                    <a:pt x="1378910" y="88664"/>
                  </a:cubicBezTo>
                  <a:cubicBezTo>
                    <a:pt x="1338417" y="74364"/>
                    <a:pt x="1301120" y="68643"/>
                    <a:pt x="1296858" y="52913"/>
                  </a:cubicBezTo>
                  <a:cubicBezTo>
                    <a:pt x="1294727" y="45762"/>
                    <a:pt x="1300055" y="30032"/>
                    <a:pt x="1307514" y="25741"/>
                  </a:cubicBezTo>
                  <a:cubicBezTo>
                    <a:pt x="1335220" y="14301"/>
                    <a:pt x="1443913" y="110115"/>
                    <a:pt x="1536622" y="155877"/>
                  </a:cubicBezTo>
                  <a:cubicBezTo>
                    <a:pt x="1673021" y="221660"/>
                    <a:pt x="2006560" y="320334"/>
                    <a:pt x="2051316" y="370386"/>
                  </a:cubicBezTo>
                  <a:cubicBezTo>
                    <a:pt x="2060906" y="381827"/>
                    <a:pt x="2064103" y="390407"/>
                    <a:pt x="2063038" y="398987"/>
                  </a:cubicBezTo>
                  <a:cubicBezTo>
                    <a:pt x="2061972" y="408998"/>
                    <a:pt x="2058775" y="416148"/>
                    <a:pt x="2047053" y="423298"/>
                  </a:cubicBezTo>
                  <a:cubicBezTo>
                    <a:pt x="1936229" y="490511"/>
                    <a:pt x="147055" y="500522"/>
                    <a:pt x="22378" y="424728"/>
                  </a:cubicBezTo>
                  <a:cubicBezTo>
                    <a:pt x="6394" y="414718"/>
                    <a:pt x="0" y="401847"/>
                    <a:pt x="1066" y="391837"/>
                  </a:cubicBezTo>
                  <a:cubicBezTo>
                    <a:pt x="1066" y="383257"/>
                    <a:pt x="22378" y="367526"/>
                    <a:pt x="22378" y="367526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56" id="56"/>
          <p:cNvSpPr txBox="true"/>
          <p:nvPr/>
        </p:nvSpPr>
        <p:spPr>
          <a:xfrm rot="0">
            <a:off x="7077923" y="4050457"/>
            <a:ext cx="4831222" cy="396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4"/>
              </a:lnSpc>
            </a:pPr>
            <a:r>
              <a:rPr lang="en-US" b="true" sz="2487" i="true" spc="99">
                <a:solidFill>
                  <a:srgbClr val="000000"/>
                </a:solidFill>
                <a:latin typeface="DM Sans Bold Italics"/>
                <a:ea typeface="DM Sans Bold Italics"/>
                <a:cs typeface="DM Sans Bold Italics"/>
                <a:sym typeface="DM Sans Bold Italics"/>
              </a:rPr>
              <a:t>Image’ı  uzak sunucudan çek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7099473" y="4706994"/>
            <a:ext cx="3245060" cy="204893"/>
            <a:chOff x="0" y="0"/>
            <a:chExt cx="5008407" cy="31623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41559" y="34290"/>
              <a:ext cx="4930617" cy="254000"/>
            </a:xfrm>
            <a:custGeom>
              <a:avLst/>
              <a:gdLst/>
              <a:ahLst/>
              <a:cxnLst/>
              <a:rect r="r" b="b" t="t" l="l"/>
              <a:pathLst>
                <a:path h="254000" w="4930617">
                  <a:moveTo>
                    <a:pt x="55412" y="78740"/>
                  </a:moveTo>
                  <a:cubicBezTo>
                    <a:pt x="3745649" y="73660"/>
                    <a:pt x="3972626" y="35560"/>
                    <a:pt x="4194274" y="25400"/>
                  </a:cubicBezTo>
                  <a:cubicBezTo>
                    <a:pt x="4347723" y="17780"/>
                    <a:pt x="4511829" y="0"/>
                    <a:pt x="4584291" y="16510"/>
                  </a:cubicBezTo>
                  <a:cubicBezTo>
                    <a:pt x="4614128" y="24130"/>
                    <a:pt x="4618390" y="39370"/>
                    <a:pt x="4643965" y="46990"/>
                  </a:cubicBezTo>
                  <a:cubicBezTo>
                    <a:pt x="4682327" y="58420"/>
                    <a:pt x="4788889" y="39370"/>
                    <a:pt x="4800611" y="62230"/>
                  </a:cubicBezTo>
                  <a:cubicBezTo>
                    <a:pt x="4805939" y="73660"/>
                    <a:pt x="4780365" y="111760"/>
                    <a:pt x="4781430" y="113030"/>
                  </a:cubicBezTo>
                  <a:cubicBezTo>
                    <a:pt x="4782495" y="114300"/>
                    <a:pt x="4801677" y="57150"/>
                    <a:pt x="4818727" y="45720"/>
                  </a:cubicBezTo>
                  <a:cubicBezTo>
                    <a:pt x="4835777" y="35560"/>
                    <a:pt x="4868811" y="36830"/>
                    <a:pt x="4885861" y="45720"/>
                  </a:cubicBezTo>
                  <a:cubicBezTo>
                    <a:pt x="4899713" y="53340"/>
                    <a:pt x="4911436" y="69850"/>
                    <a:pt x="4917829" y="85090"/>
                  </a:cubicBezTo>
                  <a:cubicBezTo>
                    <a:pt x="4924223" y="100330"/>
                    <a:pt x="4926354" y="121920"/>
                    <a:pt x="4923157" y="139700"/>
                  </a:cubicBezTo>
                  <a:cubicBezTo>
                    <a:pt x="4919961" y="156210"/>
                    <a:pt x="4911436" y="175260"/>
                    <a:pt x="4899713" y="186690"/>
                  </a:cubicBezTo>
                  <a:cubicBezTo>
                    <a:pt x="4884795" y="199390"/>
                    <a:pt x="4852826" y="209550"/>
                    <a:pt x="4833645" y="204470"/>
                  </a:cubicBezTo>
                  <a:cubicBezTo>
                    <a:pt x="4814464" y="198120"/>
                    <a:pt x="4792086" y="168910"/>
                    <a:pt x="4784627" y="148590"/>
                  </a:cubicBezTo>
                  <a:cubicBezTo>
                    <a:pt x="4779299" y="132080"/>
                    <a:pt x="4778233" y="111760"/>
                    <a:pt x="4784627" y="93980"/>
                  </a:cubicBezTo>
                  <a:cubicBezTo>
                    <a:pt x="4792086" y="73660"/>
                    <a:pt x="4814464" y="45720"/>
                    <a:pt x="4833645" y="39370"/>
                  </a:cubicBezTo>
                  <a:cubicBezTo>
                    <a:pt x="4851761" y="33020"/>
                    <a:pt x="4883730" y="40640"/>
                    <a:pt x="4898648" y="55880"/>
                  </a:cubicBezTo>
                  <a:cubicBezTo>
                    <a:pt x="4913567" y="71120"/>
                    <a:pt x="4930617" y="106680"/>
                    <a:pt x="4924223" y="129540"/>
                  </a:cubicBezTo>
                  <a:cubicBezTo>
                    <a:pt x="4913567" y="166370"/>
                    <a:pt x="4834711" y="218440"/>
                    <a:pt x="4786758" y="231140"/>
                  </a:cubicBezTo>
                  <a:cubicBezTo>
                    <a:pt x="4743068" y="242570"/>
                    <a:pt x="4685525" y="226060"/>
                    <a:pt x="4648228" y="213360"/>
                  </a:cubicBezTo>
                  <a:cubicBezTo>
                    <a:pt x="4619456" y="204470"/>
                    <a:pt x="4610931" y="184150"/>
                    <a:pt x="4575766" y="173990"/>
                  </a:cubicBezTo>
                  <a:cubicBezTo>
                    <a:pt x="4491582" y="151130"/>
                    <a:pt x="4276327" y="163830"/>
                    <a:pt x="4127140" y="163830"/>
                  </a:cubicBezTo>
                  <a:cubicBezTo>
                    <a:pt x="3977954" y="163830"/>
                    <a:pt x="3813848" y="165100"/>
                    <a:pt x="3680646" y="172720"/>
                  </a:cubicBezTo>
                  <a:cubicBezTo>
                    <a:pt x="3570888" y="179070"/>
                    <a:pt x="3535722" y="193040"/>
                    <a:pt x="3382273" y="200660"/>
                  </a:cubicBezTo>
                  <a:cubicBezTo>
                    <a:pt x="2871842" y="226060"/>
                    <a:pt x="265339" y="254000"/>
                    <a:pt x="55412" y="209550"/>
                  </a:cubicBezTo>
                  <a:cubicBezTo>
                    <a:pt x="33034" y="204470"/>
                    <a:pt x="28772" y="203200"/>
                    <a:pt x="19181" y="193040"/>
                  </a:cubicBezTo>
                  <a:cubicBezTo>
                    <a:pt x="9590" y="180340"/>
                    <a:pt x="0" y="152400"/>
                    <a:pt x="1066" y="135890"/>
                  </a:cubicBezTo>
                  <a:cubicBezTo>
                    <a:pt x="2131" y="120650"/>
                    <a:pt x="10656" y="104140"/>
                    <a:pt x="19181" y="95250"/>
                  </a:cubicBezTo>
                  <a:cubicBezTo>
                    <a:pt x="28772" y="85090"/>
                    <a:pt x="55412" y="78740"/>
                    <a:pt x="55412" y="78740"/>
                  </a:cubicBezTo>
                </a:path>
              </a:pathLst>
            </a:custGeom>
            <a:solidFill>
              <a:srgbClr val="57B1FA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TextBox 59" id="59"/>
          <p:cNvSpPr txBox="true"/>
          <p:nvPr/>
        </p:nvSpPr>
        <p:spPr>
          <a:xfrm rot="0">
            <a:off x="7271268" y="5055881"/>
            <a:ext cx="2225483" cy="396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4"/>
              </a:lnSpc>
            </a:pPr>
            <a:r>
              <a:rPr lang="en-US" b="true" sz="2487" spc="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pull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456286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3824729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Sürpriz Soru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093" y="1387953"/>
            <a:ext cx="12350827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Sanallaştırma nedir ve neden ihtiyaç duyarız?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97299" y="2346209"/>
            <a:ext cx="13103413" cy="4222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b="true" sz="4381" spc="1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Sanallaştırma</a:t>
            </a:r>
            <a:r>
              <a:rPr lang="en-US" sz="4381" spc="17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b="true" sz="4381" spc="1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</a:t>
            </a:r>
            <a:r>
              <a:rPr lang="en-US" b="true" sz="4381" spc="1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ir bilgisayarın  üzerinde birden fazla sanal ortam oluşturulmasına olanak tanır. Bu sayede bir tek fiziksel bilgisayar, birden fazla sanal bilgisayar gibi çalışabilir. </a:t>
            </a:r>
          </a:p>
          <a:p>
            <a:pPr algn="l">
              <a:lnSpc>
                <a:spcPts val="560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093" y="1387953"/>
            <a:ext cx="12350827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Sanallaştırma nedir ve neden ihtiyaç duyarız?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9261" y="3003173"/>
            <a:ext cx="13103413" cy="210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b="true" sz="4381" spc="1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Günümüzde şirketler çoğu zaman farklı projelerde farklı platformlar üzerinde çalışır ve bu durum ihtiyaç farklılığı ortaya çıkarır.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093" y="1387953"/>
            <a:ext cx="12350827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Sanallaştırma nedir ve neden ihtiyaç duyarız?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405275" y="2330520"/>
            <a:ext cx="13103413" cy="281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6058" indent="-473029" lvl="1">
              <a:lnSpc>
                <a:spcPts val="5608"/>
              </a:lnSpc>
              <a:buFont typeface="Arial"/>
              <a:buChar char="•"/>
            </a:pPr>
            <a:r>
              <a:rPr lang="en-US" b="true" sz="4381" spc="1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Veya bir proje günün sonunda linux ortamında koşması gerekebilir ama projedeki herkes linux ortamını kullanmak zorunda değildir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05275" y="6358090"/>
            <a:ext cx="13103413" cy="210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46058" indent="-473029" lvl="1">
              <a:lnSpc>
                <a:spcPts val="5608"/>
              </a:lnSpc>
              <a:buFont typeface="Arial"/>
              <a:buChar char="•"/>
            </a:pPr>
            <a:r>
              <a:rPr lang="en-US" b="true" sz="4381" spc="1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O zaman farklı platformlar kullanan bir ekip, verimli bir şekilde nasıl bir proje üzerinde çalışabilir?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4267" y="1323903"/>
            <a:ext cx="9852881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Virtual Machine(Sanal Makine nedir?)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57041" y="2785235"/>
            <a:ext cx="13103413" cy="555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4381" spc="-8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Sanal makine, bir bilgisayarın, yazılım aracılığıyla simüle edilmesiyle oluşturulan sanal bir bilgisayardır. Gerçek bir bilgisayar gibi davranır ve üzerinde bir işletim sistemi çalıştırabilir.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  <a:r>
              <a:rPr lang="en-US" sz="4381" spc="-8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Her sanal makine kendi işletim sistemini sahiptir ve hepsi aynı bilgisayar üzerinde çalışıyor olsa bile, diğerlerinden ayrı olarak işlev görür.</a:t>
            </a:r>
          </a:p>
          <a:p>
            <a:pPr algn="ctr">
              <a:lnSpc>
                <a:spcPts val="4381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0093" y="1355928"/>
            <a:ext cx="4344589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Nedir?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45391" y="2737197"/>
            <a:ext cx="13103413" cy="5550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81"/>
              </a:lnSpc>
            </a:pPr>
            <a:r>
              <a:rPr lang="en-US" sz="4381" spc="-8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Docker, uygulamalarımızı  izole edilmiş, taşınabilir ve hafif “konteyner” adı verilen birimler içinde çalıştırmak için kullanılan açık kaynaklı bir platformdur. </a:t>
            </a:r>
          </a:p>
          <a:p>
            <a:pPr algn="l">
              <a:lnSpc>
                <a:spcPts val="4381"/>
              </a:lnSpc>
            </a:pPr>
          </a:p>
          <a:p>
            <a:pPr algn="l">
              <a:lnSpc>
                <a:spcPts val="4381"/>
              </a:lnSpc>
            </a:pPr>
            <a:r>
              <a:rPr lang="en-US" sz="4381" spc="-8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Container</a:t>
            </a:r>
            <a:r>
              <a:rPr lang="en-US" sz="4381" spc="-87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, bir uygulamanın çalışması için gerekli olan her şeyi bir araya getiren birim. Docker, bu konteynerleri hızlı bir şekilde oluşturmayı, dağıtmayı, çalıştırmayı ve yönetmeyi sağlar.</a:t>
            </a:r>
          </a:p>
          <a:p>
            <a:pPr algn="l">
              <a:lnSpc>
                <a:spcPts val="438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24463" y="1354612"/>
            <a:ext cx="11851837" cy="114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7"/>
              </a:lnSpc>
            </a:pPr>
            <a:r>
              <a:rPr lang="en-US" b="true" sz="4447" spc="-8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Docker’ın Temel Bileşenleri - Docker Engine</a:t>
            </a:r>
          </a:p>
          <a:p>
            <a:pPr algn="ctr">
              <a:lnSpc>
                <a:spcPts val="444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71891" y="2646570"/>
            <a:ext cx="13103413" cy="2812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b="true" sz="4381" spc="1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platformunun çekirdeğidir. Konteynerlerin oluşturulması, yönetilmesi ve çalıştırılmasını sağlar. Üç ana bileşenden oluşur: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22473" y="3576824"/>
            <a:ext cx="4900121" cy="114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7"/>
              </a:lnSpc>
            </a:pPr>
            <a:r>
              <a:rPr lang="en-US" b="true" sz="4447" spc="-8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Daemon</a:t>
            </a:r>
          </a:p>
          <a:p>
            <a:pPr algn="ctr">
              <a:lnSpc>
                <a:spcPts val="444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348398"/>
            <a:ext cx="11851837" cy="1148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7"/>
              </a:lnSpc>
            </a:pPr>
            <a:r>
              <a:rPr lang="en-US" b="true" sz="4447" spc="-8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Docker’ın Temel Bileşenleri - Docker Engine</a:t>
            </a:r>
          </a:p>
          <a:p>
            <a:pPr algn="ctr">
              <a:lnSpc>
                <a:spcPts val="4447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2054497" y="5805250"/>
            <a:ext cx="4900121" cy="589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7"/>
              </a:lnSpc>
            </a:pPr>
            <a:r>
              <a:rPr lang="en-US" b="true" sz="4447" spc="-8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REST API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68965" y="7845357"/>
            <a:ext cx="4043192" cy="11511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7"/>
              </a:lnSpc>
            </a:pPr>
            <a:r>
              <a:rPr lang="en-US" b="true" sz="4447" spc="-8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Docker CLI</a:t>
            </a:r>
          </a:p>
          <a:p>
            <a:pPr algn="l">
              <a:lnSpc>
                <a:spcPts val="4447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5166" y="1377581"/>
            <a:ext cx="14593049" cy="170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47"/>
              </a:lnSpc>
            </a:pPr>
            <a:r>
              <a:rPr lang="en-US" b="true" sz="4447" spc="-8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Docker’ın Temel Bileşenleri - Docker Image (İmaj)</a:t>
            </a:r>
          </a:p>
          <a:p>
            <a:pPr algn="ctr">
              <a:lnSpc>
                <a:spcPts val="4447"/>
              </a:lnSpc>
            </a:pPr>
          </a:p>
          <a:p>
            <a:pPr algn="ctr">
              <a:lnSpc>
                <a:spcPts val="4447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49961" y="2732739"/>
            <a:ext cx="13103413" cy="3517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381" spc="17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Image, bir konteyner çalıştırmak için gereken her şeyi içeren sabit bir şablondur. Bu şablon, uygulamanızı çalıştırmak için gerekli olan:</a:t>
            </a:r>
          </a:p>
          <a:p>
            <a:pPr algn="l">
              <a:lnSpc>
                <a:spcPts val="5608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749961" y="6265964"/>
            <a:ext cx="13103413" cy="3717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08"/>
              </a:lnSpc>
            </a:pPr>
            <a:r>
              <a:rPr lang="en-US" sz="4381" spc="17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Linux dağıtımını ve versiyonunu, </a:t>
            </a:r>
          </a:p>
          <a:p>
            <a:pPr algn="l">
              <a:lnSpc>
                <a:spcPts val="5608"/>
              </a:lnSpc>
            </a:pPr>
            <a:r>
              <a:rPr lang="en-US" sz="4381" spc="17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Programlama dilini ve versiyonunu</a:t>
            </a:r>
          </a:p>
          <a:p>
            <a:pPr algn="l">
              <a:lnSpc>
                <a:spcPts val="7186"/>
              </a:lnSpc>
            </a:pPr>
            <a:r>
              <a:rPr lang="en-US" sz="4381" spc="17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Uygulamanın ihtiyaç duyduğu kütüphaneleri</a:t>
            </a:r>
          </a:p>
          <a:p>
            <a:pPr algn="l">
              <a:lnSpc>
                <a:spcPts val="5608"/>
              </a:lnSpc>
            </a:pPr>
            <a:r>
              <a:rPr lang="en-US" sz="4381" spc="17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Sistem dosyaları</a:t>
            </a:r>
          </a:p>
          <a:p>
            <a:pPr algn="l">
              <a:lnSpc>
                <a:spcPts val="5608"/>
              </a:lnSpc>
            </a:pPr>
            <a:r>
              <a:rPr lang="en-US" b="true" sz="4381" spc="17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Uygulamanın kaynak kodları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DAGYncr9ftM</dc:identifier>
  <dcterms:modified xsi:type="dcterms:W3CDTF">2011-08-01T06:04:30Z</dcterms:modified>
  <cp:revision>1</cp:revision>
  <dc:title>Blue Doodle Project Presentation</dc:title>
</cp:coreProperties>
</file>