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6669D-FEDC-4B8F-840F-AC4E145617D9}" v="1036" dt="2021-05-16T21:19:02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0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0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1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4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7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149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4" r:id="rId2"/>
    <p:sldLayoutId id="2147483773" r:id="rId3"/>
    <p:sldLayoutId id="2147483772" r:id="rId4"/>
    <p:sldLayoutId id="2147483771" r:id="rId5"/>
    <p:sldLayoutId id="2147483770" r:id="rId6"/>
    <p:sldLayoutId id="2147483769" r:id="rId7"/>
    <p:sldLayoutId id="2147483768" r:id="rId8"/>
    <p:sldLayoutId id="2147483767" r:id="rId9"/>
    <p:sldLayoutId id="2147483766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3">
            <a:extLst>
              <a:ext uri="{FF2B5EF4-FFF2-40B4-BE49-F238E27FC236}">
                <a16:creationId xmlns:a16="http://schemas.microsoft.com/office/drawing/2014/main" id="{4A761947-55CE-4A98-9B62-C7A9BA1611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45" name="Rectangle 143">
            <a:extLst>
              <a:ext uri="{FF2B5EF4-FFF2-40B4-BE49-F238E27FC236}">
                <a16:creationId xmlns:a16="http://schemas.microsoft.com/office/drawing/2014/main" id="{87FD26E4-041F-4EF2-B92D-6034C0F85C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4322" y="1179739"/>
            <a:ext cx="9443357" cy="2753880"/>
          </a:xfrm>
        </p:spPr>
        <p:txBody>
          <a:bodyPr anchor="b">
            <a:normAutofit/>
          </a:bodyPr>
          <a:lstStyle/>
          <a:p>
            <a:r>
              <a:rPr lang="ru-RU"/>
              <a:t>WinterCherry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32761"/>
            <a:ext cx="9144000" cy="9432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ru-RU">
                <a:latin typeface="Comic Sans MS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06D88-EBA6-40AE-9DCD-7BAED25D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ru-RU" sz="4000"/>
              <a:t>Зміст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EAE887-9294-40EB-AA30-1797D50A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18" charset="0"/>
              <a:buChar char="§"/>
            </a:pPr>
            <a:r>
              <a:rPr lang="ru-RU"/>
              <a:t>База </a:t>
            </a:r>
            <a:r>
              <a:rPr lang="ru-RU" err="1"/>
              <a:t>даних</a:t>
            </a:r>
          </a:p>
          <a:p>
            <a:pPr>
              <a:buClr>
                <a:srgbClr val="262626"/>
              </a:buClr>
              <a:buFont typeface="Wingdings" pitchFamily="18" charset="0"/>
              <a:buChar char="§"/>
            </a:pPr>
            <a:r>
              <a:rPr lang="ru-RU"/>
              <a:t>Структура </a:t>
            </a:r>
          </a:p>
          <a:p>
            <a:pPr>
              <a:buClr>
                <a:srgbClr val="262626"/>
              </a:buClr>
              <a:buFont typeface="Wingdings" pitchFamily="18" charset="0"/>
              <a:buChar char="§"/>
            </a:pPr>
            <a:r>
              <a:rPr lang="uk-UA" smtClean="0"/>
              <a:t>Демонстрація проекту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2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4F3DC-20E5-4DC8-AA1B-13400BA2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30" y="454868"/>
            <a:ext cx="2702772" cy="6030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ru-RU" sz="2000" dirty="0"/>
              <a:t>База </a:t>
            </a:r>
            <a:r>
              <a:rPr lang="ru-RU" sz="2000" dirty="0" err="1"/>
              <a:t>даних</a:t>
            </a:r>
            <a:r>
              <a:rPr lang="ru-RU" sz="2000" dirty="0"/>
              <a:t> </a:t>
            </a:r>
            <a:r>
              <a:rPr lang="ru-RU" sz="2000" dirty="0" err="1"/>
              <a:t>Готелю</a:t>
            </a:r>
            <a:r>
              <a:rPr lang="ru-RU" sz="2000" dirty="0"/>
              <a:t> 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>(SQL Server)</a:t>
            </a:r>
            <a:endParaRPr lang="ru-RU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B19ACF8-AD8B-4775-97A8-AA6697A1A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154" y="241365"/>
            <a:ext cx="8994193" cy="63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1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F0107-14E9-464C-8DE2-08183B59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75" y="414921"/>
            <a:ext cx="2629154" cy="6071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>
                <a:ea typeface="+mj-lt"/>
                <a:cs typeface="+mj-lt"/>
              </a:rPr>
              <a:t>База </a:t>
            </a:r>
            <a:r>
              <a:rPr lang="ru-RU" sz="2000" dirty="0" err="1">
                <a:ea typeface="+mj-lt"/>
                <a:cs typeface="+mj-lt"/>
              </a:rPr>
              <a:t>даних</a:t>
            </a:r>
            <a:r>
              <a:rPr lang="ru-RU" sz="2000" dirty="0">
                <a:ea typeface="+mj-lt"/>
                <a:cs typeface="+mj-lt"/>
              </a:rPr>
              <a:t> </a:t>
            </a:r>
            <a:r>
              <a:rPr lang="ru-RU" sz="2000" dirty="0" err="1">
                <a:ea typeface="+mj-lt"/>
                <a:cs typeface="+mj-lt"/>
              </a:rPr>
              <a:t>Готелю</a:t>
            </a:r>
            <a:r>
              <a:rPr lang="ru-RU" sz="2000" dirty="0">
                <a:ea typeface="+mj-lt"/>
                <a:cs typeface="+mj-lt"/>
              </a:rPr>
              <a:t> </a:t>
            </a:r>
            <a:br>
              <a:rPr lang="ru-RU" sz="2000" dirty="0">
                <a:ea typeface="+mj-lt"/>
                <a:cs typeface="+mj-lt"/>
              </a:rPr>
            </a:br>
            <a:r>
              <a:rPr lang="ru-RU" sz="2000" dirty="0">
                <a:ea typeface="+mj-lt"/>
                <a:cs typeface="+mj-lt"/>
              </a:rPr>
              <a:t>(Star UML)</a:t>
            </a:r>
            <a:endParaRPr lang="ru-RU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D9D4C2A-6DA2-45A0-B2C8-C3D233A1E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573" y="239151"/>
            <a:ext cx="8282740" cy="63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1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63806-06D2-4EF0-9B0D-E66459A9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bg1"/>
                </a:solidFill>
              </a:rPr>
              <a:t>Структура Проекту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4" descr="Изображение выглядит как текст, снимок экрана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A6630F6C-4024-4123-A72D-F5E466C32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6570" y="1080924"/>
            <a:ext cx="6202238" cy="46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26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0D5DE-14DF-45C6-A382-225088DF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30" y="236792"/>
            <a:ext cx="2876556" cy="63884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400" dirty="0"/>
              <a:t>Проект </a:t>
            </a:r>
            <a:r>
              <a:rPr lang="ru-RU" sz="2400" err="1"/>
              <a:t>поділений</a:t>
            </a:r>
            <a:r>
              <a:rPr lang="ru-RU" sz="2400" dirty="0"/>
              <a:t> </a:t>
            </a:r>
            <a:r>
              <a:rPr lang="ru-RU" sz="2400"/>
              <a:t>на </a:t>
            </a:r>
            <a:r>
              <a:rPr lang="ru-RU" sz="2400" err="1"/>
              <a:t>мікросервісну</a:t>
            </a:r>
            <a:r>
              <a:rPr lang="ru-RU" sz="2400"/>
              <a:t> </a:t>
            </a:r>
            <a:br>
              <a:rPr lang="ru-RU" sz="2400"/>
            </a:br>
            <a:r>
              <a:rPr lang="ru-RU" sz="2400"/>
              <a:t> та </a:t>
            </a:r>
            <a:r>
              <a:rPr lang="ru-RU" sz="2400" err="1"/>
              <a:t>монолітну</a:t>
            </a:r>
            <a:r>
              <a:rPr lang="ru-RU" sz="2400"/>
              <a:t> </a:t>
            </a:r>
            <a:br>
              <a:rPr lang="ru-RU" sz="2400"/>
            </a:br>
            <a:r>
              <a:rPr lang="ru-RU" sz="2400" err="1"/>
              <a:t>архітектури</a:t>
            </a:r>
            <a:r>
              <a:rPr lang="ru-RU" sz="2400"/>
              <a:t>. </a:t>
            </a:r>
            <a:br>
              <a:rPr lang="ru-RU" sz="2400"/>
            </a:br>
            <a:r>
              <a:rPr lang="ru-RU" sz="2400"/>
              <a:t>В свою </a:t>
            </a:r>
            <a:r>
              <a:rPr lang="ru-RU" sz="2400" err="1"/>
              <a:t>чергу</a:t>
            </a:r>
            <a:r>
              <a:rPr lang="ru-RU" sz="2400" dirty="0"/>
              <a:t> </a:t>
            </a:r>
            <a:r>
              <a:rPr lang="ru-RU" sz="2400" err="1"/>
              <a:t>мікросервіса</a:t>
            </a:r>
            <a:r>
              <a:rPr lang="ru-RU" sz="2400" dirty="0"/>
              <a:t> </a:t>
            </a:r>
            <a:r>
              <a:rPr lang="ru-RU" sz="2400" err="1"/>
              <a:t>поділені</a:t>
            </a:r>
            <a:r>
              <a:rPr lang="ru-RU" sz="2400" dirty="0"/>
              <a:t> на </a:t>
            </a:r>
            <a:r>
              <a:rPr lang="ru-RU" sz="2400" err="1"/>
              <a:t>трьохшарову</a:t>
            </a:r>
            <a:r>
              <a:rPr lang="ru-RU" sz="2400" dirty="0"/>
              <a:t> та </a:t>
            </a:r>
            <a:r>
              <a:rPr lang="ru-RU" sz="2400" err="1"/>
              <a:t>чисту</a:t>
            </a:r>
            <a:r>
              <a:rPr lang="ru-RU" sz="2400" dirty="0"/>
              <a:t> </a:t>
            </a:r>
            <a:r>
              <a:rPr lang="ru-RU" sz="2400" err="1"/>
              <a:t>архітектури</a:t>
            </a:r>
            <a:endParaRPr lang="ru-RU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F23301F-8F16-4DB7-BF63-9755F6B8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205" y="882398"/>
            <a:ext cx="3622310" cy="5121612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A529E54-D6F0-43A7-A7BF-A6C0F4BD86C6}"/>
              </a:ext>
            </a:extLst>
          </p:cNvPr>
          <p:cNvCxnSpPr/>
          <p:nvPr/>
        </p:nvCxnSpPr>
        <p:spPr>
          <a:xfrm flipV="1">
            <a:off x="4550229" y="1946563"/>
            <a:ext cx="1617022" cy="777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B88FE8-DBBD-4F4E-A9CC-BA6E392BE36E}"/>
              </a:ext>
            </a:extLst>
          </p:cNvPr>
          <p:cNvSpPr txBox="1"/>
          <p:nvPr/>
        </p:nvSpPr>
        <p:spPr>
          <a:xfrm>
            <a:off x="3570885" y="2798988"/>
            <a:ext cx="17634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dirty="0" err="1">
                <a:solidFill>
                  <a:schemeClr val="bg1"/>
                </a:solidFill>
              </a:rPr>
              <a:t>Мікросервіса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2D2AE99-F02B-4E41-B47F-386DD200C9C7}"/>
              </a:ext>
            </a:extLst>
          </p:cNvPr>
          <p:cNvCxnSpPr/>
          <p:nvPr/>
        </p:nvCxnSpPr>
        <p:spPr>
          <a:xfrm flipV="1">
            <a:off x="5172446" y="2400546"/>
            <a:ext cx="993568" cy="431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66543CF-C91C-4155-A2C5-3DB29A5DC808}"/>
              </a:ext>
            </a:extLst>
          </p:cNvPr>
          <p:cNvCxnSpPr/>
          <p:nvPr/>
        </p:nvCxnSpPr>
        <p:spPr>
          <a:xfrm>
            <a:off x="5339443" y="3028702"/>
            <a:ext cx="746167" cy="211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59F21B3-BED4-4A05-B558-DE7D006F11B3}"/>
              </a:ext>
            </a:extLst>
          </p:cNvPr>
          <p:cNvCxnSpPr/>
          <p:nvPr/>
        </p:nvCxnSpPr>
        <p:spPr>
          <a:xfrm>
            <a:off x="5007306" y="3250746"/>
            <a:ext cx="1072737" cy="380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79DE91E-E72D-49B6-A6E4-2A4F613296C5}"/>
              </a:ext>
            </a:extLst>
          </p:cNvPr>
          <p:cNvCxnSpPr/>
          <p:nvPr/>
        </p:nvCxnSpPr>
        <p:spPr>
          <a:xfrm>
            <a:off x="4586102" y="3324349"/>
            <a:ext cx="1557647" cy="1161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4E19A8E-AFDE-4695-955E-A4AF2CD8AE11}"/>
              </a:ext>
            </a:extLst>
          </p:cNvPr>
          <p:cNvSpPr txBox="1"/>
          <p:nvPr/>
        </p:nvSpPr>
        <p:spPr>
          <a:xfrm>
            <a:off x="9742345" y="1766084"/>
            <a:ext cx="17931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Трьохшарова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архітектура</a:t>
            </a:r>
            <a:endParaRPr lang="ru-RU">
              <a:solidFill>
                <a:schemeClr val="bg1"/>
              </a:solidFill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2C19D18-3B58-480B-98E1-26C9A4F4A29E}"/>
              </a:ext>
            </a:extLst>
          </p:cNvPr>
          <p:cNvCxnSpPr/>
          <p:nvPr/>
        </p:nvCxnSpPr>
        <p:spPr>
          <a:xfrm flipH="1">
            <a:off x="7834745" y="2135580"/>
            <a:ext cx="1896093" cy="657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C0BB365-AA4C-404F-ACA1-9594711BDEF1}"/>
              </a:ext>
            </a:extLst>
          </p:cNvPr>
          <p:cNvCxnSpPr/>
          <p:nvPr/>
        </p:nvCxnSpPr>
        <p:spPr>
          <a:xfrm flipH="1" flipV="1">
            <a:off x="8323983" y="5102803"/>
            <a:ext cx="1430977" cy="471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DA2A9B-C2DB-4EB8-A1F1-93CA8A45B0CA}"/>
              </a:ext>
            </a:extLst>
          </p:cNvPr>
          <p:cNvSpPr txBox="1"/>
          <p:nvPr/>
        </p:nvSpPr>
        <p:spPr>
          <a:xfrm>
            <a:off x="9745435" y="5460423"/>
            <a:ext cx="20999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Чиста </a:t>
            </a:r>
            <a:r>
              <a:rPr lang="ru-RU" dirty="0" err="1">
                <a:solidFill>
                  <a:schemeClr val="bg1"/>
                </a:solidFill>
              </a:rPr>
              <a:t>архітектура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17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EC2B514-A613-457E-B527-1AF207ADB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78" y="381990"/>
            <a:ext cx="3547094" cy="609524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B4E4D-1DBE-4D99-B788-E204CBA2BABB}"/>
              </a:ext>
            </a:extLst>
          </p:cNvPr>
          <p:cNvSpPr txBox="1"/>
          <p:nvPr/>
        </p:nvSpPr>
        <p:spPr>
          <a:xfrm>
            <a:off x="2507672" y="924294"/>
            <a:ext cx="15358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mtClean="0">
                <a:solidFill>
                  <a:schemeClr val="bg1"/>
                </a:solidFill>
              </a:rPr>
              <a:t>Монолітна </a:t>
            </a:r>
            <a:r>
              <a:rPr lang="ru-RU" err="1">
                <a:solidFill>
                  <a:schemeClr val="bg1"/>
                </a:solidFill>
              </a:rPr>
              <a:t>архітектура</a:t>
            </a:r>
            <a:endParaRPr lang="ru-RU">
              <a:solidFill>
                <a:schemeClr val="bg1"/>
              </a:solidFill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7DA2E295-59F9-43B1-948D-C4196DFB5251}"/>
              </a:ext>
            </a:extLst>
          </p:cNvPr>
          <p:cNvCxnSpPr/>
          <p:nvPr/>
        </p:nvCxnSpPr>
        <p:spPr>
          <a:xfrm flipH="1">
            <a:off x="2044907" y="1481817"/>
            <a:ext cx="490846" cy="676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4E501BE-55D2-4300-AA58-D61985EF2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127" y="381990"/>
            <a:ext cx="2469589" cy="6103916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383AB1A-CD5C-48DC-8CAF-6027D5925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762" y="381990"/>
            <a:ext cx="2469617" cy="6103916"/>
          </a:xfrm>
          <a:prstGeom prst="rect">
            <a:avLst/>
          </a:prstGeom>
        </p:spPr>
      </p:pic>
      <p:pic>
        <p:nvPicPr>
          <p:cNvPr id="9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5EBD0C2-EE88-4C07-9941-56E825635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005" y="381990"/>
            <a:ext cx="3019574" cy="61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70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Comic Sans MS</vt:lpstr>
      <vt:lpstr>Garamond</vt:lpstr>
      <vt:lpstr>Goudy Old Style</vt:lpstr>
      <vt:lpstr>Wingdings</vt:lpstr>
      <vt:lpstr>SavonVTI</vt:lpstr>
      <vt:lpstr>WinterCherry</vt:lpstr>
      <vt:lpstr>Зміст </vt:lpstr>
      <vt:lpstr>База даних Готелю  (SQL Server)</vt:lpstr>
      <vt:lpstr>База даних Готелю  (Star UML)</vt:lpstr>
      <vt:lpstr>Структура Проекту</vt:lpstr>
      <vt:lpstr>Проект поділений на мікросервісну   та монолітну  архітектури.  В свою чергу мікросервіса поділені на трьохшарову та чисту архітектури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PKL</dc:creator>
  <cp:lastModifiedBy>PKL</cp:lastModifiedBy>
  <cp:revision>200</cp:revision>
  <dcterms:created xsi:type="dcterms:W3CDTF">2021-05-16T18:24:14Z</dcterms:created>
  <dcterms:modified xsi:type="dcterms:W3CDTF">2021-05-17T10:20:35Z</dcterms:modified>
</cp:coreProperties>
</file>