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Exam Date: </a:t>
            </a:r>
            <a:r>
              <a:rPr lang="en-US" altLang="zh-TW" sz="3200" dirty="0" smtClean="0"/>
              <a:t>2022/4/16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</a:t>
            </a:r>
            <a:r>
              <a:rPr lang="en-US" altLang="zh-TW" dirty="0" smtClean="0"/>
              <a:t>regarded </a:t>
            </a:r>
            <a:r>
              <a:rPr lang="en-US" altLang="zh-TW" dirty="0"/>
              <a:t>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</a:t>
            </a:r>
            <a:r>
              <a:rPr lang="en-US" altLang="zh-TW" b="1" dirty="0" smtClean="0">
                <a:solidFill>
                  <a:srgbClr val="FF0000"/>
                </a:solidFill>
              </a:rPr>
              <a:t>values.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values </a:t>
            </a:r>
            <a:r>
              <a:rPr lang="en-US" altLang="zh-TW" sz="2700" b="1" dirty="0">
                <a:solidFill>
                  <a:srgbClr val="FF0000"/>
                </a:solidFill>
              </a:rPr>
              <a:t>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</a:t>
            </a:r>
            <a:r>
              <a:rPr lang="en-US" altLang="zh-TW" dirty="0" smtClean="0"/>
              <a:t>the </a:t>
            </a:r>
            <a:r>
              <a:rPr lang="en-US" altLang="zh-TW" dirty="0"/>
              <a:t>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</a:t>
            </a:r>
            <a:r>
              <a:rPr lang="en-US" altLang="zh-TW" sz="2800" dirty="0" smtClean="0"/>
              <a:t>values </a:t>
            </a:r>
            <a:r>
              <a:rPr lang="en-US" altLang="zh-TW" sz="2800" dirty="0"/>
              <a:t>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There will be an online judge exam to test your comprehension of the assignment on </a:t>
            </a:r>
            <a:r>
              <a:rPr lang="en-US" altLang="zh-TW" b="1" dirty="0" smtClean="0">
                <a:solidFill>
                  <a:srgbClr val="FF0000"/>
                </a:solidFill>
              </a:rPr>
              <a:t>4/16 9-12.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 smtClean="0"/>
              <a:t>(have </a:t>
            </a:r>
            <a:r>
              <a:rPr lang="en-US" altLang="zh-TW" dirty="0"/>
              <a:t>initial </a:t>
            </a:r>
            <a:r>
              <a:rPr lang="en-US" altLang="zh-TW" dirty="0" smtClean="0"/>
              <a:t>values)</a:t>
            </a:r>
            <a:endParaRPr lang="en-US" altLang="zh-TW" dirty="0"/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</a:t>
            </a:r>
            <a:r>
              <a:rPr lang="en-US" altLang="zh-TW" b="1" dirty="0" smtClean="0">
                <a:solidFill>
                  <a:srgbClr val="FF0000"/>
                </a:solidFill>
              </a:rPr>
              <a:t>code.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</a:t>
            </a:r>
            <a:r>
              <a:rPr lang="en-US" altLang="zh-TW" dirty="0" smtClean="0"/>
              <a:t>cycle </a:t>
            </a:r>
            <a:r>
              <a:rPr lang="en-US" altLang="zh-TW" dirty="0"/>
              <a:t>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0344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</a:t>
                      </a:r>
                      <a:r>
                        <a:rPr lang="en-US" sz="1800" dirty="0" smtClean="0">
                          <a:effectLst/>
                        </a:rPr>
                        <a:t>value </a:t>
                      </a:r>
                      <a:r>
                        <a:rPr lang="en-US" sz="1800" dirty="0"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</a:t>
                      </a:r>
                      <a:r>
                        <a:rPr lang="en-US" sz="1800" dirty="0" smtClean="0">
                          <a:effectLst/>
                        </a:rPr>
                        <a:t>value </a:t>
                      </a:r>
                      <a:r>
                        <a:rPr lang="en-US" sz="1800" dirty="0"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52312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altLang="zh-TW" sz="1800" smtClean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1835</Words>
  <Application>Microsoft Office PowerPoint</Application>
  <PresentationFormat>如螢幕大小 (4:3)</PresentationFormat>
  <Paragraphs>377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Consolas</vt:lpstr>
      <vt:lpstr>Courier New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shunrenyang</cp:lastModifiedBy>
  <cp:revision>1044</cp:revision>
  <dcterms:created xsi:type="dcterms:W3CDTF">2015-03-11T00:55:32Z</dcterms:created>
  <dcterms:modified xsi:type="dcterms:W3CDTF">2022-03-21T10:17:24Z</dcterms:modified>
</cp:coreProperties>
</file>