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ACNtKsDubHgQK+JwYiJa5XUo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1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2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2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2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2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ZBE33BKtzLk" TargetMode="External"/><Relationship Id="rId4" Type="http://schemas.openxmlformats.org/officeDocument/2006/relationships/hyperlink" Target="https://www.youtube.com/watch?v=udrtC26_l04" TargetMode="External"/><Relationship Id="rId5" Type="http://schemas.openxmlformats.org/officeDocument/2006/relationships/hyperlink" Target="https://www.youtube.com/watch?v=_qNQzBKPhKs" TargetMode="External"/><Relationship Id="rId6" Type="http://schemas.openxmlformats.org/officeDocument/2006/relationships/hyperlink" Target="https://www.youtube.com/watch?v=Weeq4-EcjS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Codo a Codo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Python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Estructuras de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Te dejamos videos para que vayas practicando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642800" y="1311348"/>
            <a:ext cx="78411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01-Introduccion a Python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https://www.youtube.com/watch?v=ZBE33BKtzLk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02-Cadenas en Python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https://www.youtube.com/watch?v=udrtC26_l04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03-Numeros en Python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https://www.youtube.com/watch?v=_qNQzBKPhKs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04-Estructutas de control en Python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https://www.youtube.com/watch?v=Weeq4-EcjSM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Les damos la bienvenida</a:t>
            </a:r>
            <a:endParaRPr/>
          </a:p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Actual</a:t>
            </a:r>
            <a:endParaRPr/>
          </a:p>
        </p:txBody>
      </p:sp>
      <p:sp>
        <p:nvSpPr>
          <p:cNvPr id="116" name="Google Shape;116;p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Proximo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Tipos de datos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Entrada-Salida-F-Strings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</a:pPr>
            <a:r>
              <a:rPr b="1" lang="es-ES" sz="1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Anterior</a:t>
            </a:r>
            <a:endParaRPr b="1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</a:t>
            </a:r>
            <a:endParaRPr/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– else - elif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134350" y="2154215"/>
            <a:ext cx="2397900" cy="207570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  <a:endParaRPr/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s-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Ejercitacion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If – else - elif</a:t>
            </a:r>
            <a:endParaRPr sz="3200"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600">
                <a:latin typeface="Montserrat"/>
                <a:ea typeface="Montserrat"/>
                <a:cs typeface="Montserrat"/>
                <a:sym typeface="Montserrat"/>
              </a:rPr>
              <a:t>Para realizar el flujo simple, doble o anidado en Python, necesitaremos de estas tres palabras reservadas.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Sangría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642810" y="1317344"/>
            <a:ext cx="78409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Python se basa en la sangría (espacio en blanco al comienzo de una línea) para definir el alcance en el código. Otros lenguajes de programación a menudo usan corchetes para este propósito.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205" y="2226979"/>
            <a:ext cx="2762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395" y="2226979"/>
            <a:ext cx="2665095" cy="269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if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642810" y="1276663"/>
            <a:ext cx="78409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 el </a:t>
            </a:r>
            <a:r>
              <a:rPr b="1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podemos escribir nuestro flujo de selección simple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870" y="699099"/>
            <a:ext cx="1455480" cy="70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382" y="1848803"/>
            <a:ext cx="3911918" cy="9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78" y="3543300"/>
            <a:ext cx="3438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2355880" y="2820219"/>
            <a:ext cx="251460" cy="5516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5175240" y="2334511"/>
            <a:ext cx="330855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&lt;expresión_a_evaluar&gt; </a:t>
            </a: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800" u="none" cap="none" strike="noStrike">
              <a:solidFill>
                <a:srgbClr val="083C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 b="1" i="0" sz="1800" u="none" cap="none" strike="noStrike">
              <a:solidFill>
                <a:srgbClr val="083C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If - else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642810" y="1276663"/>
            <a:ext cx="78409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 el </a:t>
            </a:r>
            <a:r>
              <a:rPr b="1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- else</a:t>
            </a: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podemos escribir nuestro flujo de selección doble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870" y="699099"/>
            <a:ext cx="1455480" cy="70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2355880" y="2820219"/>
            <a:ext cx="251460" cy="5516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5175240" y="2334511"/>
            <a:ext cx="330855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&lt;expresión_a_evaluar&gt; </a:t>
            </a: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800" u="none" cap="none" strike="noStrike">
              <a:solidFill>
                <a:srgbClr val="083C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83C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078" y="1643583"/>
            <a:ext cx="3878940" cy="124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78" y="3457895"/>
            <a:ext cx="37623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If – elif - else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642810" y="1276663"/>
            <a:ext cx="78409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 el </a:t>
            </a:r>
            <a:r>
              <a:rPr b="1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y elif </a:t>
            </a: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podemos escribir nuestro flujo de selección anidado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870" y="699099"/>
            <a:ext cx="1455480" cy="70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4903470" y="1848803"/>
            <a:ext cx="3580320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&lt;expresión_a_evaluar1&gt; </a:t>
            </a: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800" u="none" cap="none" strike="noStrike">
              <a:solidFill>
                <a:srgbClr val="083C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&lt;expresión_a_evaluar2&gt; </a:t>
            </a: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&lt;expresión_a_evaluar3&gt; </a:t>
            </a: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83C92"/>
                </a:solidFill>
                <a:latin typeface="Montserrat"/>
                <a:ea typeface="Montserrat"/>
                <a:cs typeface="Montserrat"/>
                <a:sym typeface="Montserrat"/>
              </a:rPr>
              <a:t>·····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83C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10" y="2137410"/>
            <a:ext cx="37909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A codear en Python</a:t>
            </a:r>
            <a:endParaRPr sz="3200"/>
          </a:p>
        </p:txBody>
      </p:sp>
      <p:sp>
        <p:nvSpPr>
          <p:cNvPr id="172" name="Google Shape;172;p9"/>
          <p:cNvSpPr txBox="1"/>
          <p:nvPr>
            <p:ph idx="1" type="subTitle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600">
                <a:latin typeface="Montserrat"/>
                <a:ea typeface="Montserrat"/>
                <a:cs typeface="Montserrat"/>
                <a:sym typeface="Montserrat"/>
              </a:rPr>
              <a:t>Pasemos algunos ejemplos de PSeInt a Python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