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57" r:id="rId3"/>
    <p:sldId id="258" r:id="rId4"/>
    <p:sldId id="335" r:id="rId5"/>
    <p:sldId id="336" r:id="rId6"/>
    <p:sldId id="441" r:id="rId7"/>
    <p:sldId id="442" r:id="rId8"/>
    <p:sldId id="429" r:id="rId9"/>
    <p:sldId id="430" r:id="rId10"/>
    <p:sldId id="443" r:id="rId11"/>
    <p:sldId id="444" r:id="rId12"/>
    <p:sldId id="445" r:id="rId13"/>
    <p:sldId id="446" r:id="rId14"/>
    <p:sldId id="447" r:id="rId15"/>
    <p:sldId id="448" r:id="rId16"/>
    <p:sldId id="287" r:id="rId17"/>
    <p:sldId id="288" r:id="rId18"/>
  </p:sldIdLst>
  <p:sldSz cx="9144000" cy="5143500" type="screen16x9"/>
  <p:notesSz cx="6858000" cy="9144000"/>
  <p:embeddedFontLs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 varScale="1">
        <p:scale>
          <a:sx n="109" d="100"/>
          <a:sy n="109" d="100"/>
        </p:scale>
        <p:origin x="706" y="96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91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8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3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99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66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79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7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8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7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20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Codo a Codo inicial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</a:t>
            </a:r>
            <a:r>
              <a:rPr lang="es" dirty="0" smtClean="0"/>
              <a:t>12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Eliminar elementos de una lista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pop()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elimina el ultimo elemento de la lista o el elemento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cuyo índice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se le pasa como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parámetro.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1600" b="1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remove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(elemento)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elimina el elemento que se le pasa como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parámetro (el elemento debe existir en la lista)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 lista[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posicion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]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elimina el elemento de la posición indicada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clear</a:t>
            </a: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elimina todos los elementos de la lista</a:t>
            </a:r>
          </a:p>
        </p:txBody>
      </p:sp>
    </p:spTree>
    <p:extLst>
      <p:ext uri="{BB962C8B-B14F-4D97-AF65-F5344CB8AC3E}">
        <p14:creationId xmlns:p14="http://schemas.microsoft.com/office/powerpoint/2010/main" val="25709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Modificar y ver elementos de una lista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lista[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posicion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] = valor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modificamos el elemento en esa posición o índice, ejemplo: lista[4] = “Hola”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b="1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index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(elemento)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obtenemos el índice del elemento pasado como parámetro.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lista[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posicion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]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accedemos al elemento en dicha posición indicada.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ista[2:5]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obtenemos una rebanada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de la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lista, siempre devuelve otra lista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09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Obtener elementos de una lista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Cuando obtenemos un elemento accediendo por su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índice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nos retornara un dato que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será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del tipo de dato de ese elemento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74" y="2124223"/>
            <a:ext cx="7067734" cy="18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Rebanadas de una lista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Cuando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obtenemos una rebanada siempre nos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dará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como resultado una lista,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así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sea de longitud 1.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87" y="1856496"/>
            <a:ext cx="6285758" cy="15760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616" y="3635547"/>
            <a:ext cx="5502300" cy="8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Otras operaciones utiles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(lista)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obtener la longitud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Pertenencia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16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elemento in lista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(retornara True si el elemento esta en la lista)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Concatenacion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lista+otra_lista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(similar al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lista.extend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count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(elemento)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cuenta cuantas veces esta el elemento pasado como parámetro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Ordenar una lista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008346"/>
            <a:ext cx="84069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ordenar una lista vamos a usar el método </a:t>
            </a:r>
            <a:r>
              <a:rPr lang="es-ES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sort</a:t>
            </a:r>
            <a:r>
              <a:rPr lang="es-E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, el cual la ordena in-situ (la ordena y la reescribe con los elementos ordenados).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 lista deberá ser solo numérica para ordenarla de menor a mayor o solo de elementos </a:t>
            </a:r>
            <a:r>
              <a:rPr lang="es-ES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str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para ordenarla alfabéticamente.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Si le pasamos el parámetro </a:t>
            </a:r>
            <a:r>
              <a:rPr lang="es-ES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reverse=True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, el ordenamiento será a la inversa. 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8" y="2411836"/>
            <a:ext cx="7448816" cy="20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Clase</a:t>
            </a:r>
            <a:r>
              <a:rPr lang="es" dirty="0"/>
              <a:t> </a:t>
            </a:r>
            <a:r>
              <a:rPr lang="es" dirty="0" smtClean="0"/>
              <a:t>12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 smtClean="0"/>
              <a:t>Clase 13</a:t>
            </a:r>
            <a:endParaRPr dirty="0"/>
          </a:p>
        </p:txBody>
      </p:sp>
      <p:sp>
        <p:nvSpPr>
          <p:cNvPr id="8" name="Google Shape;156;p18"/>
          <p:cNvSpPr txBox="1">
            <a:spLocks/>
          </p:cNvSpPr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/>
              <a:t>Bucles</a:t>
            </a:r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 err="1"/>
              <a:t>while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 err="1"/>
              <a:t>for</a:t>
            </a:r>
            <a:endParaRPr lang="es-AR" dirty="0"/>
          </a:p>
          <a:p>
            <a:pPr marL="457200" lvl="0" indent="-292100">
              <a:buChar char="●"/>
            </a:pPr>
            <a:r>
              <a:rPr lang="es-AR" dirty="0" err="1"/>
              <a:t>Range</a:t>
            </a:r>
            <a:endParaRPr lang="es-AR" dirty="0"/>
          </a:p>
          <a:p>
            <a:pPr marL="457200" lvl="0" indent="-292100">
              <a:buChar char="●"/>
            </a:pPr>
            <a:r>
              <a:rPr lang="es-AR" dirty="0" err="1"/>
              <a:t>else</a:t>
            </a:r>
            <a:r>
              <a:rPr lang="es-AR" dirty="0"/>
              <a:t>, break y </a:t>
            </a:r>
            <a:r>
              <a:rPr lang="es-AR" dirty="0" err="1"/>
              <a:t>continue</a:t>
            </a:r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tx2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58;p18"/>
          <p:cNvSpPr txBox="1">
            <a:spLocks/>
          </p:cNvSpPr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dirty="0" err="1" smtClean="0"/>
              <a:t>Clase</a:t>
            </a:r>
            <a:r>
              <a:rPr lang="en-GB" sz="1200" dirty="0" smtClean="0"/>
              <a:t> 11</a:t>
            </a:r>
            <a:endParaRPr lang="en-GB" sz="1200" dirty="0"/>
          </a:p>
        </p:txBody>
      </p:sp>
      <p:sp>
        <p:nvSpPr>
          <p:cNvPr id="12" name="Google Shape;156;p18"/>
          <p:cNvSpPr txBox="1">
            <a:spLocks/>
          </p:cNvSpPr>
          <p:nvPr/>
        </p:nvSpPr>
        <p:spPr>
          <a:xfrm>
            <a:off x="3270647" y="220582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 smtClean="0"/>
              <a:t>Listas</a:t>
            </a:r>
            <a:endParaRPr lang="es-ES" b="1" dirty="0"/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</a:t>
            </a:r>
            <a:r>
              <a:rPr lang="es-AR" dirty="0" smtClean="0"/>
              <a:t>aracterísticas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</a:t>
            </a:r>
            <a:r>
              <a:rPr lang="es-AR" dirty="0" smtClean="0"/>
              <a:t>reación</a:t>
            </a:r>
          </a:p>
          <a:p>
            <a:pPr marL="457200" lvl="0" indent="-292100">
              <a:buChar char="●"/>
            </a:pPr>
            <a:r>
              <a:rPr lang="es-AR" dirty="0" smtClean="0"/>
              <a:t>Agregar y eliminar elementos</a:t>
            </a:r>
          </a:p>
          <a:p>
            <a:pPr marL="457200" lvl="0" indent="-292100">
              <a:buChar char="●"/>
            </a:pPr>
            <a:r>
              <a:rPr lang="es-ES" dirty="0" smtClean="0"/>
              <a:t>Ver y modificar elementos</a:t>
            </a:r>
          </a:p>
          <a:p>
            <a:pPr marL="457200" lvl="0" indent="-292100">
              <a:buChar char="●"/>
            </a:pPr>
            <a:r>
              <a:rPr lang="es-ES" dirty="0" smtClean="0"/>
              <a:t>Otras operaciones útiles</a:t>
            </a:r>
          </a:p>
          <a:p>
            <a:pPr marL="457200" lvl="0" indent="-292100">
              <a:buChar char="●"/>
            </a:pPr>
            <a:r>
              <a:rPr lang="es-ES" dirty="0" smtClean="0"/>
              <a:t>Ordenar una lista</a:t>
            </a:r>
          </a:p>
          <a:p>
            <a:pPr marL="457200" lvl="0" indent="-292100">
              <a:buChar char="●"/>
            </a:pPr>
            <a:endParaRPr lang="es-ES" dirty="0"/>
          </a:p>
          <a:p>
            <a:pPr marL="165100" lvl="0"/>
            <a:endParaRPr lang="es-AR" dirty="0"/>
          </a:p>
        </p:txBody>
      </p:sp>
      <p:sp>
        <p:nvSpPr>
          <p:cNvPr id="9" name="Google Shape;156;p18"/>
          <p:cNvSpPr txBox="1">
            <a:spLocks/>
          </p:cNvSpPr>
          <p:nvPr/>
        </p:nvSpPr>
        <p:spPr>
          <a:xfrm>
            <a:off x="6134350" y="215421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/>
              <a:t>Tuplas</a:t>
            </a:r>
          </a:p>
          <a:p>
            <a:pPr marL="165100" lvl="0"/>
            <a:endParaRPr lang="es-ES"/>
          </a:p>
          <a:p>
            <a:pPr marL="457200" lvl="0" indent="-292100">
              <a:buChar char="●"/>
            </a:pPr>
            <a:r>
              <a:rPr lang="es-AR"/>
              <a:t>Características</a:t>
            </a:r>
            <a:endParaRPr lang="es-ES"/>
          </a:p>
          <a:p>
            <a:pPr marL="457200" lvl="0" indent="-292100">
              <a:buChar char="●"/>
            </a:pPr>
            <a:r>
              <a:rPr lang="es-AR"/>
              <a:t>Creacion</a:t>
            </a:r>
          </a:p>
          <a:p>
            <a:pPr marL="457200" lvl="0" indent="-292100">
              <a:buChar char="●"/>
            </a:pPr>
            <a:r>
              <a:rPr lang="es-ES"/>
              <a:t>Operaciones</a:t>
            </a:r>
          </a:p>
          <a:p>
            <a:pPr marL="457200" lvl="0" indent="-292100">
              <a:buChar char="●"/>
            </a:pPr>
            <a:r>
              <a:rPr lang="es-ES"/>
              <a:t>Casos especiales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listas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1017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/>
            <a:r>
              <a:rPr lang="es-ES" sz="1600" dirty="0">
                <a:latin typeface="Montserrat"/>
                <a:ea typeface="Montserrat"/>
                <a:cs typeface="Montserrat"/>
              </a:rPr>
              <a:t>Son uno de los tipos de datos integrados en Python que se utilizan para almacenar colecciones de datos</a:t>
            </a:r>
            <a:r>
              <a:rPr lang="es-ES" sz="1600" dirty="0" smtClean="0">
                <a:latin typeface="Montserrat"/>
                <a:ea typeface="Montserrat"/>
                <a:cs typeface="Montserrat"/>
              </a:rPr>
              <a:t>.</a:t>
            </a:r>
          </a:p>
          <a:p>
            <a:pPr marL="0" lvl="0" indent="0"/>
            <a:r>
              <a:rPr lang="es-ES" sz="1600" dirty="0" smtClean="0">
                <a:latin typeface="Montserrat"/>
              </a:rPr>
              <a:t>El conjunto de dato almacenado puede ser del mismo tipo de dato o diferente.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Caracteristicas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374106"/>
            <a:ext cx="7840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Elementos ordenados por índice correlativo (comenzando en 0)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elementos pueden ser de diferente tipos de datos (incluso otra lista)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elementos pueden estar repetidos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Se pueden realizar rebanadas (como las vistas en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str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Son mutables (Se pueden cambiar los valores de los elementos)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74" y="3790191"/>
            <a:ext cx="5657117" cy="6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Creacion de listas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6" y="1265506"/>
            <a:ext cx="7867650" cy="95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15" y="2419057"/>
            <a:ext cx="6810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Creacion de listas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0" y="1170125"/>
            <a:ext cx="8724900" cy="876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5862" y="2105527"/>
            <a:ext cx="784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 lista tendrá 4 elementos ([“H”, “o”, “l”, “a”])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99" y="2841738"/>
            <a:ext cx="5857875" cy="7905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3179" y="3656286"/>
            <a:ext cx="784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 lista tendrá 5 elementos ([0,1,2,3,4])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236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operaciones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1600" dirty="0" smtClean="0">
                <a:latin typeface="Montserrat"/>
                <a:ea typeface="Montserrat"/>
                <a:cs typeface="Montserrat"/>
              </a:rPr>
              <a:t>Vamos a ver algunas operaciones que podemos realizar con las listas.</a:t>
            </a:r>
          </a:p>
          <a:p>
            <a:pPr marL="0" lvl="0" indent="0"/>
            <a:endParaRPr lang="es-ES" sz="1600" dirty="0">
              <a:latin typeface="Montserrat"/>
            </a:endParaRPr>
          </a:p>
          <a:p>
            <a:pPr marL="0" lvl="0" indent="0"/>
            <a:r>
              <a:rPr lang="es-ES" sz="1600" b="1" dirty="0" err="1" smtClean="0">
                <a:latin typeface="Montserrat"/>
              </a:rPr>
              <a:t>Tip</a:t>
            </a:r>
            <a:r>
              <a:rPr lang="es-ES" sz="1600" dirty="0" smtClean="0">
                <a:latin typeface="Montserrat"/>
              </a:rPr>
              <a:t>: con </a:t>
            </a:r>
            <a:r>
              <a:rPr lang="es-ES" sz="1600" dirty="0" err="1" smtClean="0">
                <a:latin typeface="Montserrat"/>
              </a:rPr>
              <a:t>dir</a:t>
            </a:r>
            <a:r>
              <a:rPr lang="es-ES" sz="1600" dirty="0" smtClean="0">
                <a:latin typeface="Montserrat"/>
              </a:rPr>
              <a:t>(</a:t>
            </a:r>
            <a:r>
              <a:rPr lang="es-ES" sz="1600" dirty="0" err="1" smtClean="0">
                <a:latin typeface="Montserrat"/>
              </a:rPr>
              <a:t>list</a:t>
            </a:r>
            <a:r>
              <a:rPr lang="es-ES" sz="1600" dirty="0" smtClean="0">
                <a:latin typeface="Montserrat"/>
              </a:rPr>
              <a:t>) podemos ver todas las operaciones posibles.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9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Agregar elementos a una lista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051654"/>
            <a:ext cx="8406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Append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(elemento)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agrega un elemento al final de la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lista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Extend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(lista)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agrega una lista a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otra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Insert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(posición, lista)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agrega un elemento en una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posición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especifica y desplaza el resto de la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lista (si colocamos una posición inexistente agregara el elemento al final)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2879097"/>
            <a:ext cx="2998177" cy="4547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" y="3473133"/>
            <a:ext cx="3947746" cy="4662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820" y="2829560"/>
            <a:ext cx="4184252" cy="5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562</Words>
  <Application>Microsoft Office PowerPoint</Application>
  <PresentationFormat>Presentación en pantalla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Montserrat Medium</vt:lpstr>
      <vt:lpstr>Montserrat</vt:lpstr>
      <vt:lpstr>Arial</vt:lpstr>
      <vt:lpstr>Montserrat SemiBold</vt:lpstr>
      <vt:lpstr>Wingdings</vt:lpstr>
      <vt:lpstr>Simple Light</vt:lpstr>
      <vt:lpstr>Codo a Codo inicial Clase 12</vt:lpstr>
      <vt:lpstr>Les damos la bienvenida</vt:lpstr>
      <vt:lpstr>Clase 12</vt:lpstr>
      <vt:lpstr>listas</vt:lpstr>
      <vt:lpstr>Caracteristicas</vt:lpstr>
      <vt:lpstr>Creacion de listas</vt:lpstr>
      <vt:lpstr>Creacion de listas</vt:lpstr>
      <vt:lpstr>operaciones</vt:lpstr>
      <vt:lpstr>Agregar elementos a una lista</vt:lpstr>
      <vt:lpstr>Eliminar elementos de una lista</vt:lpstr>
      <vt:lpstr>Modificar y ver elementos de una lista</vt:lpstr>
      <vt:lpstr>Obtener elementos de una lista</vt:lpstr>
      <vt:lpstr>Rebanadas de una lista</vt:lpstr>
      <vt:lpstr>Otras operaciones utiles</vt:lpstr>
      <vt:lpstr>Ordenar una lista</vt:lpstr>
      <vt:lpstr>No te olvides de dar el presente</vt:lpstr>
      <vt:lpstr>Recordá:  Revisar la Cartelera de Novedades. Hacer tus consultas en el Foro.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0</dc:title>
  <cp:lastModifiedBy>Quilmes Zarate</cp:lastModifiedBy>
  <cp:revision>172</cp:revision>
  <dcterms:modified xsi:type="dcterms:W3CDTF">2022-09-27T22:20:09Z</dcterms:modified>
</cp:coreProperties>
</file>