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335" r:id="rId5"/>
    <p:sldId id="452" r:id="rId6"/>
    <p:sldId id="453" r:id="rId7"/>
    <p:sldId id="336" r:id="rId8"/>
    <p:sldId id="454" r:id="rId9"/>
    <p:sldId id="441" r:id="rId10"/>
    <p:sldId id="287" r:id="rId11"/>
    <p:sldId id="288" r:id="rId12"/>
  </p:sldIdLst>
  <p:sldSz cx="9144000" cy="5143500" type="screen16x9"/>
  <p:notesSz cx="6858000" cy="9144000"/>
  <p:embeddedFontLst>
    <p:embeddedFont>
      <p:font typeface="Montserrat Medium" panose="020B0604020202020204" charset="0"/>
      <p:regular r:id="rId14"/>
      <p:bold r:id="rId15"/>
      <p:italic r:id="rId16"/>
      <p:boldItalic r:id="rId17"/>
    </p:embeddedFont>
    <p:embeddedFont>
      <p:font typeface="Montserrat SemiBold" panose="020B0604020202020204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18" autoAdjust="0"/>
  </p:normalViewPr>
  <p:slideViewPr>
    <p:cSldViewPr snapToGrid="0">
      <p:cViewPr varScale="1">
        <p:scale>
          <a:sx n="109" d="100"/>
          <a:sy n="109" d="100"/>
        </p:scale>
        <p:origin x="706" y="96"/>
      </p:cViewPr>
      <p:guideLst>
        <p:guide orient="horz" pos="7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f8d3f1cc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f8d3f1cc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3fa872340e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3fa872340e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fa872340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3fa872340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fa872340e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fa872340e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fa872340e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fa872340e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702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1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749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18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fa872340e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fa872340e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530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f8d3f1c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f8d3f1c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87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TITLE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BLANK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BLANK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BLANK_1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Codo a Codo inicial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Clase </a:t>
            </a:r>
            <a:r>
              <a:rPr lang="es" dirty="0" smtClean="0"/>
              <a:t>14</a:t>
            </a:r>
            <a:endParaRPr dirty="0"/>
          </a:p>
        </p:txBody>
      </p:sp>
      <p:sp>
        <p:nvSpPr>
          <p:cNvPr id="144" name="Google Shape;144;p16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Diccionarios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/>
              <a:t>Clase</a:t>
            </a:r>
            <a:r>
              <a:rPr lang="es" dirty="0"/>
              <a:t> </a:t>
            </a:r>
            <a:r>
              <a:rPr lang="es" dirty="0" smtClean="0"/>
              <a:t>14</a:t>
            </a:r>
            <a:endParaRPr dirty="0"/>
          </a:p>
        </p:txBody>
      </p:sp>
      <p:sp>
        <p:nvSpPr>
          <p:cNvPr id="158" name="Google Shape;158;p18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 smtClean="0"/>
              <a:t>Proximo</a:t>
            </a:r>
            <a:endParaRPr dirty="0"/>
          </a:p>
        </p:txBody>
      </p:sp>
      <p:sp>
        <p:nvSpPr>
          <p:cNvPr id="8" name="Google Shape;156;p18"/>
          <p:cNvSpPr txBox="1">
            <a:spLocks/>
          </p:cNvSpPr>
          <p:nvPr/>
        </p:nvSpPr>
        <p:spPr>
          <a:xfrm>
            <a:off x="406945" y="2205825"/>
            <a:ext cx="2397900" cy="20757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es-ES" b="1" dirty="0" err="1"/>
              <a:t>Tuplas</a:t>
            </a:r>
            <a:endParaRPr lang="es-ES" b="1" dirty="0"/>
          </a:p>
          <a:p>
            <a:pPr marL="165100" lvl="0"/>
            <a:endParaRPr lang="es-ES" dirty="0"/>
          </a:p>
          <a:p>
            <a:pPr marL="457200" lvl="0" indent="-292100">
              <a:buChar char="●"/>
            </a:pPr>
            <a:r>
              <a:rPr lang="es-AR" dirty="0"/>
              <a:t>Características</a:t>
            </a:r>
            <a:endParaRPr lang="es-ES" dirty="0"/>
          </a:p>
          <a:p>
            <a:pPr marL="457200" lvl="0" indent="-292100">
              <a:buChar char="●"/>
            </a:pPr>
            <a:r>
              <a:rPr lang="es-AR" dirty="0" err="1"/>
              <a:t>Creacion</a:t>
            </a:r>
            <a:endParaRPr lang="es-AR" dirty="0"/>
          </a:p>
          <a:p>
            <a:pPr marL="457200" lvl="0" indent="-292100">
              <a:buChar char="●"/>
            </a:pPr>
            <a:r>
              <a:rPr lang="es-ES" dirty="0"/>
              <a:t>Operaciones</a:t>
            </a:r>
          </a:p>
          <a:p>
            <a:pPr marL="457200" lvl="0" indent="-292100">
              <a:buChar char="●"/>
            </a:pPr>
            <a:r>
              <a:rPr lang="es-ES" dirty="0"/>
              <a:t>Casos especiales</a:t>
            </a:r>
          </a:p>
        </p:txBody>
      </p:sp>
      <p:sp>
        <p:nvSpPr>
          <p:cNvPr id="3" name="Elipse 2"/>
          <p:cNvSpPr/>
          <p:nvPr/>
        </p:nvSpPr>
        <p:spPr>
          <a:xfrm>
            <a:off x="1015788" y="736284"/>
            <a:ext cx="1180214" cy="1156481"/>
          </a:xfrm>
          <a:prstGeom prst="ellipse">
            <a:avLst/>
          </a:prstGeom>
          <a:solidFill>
            <a:schemeClr val="tx2"/>
          </a:solidFill>
          <a:ln>
            <a:solidFill>
              <a:srgbClr val="FFC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Google Shape;158;p18"/>
          <p:cNvSpPr txBox="1">
            <a:spLocks/>
          </p:cNvSpPr>
          <p:nvPr/>
        </p:nvSpPr>
        <p:spPr>
          <a:xfrm>
            <a:off x="1150045" y="1192209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200" dirty="0" err="1" smtClean="0"/>
              <a:t>Clase</a:t>
            </a:r>
            <a:r>
              <a:rPr lang="en-GB" sz="1200" dirty="0" smtClean="0"/>
              <a:t> </a:t>
            </a:r>
            <a:r>
              <a:rPr lang="en-GB" sz="1200" dirty="0" smtClean="0"/>
              <a:t>13</a:t>
            </a:r>
            <a:endParaRPr lang="en-GB" sz="1200" dirty="0"/>
          </a:p>
        </p:txBody>
      </p:sp>
      <p:sp>
        <p:nvSpPr>
          <p:cNvPr id="12" name="Google Shape;156;p18"/>
          <p:cNvSpPr txBox="1">
            <a:spLocks/>
          </p:cNvSpPr>
          <p:nvPr/>
        </p:nvSpPr>
        <p:spPr>
          <a:xfrm>
            <a:off x="3270647" y="220582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es-ES" b="1" dirty="0" smtClean="0"/>
              <a:t>Diccionarios</a:t>
            </a:r>
            <a:endParaRPr lang="es-ES" b="1" dirty="0"/>
          </a:p>
          <a:p>
            <a:pPr marL="165100" lvl="0"/>
            <a:endParaRPr lang="es-ES" dirty="0"/>
          </a:p>
          <a:p>
            <a:pPr marL="457200" lvl="0" indent="-292100">
              <a:buChar char="●"/>
            </a:pPr>
            <a:r>
              <a:rPr lang="es-AR" dirty="0"/>
              <a:t>C</a:t>
            </a:r>
            <a:r>
              <a:rPr lang="es-AR" dirty="0" smtClean="0"/>
              <a:t>aracterísticas</a:t>
            </a:r>
            <a:endParaRPr lang="es-ES" dirty="0"/>
          </a:p>
          <a:p>
            <a:pPr marL="457200" lvl="0" indent="-292100">
              <a:buChar char="●"/>
            </a:pPr>
            <a:r>
              <a:rPr lang="es-AR" dirty="0" smtClean="0"/>
              <a:t>Creación</a:t>
            </a:r>
            <a:endParaRPr lang="es-AR" dirty="0" smtClean="0"/>
          </a:p>
          <a:p>
            <a:pPr marL="457200" lvl="0" indent="-292100">
              <a:buChar char="●"/>
            </a:pPr>
            <a:r>
              <a:rPr lang="es-ES" dirty="0" smtClean="0"/>
              <a:t>Iteración</a:t>
            </a:r>
            <a:endParaRPr lang="es-ES" dirty="0" smtClean="0"/>
          </a:p>
          <a:p>
            <a:pPr marL="457200" lvl="0" indent="-292100">
              <a:buChar char="●"/>
            </a:pPr>
            <a:endParaRPr lang="es-ES" dirty="0"/>
          </a:p>
          <a:p>
            <a:pPr marL="165100" lvl="0"/>
            <a:endParaRPr lang="es-AR" dirty="0"/>
          </a:p>
        </p:txBody>
      </p:sp>
      <p:sp>
        <p:nvSpPr>
          <p:cNvPr id="9" name="Google Shape;156;p18"/>
          <p:cNvSpPr txBox="1">
            <a:spLocks/>
          </p:cNvSpPr>
          <p:nvPr/>
        </p:nvSpPr>
        <p:spPr>
          <a:xfrm>
            <a:off x="6134350" y="2154215"/>
            <a:ext cx="2397900" cy="20757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ctrTitle"/>
          </p:nvPr>
        </p:nvSpPr>
        <p:spPr>
          <a:xfrm>
            <a:off x="550375" y="597876"/>
            <a:ext cx="8043300" cy="6355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 smtClean="0"/>
              <a:t>diccionarios</a:t>
            </a:r>
            <a:endParaRPr sz="3200" dirty="0"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550375" y="2013890"/>
            <a:ext cx="8043300" cy="1017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s-ES" sz="1600" dirty="0">
                <a:latin typeface="Montserrat"/>
                <a:ea typeface="Montserrat"/>
                <a:cs typeface="Montserrat"/>
              </a:rPr>
              <a:t>Los </a:t>
            </a:r>
            <a:r>
              <a:rPr lang="es-ES" sz="1600" b="1" dirty="0">
                <a:latin typeface="Montserrat"/>
                <a:ea typeface="Montserrat"/>
                <a:cs typeface="Montserrat"/>
              </a:rPr>
              <a:t>diccionarios</a:t>
            </a:r>
            <a:r>
              <a:rPr lang="es-ES" sz="1600" dirty="0">
                <a:latin typeface="Montserrat"/>
                <a:ea typeface="Montserrat"/>
                <a:cs typeface="Montserrat"/>
              </a:rPr>
              <a:t> en Python son una estructura de datos que permite almacenar su contenido en forma de llave y valor.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981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Caracteristicas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642810" y="1268598"/>
            <a:ext cx="78409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No tienen un orden</a:t>
            </a:r>
            <a:endParaRPr lang="es-ES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Los elementos </a:t>
            </a: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son pares, formados por clave y valor.</a:t>
            </a:r>
            <a:endParaRPr lang="es-ES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Las claves no pueden repetirse, deben ser únicas. Los valores pueden repetirse.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Los valores son heterogéneos (pudiendo ser otro diccionario)</a:t>
            </a:r>
            <a:endParaRPr lang="es-ES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Son </a:t>
            </a: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mutables (Se </a:t>
            </a: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pueden </a:t>
            </a: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modificar </a:t>
            </a: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los valores de los elementos</a:t>
            </a: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s-ES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No se pueden realizar rebanadas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s-ES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Las claves se pueden comportar como “índice”, así podemos acceder a los valores usando los corchetes</a:t>
            </a:r>
            <a:endParaRPr lang="es-ES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113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Caracteristicas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23" y="1060478"/>
            <a:ext cx="2393852" cy="341978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771" y="883775"/>
            <a:ext cx="2573572" cy="385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3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Como crear un diccionario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642810" y="1170125"/>
            <a:ext cx="7840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Un diccionario en Python es una colección de elementos, donde cada uno tiene una llave </a:t>
            </a:r>
            <a:r>
              <a:rPr lang="es-ES" sz="1600" b="1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key</a:t>
            </a: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 y un valor </a:t>
            </a:r>
            <a:r>
              <a:rPr lang="es-ES" sz="1600" b="1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value</a:t>
            </a: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. </a:t>
            </a: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Los </a:t>
            </a: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diccionarios se pueden crear con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llaves </a:t>
            </a:r>
            <a:r>
              <a:rPr lang="es-ES" sz="1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{}</a:t>
            </a: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 separando con una coma cada par </a:t>
            </a:r>
            <a:r>
              <a:rPr lang="es-ES" sz="1600" b="1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key</a:t>
            </a:r>
            <a:r>
              <a:rPr lang="es-ES" sz="1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: </a:t>
            </a:r>
            <a:r>
              <a:rPr lang="es-ES" sz="1600" b="1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value</a:t>
            </a:r>
            <a:r>
              <a:rPr lang="es-ES" sz="1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.</a:t>
            </a:r>
            <a:endParaRPr lang="es-ES" sz="1600" b="1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52" y="2331749"/>
            <a:ext cx="2524858" cy="226118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300" y="2331749"/>
            <a:ext cx="2540885" cy="225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ctrTitle"/>
          </p:nvPr>
        </p:nvSpPr>
        <p:spPr>
          <a:xfrm>
            <a:off x="550375" y="597876"/>
            <a:ext cx="8043300" cy="6355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I</a:t>
            </a:r>
            <a:r>
              <a:rPr lang="es" sz="3200" dirty="0" smtClean="0"/>
              <a:t>terar un diccionario</a:t>
            </a:r>
            <a:endParaRPr sz="3200" dirty="0"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550375" y="2013891"/>
            <a:ext cx="8043300" cy="651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s-ES" sz="1600" dirty="0" smtClean="0">
                <a:latin typeface="Montserrat"/>
                <a:ea typeface="Montserrat"/>
                <a:cs typeface="Montserrat"/>
              </a:rPr>
              <a:t>Vamos a ver algunas </a:t>
            </a:r>
            <a:r>
              <a:rPr lang="es-ES" sz="1600" dirty="0" smtClean="0">
                <a:latin typeface="Montserrat"/>
                <a:ea typeface="Montserrat"/>
                <a:cs typeface="Montserrat"/>
              </a:rPr>
              <a:t>formas de iterar un diccionario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526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Iterar por pares de un diccionario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642810" y="1528850"/>
            <a:ext cx="78409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Iteración por las claves</a:t>
            </a: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Iteración por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los valores</a:t>
            </a:r>
            <a:endParaRPr lang="es-ES" sz="16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600" dirty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Iteración por </a:t>
            </a:r>
            <a:r>
              <a:rPr lang="es-ES" sz="1600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clave y valor a la vez</a:t>
            </a:r>
            <a:endParaRPr lang="es-ES" sz="16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 smtClean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s-ES" sz="16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6171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239</Words>
  <Application>Microsoft Office PowerPoint</Application>
  <PresentationFormat>Presentación en pantalla (16:9)</PresentationFormat>
  <Paragraphs>53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Montserrat Medium</vt:lpstr>
      <vt:lpstr>Montserrat SemiBold</vt:lpstr>
      <vt:lpstr>Montserrat</vt:lpstr>
      <vt:lpstr>Arial</vt:lpstr>
      <vt:lpstr>Wingdings</vt:lpstr>
      <vt:lpstr>Simple Light</vt:lpstr>
      <vt:lpstr>Codo a Codo inicial Clase 14</vt:lpstr>
      <vt:lpstr>Les damos la bienvenida</vt:lpstr>
      <vt:lpstr>Clase 14</vt:lpstr>
      <vt:lpstr>diccionarios</vt:lpstr>
      <vt:lpstr>Caracteristicas</vt:lpstr>
      <vt:lpstr>Caracteristicas</vt:lpstr>
      <vt:lpstr>Como crear un diccionario</vt:lpstr>
      <vt:lpstr>Iterar un diccionario</vt:lpstr>
      <vt:lpstr>Iterar por pares de un diccionario</vt:lpstr>
      <vt:lpstr>No te olvides de dar el presente</vt:lpstr>
      <vt:lpstr>Recordá:  Revisar la Cartelera de Novedades. Hacer tus consultas en el Foro.  Todo en el Aula Virtual.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Codo a Codo inicial Clase 0</dc:title>
  <cp:lastModifiedBy>Quilmes Zarate</cp:lastModifiedBy>
  <cp:revision>184</cp:revision>
  <dcterms:modified xsi:type="dcterms:W3CDTF">2022-09-25T22:27:11Z</dcterms:modified>
</cp:coreProperties>
</file>