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335" r:id="rId5"/>
    <p:sldId id="452" r:id="rId6"/>
    <p:sldId id="453" r:id="rId7"/>
    <p:sldId id="336" r:id="rId8"/>
    <p:sldId id="454" r:id="rId9"/>
    <p:sldId id="441" r:id="rId10"/>
    <p:sldId id="455" r:id="rId11"/>
    <p:sldId id="456" r:id="rId12"/>
    <p:sldId id="457" r:id="rId13"/>
    <p:sldId id="458" r:id="rId14"/>
    <p:sldId id="459" r:id="rId15"/>
    <p:sldId id="462" r:id="rId16"/>
    <p:sldId id="460" r:id="rId17"/>
    <p:sldId id="461" r:id="rId18"/>
    <p:sldId id="287" r:id="rId19"/>
    <p:sldId id="288" r:id="rId20"/>
  </p:sldIdLst>
  <p:sldSz cx="9144000" cy="5143500" type="screen16x9"/>
  <p:notesSz cx="6858000" cy="9144000"/>
  <p:embeddedFontLst>
    <p:embeddedFont>
      <p:font typeface="Montserrat SemiBold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Montserrat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8" autoAdjust="0"/>
  </p:normalViewPr>
  <p:slideViewPr>
    <p:cSldViewPr snapToGrid="0">
      <p:cViewPr varScale="1">
        <p:scale>
          <a:sx n="109" d="100"/>
          <a:sy n="109" d="100"/>
        </p:scale>
        <p:origin x="706" y="96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8d3f1c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8d3f1c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3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22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405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105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29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30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596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781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fa87234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fa87234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fa87234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fa87234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a872340e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a872340e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70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74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18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530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7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Codo a Codo inicial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</a:t>
            </a:r>
            <a:r>
              <a:rPr lang="es" dirty="0" smtClean="0"/>
              <a:t>14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Diccionarios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s" dirty="0"/>
              <a:t>Iterar un </a:t>
            </a:r>
            <a:r>
              <a:rPr lang="es" dirty="0" smtClean="0"/>
              <a:t>diccionario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282665"/>
            <a:ext cx="784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Para iterar por clave debemos usar el método 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keys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()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que nos devuelve una lista con todas las claves.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24" y="1974533"/>
            <a:ext cx="3067636" cy="673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7924" y="2805530"/>
            <a:ext cx="784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Para iterar por valor debemos usar el método 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values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()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que nos devuelve una lista con todas los valores.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441" y="3577812"/>
            <a:ext cx="3245295" cy="5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s" dirty="0" smtClean="0"/>
              <a:t>Iterar por clave y valor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282665"/>
            <a:ext cx="7840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Para iterar por clave y valor debemos usar el método 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items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()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que nos devuelve una lista conformada por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tuplas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, estas ultimas son el par clave valor.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03" y="2678796"/>
            <a:ext cx="4991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Operaciones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1"/>
            <a:ext cx="8043300" cy="65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sz="1600" dirty="0" smtClean="0">
                <a:latin typeface="Montserrat"/>
                <a:ea typeface="Montserrat"/>
                <a:cs typeface="Montserrat"/>
              </a:rPr>
              <a:t>Vamos a ver algunas </a:t>
            </a:r>
            <a:r>
              <a:rPr lang="es-ES" sz="1600" dirty="0" smtClean="0">
                <a:latin typeface="Montserrat"/>
                <a:ea typeface="Montserrat"/>
                <a:cs typeface="Montserrat"/>
              </a:rPr>
              <a:t>operaciones con diccionarios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2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s" dirty="0" smtClean="0"/>
              <a:t>Obtener un valor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282665"/>
            <a:ext cx="784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Para obtener un valor podemos realizarlo colocando la clave entre corchetes o usando el método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get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()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16" y="2039456"/>
            <a:ext cx="3316971" cy="27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s" dirty="0" smtClean="0"/>
              <a:t>Modificar y Agregar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282665"/>
            <a:ext cx="784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Para modificar un valor podemos realizarlo colocando la clave entre corchetes y le asignamos el nuevo valor, si la clave no existe lo agrega.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94" y="2113662"/>
            <a:ext cx="2362614" cy="2133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743" y="2495477"/>
            <a:ext cx="3142664" cy="5947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743" y="3866857"/>
            <a:ext cx="3258869" cy="62073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265367" y="2010758"/>
            <a:ext cx="4757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La clave “cuadrado” ya existe así que modificamos el valor</a:t>
            </a:r>
            <a:endParaRPr lang="es-ES" sz="1100" b="1" dirty="0" smtClean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100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94892" y="3415938"/>
            <a:ext cx="572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La clave “</a:t>
            </a:r>
            <a:r>
              <a:rPr lang="es-ES" sz="1100" b="1" dirty="0" err="1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octagono</a:t>
            </a:r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</a:rPr>
              <a:t>” no existe así que agrega un valor nuevo con esa clave</a:t>
            </a:r>
            <a:endParaRPr lang="es-ES" sz="1100" b="1" dirty="0" smtClean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100" b="1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728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s" dirty="0" smtClean="0"/>
              <a:t>Modificar y Agregar varios a la vez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282665"/>
            <a:ext cx="784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Otra forma de agregar o modificar elementos en un diccionario es con el método 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update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(dic)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al cual le pasamos un diccionario.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94" y="2113662"/>
            <a:ext cx="2362614" cy="21332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07" y="2171920"/>
            <a:ext cx="5313538" cy="4868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845" y="3505483"/>
            <a:ext cx="5152954" cy="310211"/>
          </a:xfrm>
          <a:prstGeom prst="rect">
            <a:avLst/>
          </a:prstGeom>
        </p:spPr>
      </p:pic>
      <p:sp>
        <p:nvSpPr>
          <p:cNvPr id="10" name="Flecha abajo 9"/>
          <p:cNvSpPr/>
          <p:nvPr/>
        </p:nvSpPr>
        <p:spPr>
          <a:xfrm>
            <a:off x="5605975" y="2717052"/>
            <a:ext cx="196948" cy="673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s" dirty="0" smtClean="0"/>
              <a:t>Eliminar un elemento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282665"/>
            <a:ext cx="7840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Para eliminar un elemento lo realizamos con el método pop(clave), donde clave es la que queremos eliminar.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Para vaciar el diccionario usamos el método </a:t>
            </a:r>
            <a:r>
              <a:rPr lang="es-ES" sz="16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clear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94" y="2113662"/>
            <a:ext cx="2362614" cy="21332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06" y="2365891"/>
            <a:ext cx="3133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s" dirty="0" smtClean="0"/>
              <a:t>Otras operaciones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282665"/>
            <a:ext cx="7840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(dic)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para conocer la cantidad de elementos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Pertenencia por clave 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clave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in 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dic.keys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Pertenencia por clave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valor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in </a:t>
            </a:r>
            <a:r>
              <a:rPr lang="es-ES" sz="16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dic.values</a:t>
            </a:r>
            <a:r>
              <a:rPr lang="es-ES" sz="16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723" y="2866439"/>
            <a:ext cx="4384505" cy="5327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723" y="3907228"/>
            <a:ext cx="3526815" cy="5232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89" y="3399203"/>
            <a:ext cx="2760785" cy="4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Clase</a:t>
            </a:r>
            <a:r>
              <a:rPr lang="es" dirty="0"/>
              <a:t> </a:t>
            </a:r>
            <a:r>
              <a:rPr lang="es" dirty="0" smtClean="0"/>
              <a:t>14</a:t>
            </a:r>
            <a:endParaRPr dirty="0"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 smtClean="0"/>
              <a:t>Proximo</a:t>
            </a:r>
            <a:endParaRPr dirty="0"/>
          </a:p>
        </p:txBody>
      </p:sp>
      <p:sp>
        <p:nvSpPr>
          <p:cNvPr id="8" name="Google Shape;156;p18"/>
          <p:cNvSpPr txBox="1">
            <a:spLocks/>
          </p:cNvSpPr>
          <p:nvPr/>
        </p:nvSpPr>
        <p:spPr>
          <a:xfrm>
            <a:off x="406945" y="2205825"/>
            <a:ext cx="2397900" cy="20757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-ES" b="1" dirty="0" err="1"/>
              <a:t>Tuplas</a:t>
            </a:r>
            <a:endParaRPr lang="es-ES" b="1" dirty="0"/>
          </a:p>
          <a:p>
            <a:pPr marL="165100" lvl="0"/>
            <a:endParaRPr lang="es-ES" dirty="0"/>
          </a:p>
          <a:p>
            <a:pPr marL="457200" lvl="0" indent="-292100">
              <a:buChar char="●"/>
            </a:pPr>
            <a:r>
              <a:rPr lang="es-AR" dirty="0"/>
              <a:t>Características</a:t>
            </a:r>
            <a:endParaRPr lang="es-ES" dirty="0"/>
          </a:p>
          <a:p>
            <a:pPr marL="457200" lvl="0" indent="-292100">
              <a:buChar char="●"/>
            </a:pPr>
            <a:r>
              <a:rPr lang="es-AR" dirty="0" err="1"/>
              <a:t>Creacion</a:t>
            </a:r>
            <a:endParaRPr lang="es-AR" dirty="0"/>
          </a:p>
          <a:p>
            <a:pPr marL="457200" lvl="0" indent="-292100">
              <a:buChar char="●"/>
            </a:pPr>
            <a:r>
              <a:rPr lang="es-ES" dirty="0"/>
              <a:t>Operaciones</a:t>
            </a:r>
          </a:p>
          <a:p>
            <a:pPr marL="457200" lvl="0" indent="-292100">
              <a:buChar char="●"/>
            </a:pPr>
            <a:r>
              <a:rPr lang="es-ES" dirty="0"/>
              <a:t>Casos especiales</a:t>
            </a:r>
          </a:p>
        </p:txBody>
      </p:sp>
      <p:sp>
        <p:nvSpPr>
          <p:cNvPr id="3" name="Elipse 2"/>
          <p:cNvSpPr/>
          <p:nvPr/>
        </p:nvSpPr>
        <p:spPr>
          <a:xfrm>
            <a:off x="1015788" y="736284"/>
            <a:ext cx="1180214" cy="1156481"/>
          </a:xfrm>
          <a:prstGeom prst="ellipse">
            <a:avLst/>
          </a:prstGeom>
          <a:solidFill>
            <a:schemeClr val="tx2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Google Shape;158;p18"/>
          <p:cNvSpPr txBox="1">
            <a:spLocks/>
          </p:cNvSpPr>
          <p:nvPr/>
        </p:nvSpPr>
        <p:spPr>
          <a:xfrm>
            <a:off x="1150045" y="1192209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dirty="0" err="1" smtClean="0"/>
              <a:t>Clase</a:t>
            </a:r>
            <a:r>
              <a:rPr lang="en-GB" sz="1200" dirty="0" smtClean="0"/>
              <a:t> 13</a:t>
            </a:r>
            <a:endParaRPr lang="en-GB" sz="1200" dirty="0"/>
          </a:p>
        </p:txBody>
      </p:sp>
      <p:sp>
        <p:nvSpPr>
          <p:cNvPr id="12" name="Google Shape;156;p18"/>
          <p:cNvSpPr txBox="1">
            <a:spLocks/>
          </p:cNvSpPr>
          <p:nvPr/>
        </p:nvSpPr>
        <p:spPr>
          <a:xfrm>
            <a:off x="3270647" y="220582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-ES" b="1" dirty="0" smtClean="0"/>
              <a:t>Diccionarios</a:t>
            </a:r>
            <a:endParaRPr lang="es-ES" b="1" dirty="0"/>
          </a:p>
          <a:p>
            <a:pPr marL="165100" lvl="0"/>
            <a:endParaRPr lang="es-ES" dirty="0"/>
          </a:p>
          <a:p>
            <a:pPr marL="457200" lvl="0" indent="-292100">
              <a:buChar char="●"/>
            </a:pPr>
            <a:r>
              <a:rPr lang="es-AR" dirty="0"/>
              <a:t>C</a:t>
            </a:r>
            <a:r>
              <a:rPr lang="es-AR" dirty="0" smtClean="0"/>
              <a:t>aracterísticas</a:t>
            </a:r>
            <a:endParaRPr lang="es-ES" dirty="0"/>
          </a:p>
          <a:p>
            <a:pPr marL="457200" lvl="0" indent="-292100">
              <a:buChar char="●"/>
            </a:pPr>
            <a:r>
              <a:rPr lang="es-AR" dirty="0" smtClean="0"/>
              <a:t>Creación</a:t>
            </a:r>
          </a:p>
          <a:p>
            <a:pPr marL="457200" lvl="0" indent="-292100">
              <a:buChar char="●"/>
            </a:pPr>
            <a:r>
              <a:rPr lang="es-ES" dirty="0" smtClean="0"/>
              <a:t>Iteración</a:t>
            </a:r>
          </a:p>
          <a:p>
            <a:pPr marL="457200" lvl="0" indent="-292100">
              <a:buChar char="●"/>
            </a:pPr>
            <a:endParaRPr lang="es-ES" dirty="0"/>
          </a:p>
          <a:p>
            <a:pPr marL="165100" lvl="0"/>
            <a:endParaRPr lang="es-AR" dirty="0"/>
          </a:p>
        </p:txBody>
      </p:sp>
      <p:sp>
        <p:nvSpPr>
          <p:cNvPr id="9" name="Google Shape;156;p18"/>
          <p:cNvSpPr txBox="1">
            <a:spLocks/>
          </p:cNvSpPr>
          <p:nvPr/>
        </p:nvSpPr>
        <p:spPr>
          <a:xfrm>
            <a:off x="6134350" y="2154215"/>
            <a:ext cx="2397900" cy="20757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diccionarios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0"/>
            <a:ext cx="8043300" cy="1017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sz="1600" dirty="0">
                <a:latin typeface="Montserrat"/>
                <a:ea typeface="Montserrat"/>
                <a:cs typeface="Montserrat"/>
              </a:rPr>
              <a:t>Los </a:t>
            </a:r>
            <a:r>
              <a:rPr lang="es-ES" sz="1600" b="1" dirty="0">
                <a:latin typeface="Montserrat"/>
                <a:ea typeface="Montserrat"/>
                <a:cs typeface="Montserrat"/>
              </a:rPr>
              <a:t>diccionarios</a:t>
            </a:r>
            <a:r>
              <a:rPr lang="es-ES" sz="1600" dirty="0">
                <a:latin typeface="Montserrat"/>
                <a:ea typeface="Montserrat"/>
                <a:cs typeface="Montserrat"/>
              </a:rPr>
              <a:t> en Python son una estructura de datos que permite almacenar su contenido en forma de llave y valor.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8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Caracteristicas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268598"/>
            <a:ext cx="78409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No tienen un orden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elementos son pares, formados por clave y valor.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Las claves no pueden repetirse, deben ser únicas. Los valores pueden repetirse.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valores son heterogéneos (pudiendo ser otro diccionario)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Son mutables (Se pueden modificar los valores de los elementos)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No se pueden realizar rebanadas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Las claves se pueden comportar como “índice”, así podemos acceder a los valores usando los corchetes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113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Caracteristicas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23" y="1060478"/>
            <a:ext cx="2393852" cy="34197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771" y="883775"/>
            <a:ext cx="2573572" cy="38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Como crear un diccionario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170125"/>
            <a:ext cx="7840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Un diccionario en Python es una colección de elementos, donde cada uno tiene una llave </a:t>
            </a:r>
            <a:r>
              <a:rPr lang="es-ES" sz="1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key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y un valor </a:t>
            </a:r>
            <a:r>
              <a:rPr lang="es-ES" sz="1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value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. 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diccionarios se pueden crear con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llaves </a:t>
            </a:r>
            <a:r>
              <a:rPr lang="es-ES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{}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separando con una coma cada par </a:t>
            </a:r>
            <a:r>
              <a:rPr lang="es-ES" sz="1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key</a:t>
            </a:r>
            <a:r>
              <a:rPr lang="es-ES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: </a:t>
            </a:r>
            <a:r>
              <a:rPr lang="es-ES" sz="1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value</a:t>
            </a:r>
            <a:r>
              <a:rPr lang="es-ES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52" y="2331749"/>
            <a:ext cx="2524858" cy="22611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300" y="2331749"/>
            <a:ext cx="2540885" cy="22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I</a:t>
            </a:r>
            <a:r>
              <a:rPr lang="es" sz="3200" dirty="0" smtClean="0"/>
              <a:t>terar un diccionario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1"/>
            <a:ext cx="8043300" cy="65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sz="1600" dirty="0" smtClean="0">
                <a:latin typeface="Montserrat"/>
                <a:ea typeface="Montserrat"/>
                <a:cs typeface="Montserrat"/>
              </a:rPr>
              <a:t>Vamos a ver algunas formas de iterar un diccionario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52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s" dirty="0"/>
              <a:t>Iterar un diccionario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528850"/>
            <a:ext cx="7840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Un diccionario lo podemos iterar ya que es una colección de elementos, y podemos realizarlo de 3 maneras: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Iteración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por las claves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Iteración por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valores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Iteración por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clave y valor a la vez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617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503</Words>
  <Application>Microsoft Office PowerPoint</Application>
  <PresentationFormat>Presentación en pantalla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Montserrat SemiBold</vt:lpstr>
      <vt:lpstr>Montserrat</vt:lpstr>
      <vt:lpstr>Arial</vt:lpstr>
      <vt:lpstr>Montserrat Medium</vt:lpstr>
      <vt:lpstr>Wingdings</vt:lpstr>
      <vt:lpstr>Simple Light</vt:lpstr>
      <vt:lpstr>Codo a Codo inicial Clase 14</vt:lpstr>
      <vt:lpstr>Les damos la bienvenida</vt:lpstr>
      <vt:lpstr>Clase 14</vt:lpstr>
      <vt:lpstr>diccionarios</vt:lpstr>
      <vt:lpstr>Caracteristicas</vt:lpstr>
      <vt:lpstr>Caracteristicas</vt:lpstr>
      <vt:lpstr>Como crear un diccionario</vt:lpstr>
      <vt:lpstr>Iterar un diccionario</vt:lpstr>
      <vt:lpstr>Iterar un diccionario</vt:lpstr>
      <vt:lpstr>Iterar un diccionario</vt:lpstr>
      <vt:lpstr>Iterar por clave y valor</vt:lpstr>
      <vt:lpstr>Operaciones</vt:lpstr>
      <vt:lpstr>Obtener un valor</vt:lpstr>
      <vt:lpstr>Modificar y Agregar</vt:lpstr>
      <vt:lpstr>Modificar y Agregar varios a la vez</vt:lpstr>
      <vt:lpstr>Eliminar un elemento</vt:lpstr>
      <vt:lpstr>Otras operaciones</vt:lpstr>
      <vt:lpstr>No te olvides de dar el presente</vt:lpstr>
      <vt:lpstr>Recordá:  Revisar la Cartelera de Novedades. Hacer tus consultas en el Foro.  Todo en el Aula Virtual.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 a Codo inicial Clase 0</dc:title>
  <cp:lastModifiedBy>Quilmes Zarate</cp:lastModifiedBy>
  <cp:revision>190</cp:revision>
  <dcterms:modified xsi:type="dcterms:W3CDTF">2022-10-04T10:46:48Z</dcterms:modified>
</cp:coreProperties>
</file>