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gPP16AgcooXccz0tDZvOxvYac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0" orient="horz"/>
        <p:guide pos="2880"/>
        <p:guide pos="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f978eb7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4f978eb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3639c0bd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43639c0b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f6266b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5f6266b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4f68321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84f6832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48f9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3948f9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f67128a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4f67128a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3f3b9fd9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83f3b9fd9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3f3b9fd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83f3b9fd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3f3b9fd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83f3b9fd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/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30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486c51cff0_0_119"/>
          <p:cNvSpPr txBox="1"/>
          <p:nvPr>
            <p:ph idx="1" type="body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0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486c51cff0_0_1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1486c51cff0_0_1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1486c51cff0_0_1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f6266b16_0_1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45f6266b16_0_1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g145f6266b16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13" name="Google Shape;113;g145f6266b16_0_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5f6266b16_0_1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45f6266b1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45f6266b16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f6266b16_0_108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9" name="Google Shape;119;g145f6266b16_0_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45f6266b16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45f6266b16_0_10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g145f6266b16_0_108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g145f6266b16_0_10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145f6266b16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6266b16_0_12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5f6266b16_0_12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5f6266b16_0_12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5f6266b16_0_12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45f6266b16_0_12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45f6266b16_0_124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45f6266b16_0_124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g145f6266b16_0_124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g145f6266b16_0_124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g145f6266b16_0_1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f6266b16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5f6266b16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45f6266b16_0_12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5f6266b16_0_13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5f6266b16_0_13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g145f6266b16_0_13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3" name="Google Shape;143;g145f6266b16_0_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45f6266b16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5f6266b16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f6266b16_0_14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g145f6266b16_0_14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49" name="Google Shape;149;g145f6266b16_0_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45f6266b16_0_1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145f6266b16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5f6266b16_0_145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5f6266b16_0_15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5f6266b16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56" name="Google Shape;156;g145f6266b16_0_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45f6266b16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45f6266b1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45f6266b16_0_15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g145f6266b16_0_15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5f6266b16_0_16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5f6266b16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45f6266b16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45f6266b16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5f6266b16_0_16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f6266b16_0_16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45f6266b16_0_16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45f6266b16_0_16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5f6266b16_0_16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5f6266b16_0_16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45f6266b16_0_16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45f6266b16_0_166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5" name="Google Shape;175;g145f6266b16_0_166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g145f6266b16_0_166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g145f6266b16_0_166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145f6266b16_0_166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145f6266b16_0_16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45f6266b16_0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45f6266b1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45f6266b16_0_16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45f6266b16_0_166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4" name="Google Shape;184;g145f6266b16_0_166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6266b16_0_18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5f6266b16_0_18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6266b16_0_18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45f6266b16_0_18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5f6266b16_0_18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g145f6266b16_0_18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2" name="Google Shape;192;g145f6266b16_0_18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g145f6266b16_0_18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45f6266b16_0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45f6266b16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45f6266b16_0_18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5f6266b16_0_18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8" name="Google Shape;198;g145f6266b16_0_184"/>
          <p:cNvPicPr preferRelativeResize="0"/>
          <p:nvPr/>
        </p:nvPicPr>
        <p:blipFill rotWithShape="1">
          <a:blip r:embed="rId4">
            <a:alphaModFix/>
          </a:blip>
          <a:srcRect b="28570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3" name="Google Shape;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7" name="Google Shape;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8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3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31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31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3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32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f6266b1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145f6266b16_0_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145f6266b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codingrooms.com/w/C7FlMHGcmpo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fZseT9YjG11fsX9lVbH9AV5zkiDa80pjozZsILiqMSrhI0lg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Codo a Codo inicial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Clase 30 - 09-11-22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f978eb7e3_0_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Repo con las soluciones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14f978eb7e3_0_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https://app.codingrooms.com/w/C7FlMHGcmpo2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3639c0bdb_1_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ES" sz="263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Herramientas que utilizamos en clases</a:t>
            </a:r>
            <a:endParaRPr b="1" sz="263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143639c0bdb_1_24"/>
          <p:cNvSpPr txBox="1"/>
          <p:nvPr/>
        </p:nvSpPr>
        <p:spPr>
          <a:xfrm>
            <a:off x="3353875" y="1915363"/>
            <a:ext cx="4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 IntelliJ o VSCode+plugins</a:t>
            </a:r>
            <a:endParaRPr b="1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g143639c0bdb_1_24"/>
          <p:cNvPicPr preferRelativeResize="0"/>
          <p:nvPr/>
        </p:nvPicPr>
        <p:blipFill rotWithShape="1">
          <a:blip r:embed="rId3">
            <a:alphaModFix/>
          </a:blip>
          <a:srcRect b="20647" l="29948" r="29847" t="19693"/>
          <a:stretch/>
        </p:blipFill>
        <p:spPr>
          <a:xfrm>
            <a:off x="431800" y="156785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760000" dist="95250">
              <a:srgbClr val="000000">
                <a:alpha val="40000"/>
              </a:srgbClr>
            </a:outerShdw>
          </a:effectLst>
        </p:spPr>
      </p:pic>
      <p:pic>
        <p:nvPicPr>
          <p:cNvPr id="272" name="Google Shape;272;g143639c0bdb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6682" y="1654000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85725">
              <a:srgbClr val="000000">
                <a:alpha val="20784"/>
              </a:srgbClr>
            </a:outerShdw>
          </a:effectLst>
        </p:spPr>
      </p:pic>
      <p:pic>
        <p:nvPicPr>
          <p:cNvPr id="273" name="Google Shape;273;g143639c0bdb_1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" y="2763624"/>
            <a:ext cx="3483867" cy="1095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5715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b="1" lang="es-ES" sz="3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1" sz="32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5f6266b16_0_99"/>
          <p:cNvSpPr txBox="1"/>
          <p:nvPr>
            <p:ph type="ctrTitle"/>
          </p:nvPr>
        </p:nvSpPr>
        <p:spPr>
          <a:xfrm>
            <a:off x="311700" y="1226800"/>
            <a:ext cx="8520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Formulario de presentismo</a:t>
            </a:r>
            <a:endParaRPr/>
          </a:p>
        </p:txBody>
      </p:sp>
      <p:sp>
        <p:nvSpPr>
          <p:cNvPr id="215" name="Google Shape;215;g145f6266b16_0_99"/>
          <p:cNvSpPr txBox="1"/>
          <p:nvPr/>
        </p:nvSpPr>
        <p:spPr>
          <a:xfrm>
            <a:off x="669675" y="1990425"/>
            <a:ext cx="805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  <a:r>
              <a:rPr b="0" i="0" lang="es-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ES" sz="1800" u="sng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https://docs.google.com/forms/d/e/1FAIpQLSfZseT9YjG11fsX9lVbH9AV5zkiDa80pjozZsILiqMSrhI0lg/viewform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4f683216a_0_0"/>
          <p:cNvSpPr txBox="1"/>
          <p:nvPr/>
        </p:nvSpPr>
        <p:spPr>
          <a:xfrm>
            <a:off x="406950" y="2159350"/>
            <a:ext cx="2397900" cy="2122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84f683216a_0_0"/>
          <p:cNvSpPr txBox="1"/>
          <p:nvPr>
            <p:ph idx="3" type="title"/>
          </p:nvPr>
        </p:nvSpPr>
        <p:spPr>
          <a:xfrm>
            <a:off x="120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06</a:t>
            </a:r>
            <a:endParaRPr/>
          </a:p>
        </p:txBody>
      </p:sp>
      <p:sp>
        <p:nvSpPr>
          <p:cNvPr id="222" name="Google Shape;222;g184f683216a_0_0"/>
          <p:cNvSpPr/>
          <p:nvPr/>
        </p:nvSpPr>
        <p:spPr>
          <a:xfrm>
            <a:off x="1015788" y="793709"/>
            <a:ext cx="1180200" cy="11565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84f683216a_0_0"/>
          <p:cNvSpPr txBox="1"/>
          <p:nvPr>
            <p:ph idx="4" type="title"/>
          </p:nvPr>
        </p:nvSpPr>
        <p:spPr>
          <a:xfrm>
            <a:off x="40399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/>
              <a:t>Clase</a:t>
            </a:r>
            <a:r>
              <a:rPr lang="es-ES"/>
              <a:t> 30</a:t>
            </a:r>
            <a:endParaRPr/>
          </a:p>
        </p:txBody>
      </p:sp>
      <p:sp>
        <p:nvSpPr>
          <p:cNvPr id="224" name="Google Shape;224;g184f683216a_0_0"/>
          <p:cNvSpPr txBox="1"/>
          <p:nvPr>
            <p:ph idx="4" type="title"/>
          </p:nvPr>
        </p:nvSpPr>
        <p:spPr>
          <a:xfrm>
            <a:off x="115005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29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g184f683216a_0_0"/>
          <p:cNvSpPr txBox="1"/>
          <p:nvPr>
            <p:ph idx="4" type="title"/>
          </p:nvPr>
        </p:nvSpPr>
        <p:spPr>
          <a:xfrm>
            <a:off x="6909800" y="1221650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656"/>
              <a:buNone/>
            </a:pPr>
            <a:r>
              <a:rPr lang="es-ES" sz="1300">
                <a:solidFill>
                  <a:schemeClr val="dk2"/>
                </a:solidFill>
              </a:rPr>
              <a:t>Clase</a:t>
            </a:r>
            <a:r>
              <a:rPr lang="es-ES">
                <a:solidFill>
                  <a:schemeClr val="dk2"/>
                </a:solidFill>
              </a:rPr>
              <a:t> 31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g184f683216a_0_0"/>
          <p:cNvSpPr txBox="1"/>
          <p:nvPr>
            <p:ph idx="2" type="title"/>
          </p:nvPr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g184f683216a_0_0"/>
          <p:cNvSpPr txBox="1"/>
          <p:nvPr>
            <p:ph idx="2" type="title"/>
          </p:nvPr>
        </p:nvSpPr>
        <p:spPr>
          <a:xfrm>
            <a:off x="33730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-ES" sz="1200">
                <a:solidFill>
                  <a:srgbClr val="333333"/>
                </a:solidFill>
              </a:rPr>
              <a:t>Librerías</a:t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es-ES">
                <a:solidFill>
                  <a:srgbClr val="333333"/>
                </a:solidFill>
              </a:rPr>
              <a:t>Desafíos prácticos.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8" name="Google Shape;228;g184f683216a_0_0"/>
          <p:cNvSpPr txBox="1"/>
          <p:nvPr/>
        </p:nvSpPr>
        <p:spPr>
          <a:xfrm>
            <a:off x="406950" y="218260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Librerías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Conceptos y generalidades.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Bibliotecas Math y System.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184f683216a_0_0"/>
          <p:cNvSpPr txBox="1"/>
          <p:nvPr/>
        </p:nvSpPr>
        <p:spPr>
          <a:xfrm>
            <a:off x="6166700" y="2159350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Librería Gráfica</a:t>
            </a:r>
            <a:endParaRPr b="1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las excepciones.</a:t>
            </a:r>
            <a:endParaRPr b="0" i="0" sz="10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ontserrat"/>
              <a:buChar char="●"/>
            </a:pPr>
            <a:r>
              <a:rPr b="0" i="0" lang="es-ES" sz="10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Clase IO.</a:t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948f9403b_0_0"/>
          <p:cNvSpPr txBox="1"/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>
                <a:solidFill>
                  <a:schemeClr val="dk2"/>
                </a:solidFill>
              </a:rPr>
              <a:t>Write Once, Run Anywhere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>
                <a:solidFill>
                  <a:schemeClr val="dk2"/>
                </a:solidFill>
              </a:rPr>
              <a:t>(Escríbelo una vez, ejecútalo en cualquier lugar)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35" name="Google Shape;235;g13948f940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76200">
              <a:srgbClr val="000000">
                <a:alpha val="1372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f67128a74_0_1"/>
          <p:cNvSpPr txBox="1"/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Desafíos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3f3b9fd92_0_25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183f3b9fd92_0_259"/>
          <p:cNvSpPr txBox="1"/>
          <p:nvPr>
            <p:ph idx="1" type="body"/>
          </p:nvPr>
        </p:nvSpPr>
        <p:spPr>
          <a:xfrm>
            <a:off x="432025" y="684425"/>
            <a:ext cx="82800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Programar una galleta de la suerte o bola 8 de la suerte donde al ingresar un número de la suerte por teclado, el usuario reciba una frase de buena suerte.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Las frases estarán almacenadas en un arraylist.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Se utilizará el método random para llamar un índice cualquiera del arraylist.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3f3b9fd92_0_6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II 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183f3b9fd92_0_67"/>
          <p:cNvSpPr txBox="1"/>
          <p:nvPr>
            <p:ph idx="1" type="body"/>
          </p:nvPr>
        </p:nvSpPr>
        <p:spPr>
          <a:xfrm>
            <a:off x="432025" y="684425"/>
            <a:ext cx="82800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Realiza una aplicación que nos calcule una ecuación de segundo grado.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Debes pedir las variables a, b y c por teclado y comprobar la operación en la raíz cuadrada.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Para la raíz cuadrada usa el método sqlrt de Math.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El discriminante </a:t>
            </a:r>
            <a:r>
              <a:rPr lang="es-ES"/>
              <a:t>(b2 - 4ac)</a:t>
            </a: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puede ser positivo, cero o negativo y esto determina cuántas soluciones (o raíces) existen para la ecuación cuadrática dada.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Un discriminante positivo indica que la cuadrática tiene dos soluciones reales distintas.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Un discriminante de cero indica que la cuadrática tiene una solución real repetida.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Un discriminante negativo indica que ninguna de las soluciones son números reales.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/>
              <a:t>Ecuación para hallar las raices -b + √(b2 - 4ac))/2a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3f3b9fd92_0_5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ES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Desafío III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183f3b9fd92_0_57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 Crea una aplicación llamada Calculadora, nos pedirá 2 operandos (int) y un signo aritmético (String),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 según este último se realizará la operación correspondiente.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 Al final mostrará el resultado en consola.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Los signos aritméticos disponibles 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+: suma los dos operandos.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-: resta los operandos.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*: multiplica los operandos.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/: divide los operandos, este debe dar un resultado con decimales (double)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^:  1º operando como base y 2º como exponente.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%:  módulo, resto de la división entre num1 y num2.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-ES">
                <a:latin typeface="Courier New"/>
                <a:ea typeface="Courier New"/>
                <a:cs typeface="Courier New"/>
                <a:sym typeface="Courier New"/>
              </a:rPr>
              <a:t> *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Gonzalo F. Rubé</dc:creator>
</cp:coreProperties>
</file>