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2U1jM3WoSiP/edEUqV65ZmYY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0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6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27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27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27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7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2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28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enpyxl.readthedocs.io/en/stable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pi.org/project/auto-py-to-ex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Codo a Codo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Clase XX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Pip y entornos virtuales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Activando un entorno desde vscode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579505" y="1170125"/>
            <a:ext cx="78409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Visual studio nos facilita las cosas en todo, incluso también al momento de activar o desactivar un entorno.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Presionamos F1 y allí buscamos Python: Seleccionar interprete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579505" y="3131278"/>
            <a:ext cx="7840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seleccionamos el entorno en el cual vamos a trabajar: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185" y="2059824"/>
            <a:ext cx="4273499" cy="84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185" y="3439055"/>
            <a:ext cx="4568899" cy="115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Desactivar un entorno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79505" y="1170125"/>
            <a:ext cx="7840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desactivarlo podemos correr el archivo deactivate.bat: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36" y="2301166"/>
            <a:ext cx="6848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Veamos un ejemplo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579505" y="1170125"/>
            <a:ext cx="78409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Vamos a conocer la librería </a:t>
            </a:r>
            <a:r>
              <a:rPr b="1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documentación oficial: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https://openpyxl.readthedocs.io/en/stable/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no vamos a querer instalar esta libreria de manera global, vamos a crear un entorno virtual y allí instalarla.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05" y="2932706"/>
            <a:ext cx="3142717" cy="73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3154" y="2555120"/>
            <a:ext cx="4205136" cy="153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Veamos un ejemplo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579505" y="1170125"/>
            <a:ext cx="7840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Generemos un archivo con el siguiente código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50" y="1541206"/>
            <a:ext cx="2145145" cy="308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1596" y="1541206"/>
            <a:ext cx="2234785" cy="311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3003837" y="2363533"/>
            <a:ext cx="18073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desactivamos el entorno, no encontraría la librería instalada.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4811151" y="2743200"/>
            <a:ext cx="773723" cy="239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Hacemos un exe ?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579505" y="1170125"/>
            <a:ext cx="784098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Podemos ahora ir al pipati, generar un entorno virtual y allí instalar: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auto-py-to-exe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Info: </a:t>
            </a:r>
            <a:r>
              <a:rPr b="0" i="0" lang="es-ES" sz="14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https://pypi.org/project/auto-py-to-exe/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necesitamos ejecutar: </a:t>
            </a:r>
            <a:r>
              <a:rPr b="1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auto-py-to-exe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Hacemos un exe ?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579505" y="1170125"/>
            <a:ext cx="7840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la interfaz grafica elegir el script del cual generaremos el exe, y para el caso del pipati que guarda estadísticas agregar el archivo con el que necesita trabajar.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292" y="1742824"/>
            <a:ext cx="3439037" cy="30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Les damos la bienvenida</a:t>
            </a:r>
            <a:endParaRPr/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Módulos de terceros</a:t>
            </a:r>
            <a:endParaRPr sz="3200"/>
          </a:p>
        </p:txBody>
      </p:sp>
      <p:sp>
        <p:nvSpPr>
          <p:cNvPr id="116" name="Google Shape;116;p4"/>
          <p:cNvSpPr txBox="1"/>
          <p:nvPr>
            <p:ph idx="1" type="subTitle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Como sabemos Python tiene muchos modulos integrados que podemos usarlos importándolos. Pero también podemos instalar modulos de terceros creados por una inmensa comunidad.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pip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642810" y="1268598"/>
            <a:ext cx="7840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forma mas simple de instalar y utilizar estos módulos es con el comando </a:t>
            </a:r>
            <a:r>
              <a:rPr b="1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42810" y="2100369"/>
            <a:ext cx="641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pip install &lt;nombre_del_modulo&gt;</a:t>
            </a:r>
            <a:endParaRPr b="1" i="0" sz="14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42810" y="2673023"/>
            <a:ext cx="78409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Ejecutando ese comando en nuestra terminal estaríamos agregando de manera global un modulo para poder usar en cualquier proyecto.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dentro de nuestro proyecto podemos importarlo como ya sabemos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42810" y="3676564"/>
            <a:ext cx="641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from &lt;nombre_del_modulo&gt; import &lt;funcionalidad&gt;</a:t>
            </a:r>
            <a:endParaRPr b="1" i="0" sz="14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642810" y="1268598"/>
            <a:ext cx="784098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Algunos ejemplos de módulos que podemos instalar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"/>
              <a:buChar char="▪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"/>
              <a:buChar char="▪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"/>
              <a:buChar char="▪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42810" y="3676564"/>
            <a:ext cx="641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from openpyxl  import Workbook</a:t>
            </a:r>
            <a:endParaRPr b="1" i="0" sz="14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642810" y="3226633"/>
            <a:ext cx="641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pip install openpyxl</a:t>
            </a:r>
            <a:endParaRPr b="1" i="0" sz="14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Entornos virtuales</a:t>
            </a:r>
            <a:endParaRPr sz="3200"/>
          </a:p>
        </p:txBody>
      </p:sp>
      <p:sp>
        <p:nvSpPr>
          <p:cNvPr id="139" name="Google Shape;139;p7"/>
          <p:cNvSpPr txBox="1"/>
          <p:nvPr>
            <p:ph idx="1" type="subTitle"/>
          </p:nvPr>
        </p:nvSpPr>
        <p:spPr>
          <a:xfrm>
            <a:off x="550375" y="2013890"/>
            <a:ext cx="8108290" cy="1840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Si instalamos como en el ejemplo anterior lo hacemos a nivel global, pero es común que instalemos muchas librerías de terceros, y en nuestra PC tengamos varios proyectos en los que estemos trabajando,  o incluso algunos que ya hace tiempo no tocamos porque están funcionando. Y lo mas normal es que si esos proyectos usan las mismas librerías tengan distintas versiones, entonces con la instalación global entraríamos en un conflicto, para solucionarlo vamos a crear </a:t>
            </a:r>
            <a:r>
              <a:rPr b="1" lang="es-ES" sz="1600">
                <a:latin typeface="Montserrat"/>
                <a:ea typeface="Montserrat"/>
                <a:cs typeface="Montserrat"/>
                <a:sym typeface="Montserrat"/>
              </a:rPr>
              <a:t>entornos virtuales</a:t>
            </a: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venv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579505" y="1247497"/>
            <a:ext cx="78409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venv es una herramienta que se utiliza para crear entornos Python aislados. Crea una carpeta que contiene todos los archivos necesarios.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utilidad es parte de la biblioteca estándar de Python, así que ya la tenemos cuando instalamos el interprete.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Creando un entorno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579505" y="1247497"/>
            <a:ext cx="7840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crear un entorno utilizamos el siguiente comando dentro de nuestro directorio de trabajo: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635776" y="1914445"/>
            <a:ext cx="641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python –m venv &lt;nombre_del_entorno&gt; </a:t>
            </a:r>
            <a:endParaRPr b="1" i="0" sz="14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579505" y="2420860"/>
            <a:ext cx="7840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 ejemplo podría ser: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964" y="3126367"/>
            <a:ext cx="47339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067" y="2574748"/>
            <a:ext cx="2121418" cy="153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Activando un entorno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579505" y="1247497"/>
            <a:ext cx="7840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poder usar el entorno hay que activarlo, para ello es necesario ejecutar el archivo actívate.bat que se encuentra en la carpeta Scripts: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79505" y="3701020"/>
            <a:ext cx="78409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Una vez activado el entorno podemos instalar las librerías que va a usar nuestro proyecto en la versión que quisiéramos y solo serán visibles desde este entorno virtual: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10" y="2040695"/>
            <a:ext cx="5557178" cy="4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612" y="2972718"/>
            <a:ext cx="42767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/>
          <p:nvPr/>
        </p:nvSpPr>
        <p:spPr>
          <a:xfrm>
            <a:off x="2855742" y="2588455"/>
            <a:ext cx="196947" cy="2829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